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39"/>
  </p:notesMasterIdLst>
  <p:handoutMasterIdLst>
    <p:handoutMasterId r:id="rId40"/>
  </p:handoutMasterIdLst>
  <p:sldIdLst>
    <p:sldId id="256" r:id="rId5"/>
    <p:sldId id="272" r:id="rId6"/>
    <p:sldId id="258" r:id="rId7"/>
    <p:sldId id="298" r:id="rId8"/>
    <p:sldId id="264" r:id="rId9"/>
    <p:sldId id="271" r:id="rId10"/>
    <p:sldId id="267" r:id="rId11"/>
    <p:sldId id="265" r:id="rId12"/>
    <p:sldId id="273" r:id="rId13"/>
    <p:sldId id="274" r:id="rId14"/>
    <p:sldId id="275" r:id="rId15"/>
    <p:sldId id="276" r:id="rId16"/>
    <p:sldId id="277" r:id="rId17"/>
    <p:sldId id="278" r:id="rId18"/>
    <p:sldId id="279" r:id="rId19"/>
    <p:sldId id="280" r:id="rId20"/>
    <p:sldId id="282" r:id="rId21"/>
    <p:sldId id="283" r:id="rId22"/>
    <p:sldId id="284" r:id="rId23"/>
    <p:sldId id="285" r:id="rId24"/>
    <p:sldId id="281" r:id="rId25"/>
    <p:sldId id="286" r:id="rId26"/>
    <p:sldId id="287" r:id="rId27"/>
    <p:sldId id="288" r:id="rId28"/>
    <p:sldId id="289" r:id="rId29"/>
    <p:sldId id="290" r:id="rId30"/>
    <p:sldId id="291" r:id="rId31"/>
    <p:sldId id="292" r:id="rId32"/>
    <p:sldId id="293" r:id="rId33"/>
    <p:sldId id="294" r:id="rId34"/>
    <p:sldId id="295" r:id="rId35"/>
    <p:sldId id="296" r:id="rId36"/>
    <p:sldId id="297" r:id="rId37"/>
    <p:sldId id="268" r:id="rId38"/>
  </p:sldIdLst>
  <p:sldSz cx="7559675" cy="10691813"/>
  <p:notesSz cx="6858000" cy="9144000"/>
  <p:defaultTex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p:defaultTextStyle>
  <p:extLst>
    <p:ext uri="{EFAFB233-063F-42B5-8137-9DF3F51BA10A}">
      <p15:sldGuideLst xmlns:p15="http://schemas.microsoft.com/office/powerpoint/2012/main">
        <p15:guide id="2" pos="476" userDrawn="1">
          <p15:clr>
            <a:srgbClr val="A4A3A4"/>
          </p15:clr>
        </p15:guide>
        <p15:guide id="3" pos="4263" userDrawn="1">
          <p15:clr>
            <a:srgbClr val="A4A3A4"/>
          </p15:clr>
        </p15:guide>
        <p15:guide id="4" orient="horz" pos="419"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D1470"/>
    <a:srgbClr val="F79037"/>
    <a:srgbClr val="F9A835"/>
    <a:srgbClr val="8E2F91"/>
    <a:srgbClr val="F8A36A"/>
    <a:srgbClr val="000000"/>
    <a:srgbClr val="ECECEC"/>
    <a:srgbClr val="F48043"/>
    <a:srgbClr val="EF543F"/>
    <a:srgbClr val="8D5B9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09BC0C5-7DAB-43B9-A9E5-5ED9F4C734A2}" v="1" dt="2023-02-28T08:47:30.264"/>
    <p1510:client id="{BC2B2B88-52CA-4AA2-8618-F9231D885127}" v="20" dt="2023-02-27T12:07:44.75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334" autoAdjust="0"/>
    <p:restoredTop sz="96281"/>
  </p:normalViewPr>
  <p:slideViewPr>
    <p:cSldViewPr snapToGrid="0" snapToObjects="1">
      <p:cViewPr varScale="1">
        <p:scale>
          <a:sx n="50" d="100"/>
          <a:sy n="50" d="100"/>
        </p:scale>
        <p:origin x="2789" y="62"/>
      </p:cViewPr>
      <p:guideLst>
        <p:guide pos="476"/>
        <p:guide pos="4263"/>
        <p:guide orient="horz" pos="419"/>
      </p:guideLst>
    </p:cSldViewPr>
  </p:slideViewPr>
  <p:notesTextViewPr>
    <p:cViewPr>
      <p:scale>
        <a:sx n="1" d="1"/>
        <a:sy n="1" d="1"/>
      </p:scale>
      <p:origin x="0" y="0"/>
    </p:cViewPr>
  </p:notesTextViewPr>
  <p:sorterViewPr>
    <p:cViewPr>
      <p:scale>
        <a:sx n="66" d="100"/>
        <a:sy n="66" d="100"/>
      </p:scale>
      <p:origin x="0" y="0"/>
    </p:cViewPr>
  </p:sorterViewPr>
  <p:notesViewPr>
    <p:cSldViewPr snapToGrid="0" snapToObjects="1" showGuides="1">
      <p:cViewPr varScale="1">
        <p:scale>
          <a:sx n="88" d="100"/>
          <a:sy n="88" d="100"/>
        </p:scale>
        <p:origin x="2664" y="17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handoutMaster" Target="handoutMasters/handoutMaster1.xml"/><Relationship Id="rId45"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microsoft.com/office/2015/10/relationships/revisionInfo" Target="revisionInfo.xml"/><Relationship Id="rId20" Type="http://schemas.openxmlformats.org/officeDocument/2006/relationships/slide" Target="slides/slide16.xml"/><Relationship Id="rId41"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niamin Zawilla" userId="ddf0d743-5318-4a4c-9abc-8826c9d150fb" providerId="ADAL" clId="{BC2B2B88-52CA-4AA2-8618-F9231D885127}"/>
    <pc:docChg chg="undo redo custSel modSld">
      <pc:chgData name="Beniamin Zawilla" userId="ddf0d743-5318-4a4c-9abc-8826c9d150fb" providerId="ADAL" clId="{BC2B2B88-52CA-4AA2-8618-F9231D885127}" dt="2023-02-27T12:07:58.626" v="1364" actId="6549"/>
      <pc:docMkLst>
        <pc:docMk/>
      </pc:docMkLst>
      <pc:sldChg chg="modSp mod">
        <pc:chgData name="Beniamin Zawilla" userId="ddf0d743-5318-4a4c-9abc-8826c9d150fb" providerId="ADAL" clId="{BC2B2B88-52CA-4AA2-8618-F9231D885127}" dt="2023-02-27T11:16:25.692" v="12" actId="6549"/>
        <pc:sldMkLst>
          <pc:docMk/>
          <pc:sldMk cId="2653974582" sldId="256"/>
        </pc:sldMkLst>
        <pc:spChg chg="mod">
          <ac:chgData name="Beniamin Zawilla" userId="ddf0d743-5318-4a4c-9abc-8826c9d150fb" providerId="ADAL" clId="{BC2B2B88-52CA-4AA2-8618-F9231D885127}" dt="2023-02-27T11:16:18.236" v="9" actId="20577"/>
          <ac:spMkLst>
            <pc:docMk/>
            <pc:sldMk cId="2653974582" sldId="256"/>
            <ac:spMk id="7" creationId="{5CC3D78D-571C-3349-9B96-DC1B11CD436E}"/>
          </ac:spMkLst>
        </pc:spChg>
        <pc:spChg chg="mod">
          <ac:chgData name="Beniamin Zawilla" userId="ddf0d743-5318-4a4c-9abc-8826c9d150fb" providerId="ADAL" clId="{BC2B2B88-52CA-4AA2-8618-F9231D885127}" dt="2023-02-27T11:16:25.692" v="12" actId="6549"/>
          <ac:spMkLst>
            <pc:docMk/>
            <pc:sldMk cId="2653974582" sldId="256"/>
            <ac:spMk id="9" creationId="{66BF8509-8F0B-6D46-898D-B662022E8B4C}"/>
          </ac:spMkLst>
        </pc:spChg>
      </pc:sldChg>
      <pc:sldChg chg="modSp mod">
        <pc:chgData name="Beniamin Zawilla" userId="ddf0d743-5318-4a4c-9abc-8826c9d150fb" providerId="ADAL" clId="{BC2B2B88-52CA-4AA2-8618-F9231D885127}" dt="2023-02-27T11:31:19.150" v="668" actId="20577"/>
        <pc:sldMkLst>
          <pc:docMk/>
          <pc:sldMk cId="2353118737" sldId="257"/>
        </pc:sldMkLst>
        <pc:spChg chg="mod">
          <ac:chgData name="Beniamin Zawilla" userId="ddf0d743-5318-4a4c-9abc-8826c9d150fb" providerId="ADAL" clId="{BC2B2B88-52CA-4AA2-8618-F9231D885127}" dt="2023-02-27T11:24:30.343" v="422" actId="14100"/>
          <ac:spMkLst>
            <pc:docMk/>
            <pc:sldMk cId="2353118737" sldId="257"/>
            <ac:spMk id="15" creationId="{F87CB1D8-0D68-D6AC-22F6-38DF8C37DBC5}"/>
          </ac:spMkLst>
        </pc:spChg>
        <pc:spChg chg="mod">
          <ac:chgData name="Beniamin Zawilla" userId="ddf0d743-5318-4a4c-9abc-8826c9d150fb" providerId="ADAL" clId="{BC2B2B88-52CA-4AA2-8618-F9231D885127}" dt="2023-02-27T11:30:38.756" v="520" actId="20577"/>
          <ac:spMkLst>
            <pc:docMk/>
            <pc:sldMk cId="2353118737" sldId="257"/>
            <ac:spMk id="19" creationId="{6FF67CFC-32FD-BE49-BCF4-8410339E3C05}"/>
          </ac:spMkLst>
        </pc:spChg>
        <pc:spChg chg="mod">
          <ac:chgData name="Beniamin Zawilla" userId="ddf0d743-5318-4a4c-9abc-8826c9d150fb" providerId="ADAL" clId="{BC2B2B88-52CA-4AA2-8618-F9231D885127}" dt="2023-02-27T11:30:53.783" v="577" actId="20577"/>
          <ac:spMkLst>
            <pc:docMk/>
            <pc:sldMk cId="2353118737" sldId="257"/>
            <ac:spMk id="22" creationId="{B9D4620C-2DF1-3748-AF08-789912CE2FA0}"/>
          </ac:spMkLst>
        </pc:spChg>
        <pc:spChg chg="mod">
          <ac:chgData name="Beniamin Zawilla" userId="ddf0d743-5318-4a4c-9abc-8826c9d150fb" providerId="ADAL" clId="{BC2B2B88-52CA-4AA2-8618-F9231D885127}" dt="2023-02-27T11:31:00.385" v="595" actId="20577"/>
          <ac:spMkLst>
            <pc:docMk/>
            <pc:sldMk cId="2353118737" sldId="257"/>
            <ac:spMk id="23" creationId="{3D041218-DE1A-9A4A-8340-38A286157EB5}"/>
          </ac:spMkLst>
        </pc:spChg>
        <pc:spChg chg="mod">
          <ac:chgData name="Beniamin Zawilla" userId="ddf0d743-5318-4a4c-9abc-8826c9d150fb" providerId="ADAL" clId="{BC2B2B88-52CA-4AA2-8618-F9231D885127}" dt="2023-02-27T11:31:09.482" v="638" actId="20577"/>
          <ac:spMkLst>
            <pc:docMk/>
            <pc:sldMk cId="2353118737" sldId="257"/>
            <ac:spMk id="25" creationId="{BB782CB8-0C49-BB4B-B107-6874500A87E2}"/>
          </ac:spMkLst>
        </pc:spChg>
        <pc:spChg chg="mod">
          <ac:chgData name="Beniamin Zawilla" userId="ddf0d743-5318-4a4c-9abc-8826c9d150fb" providerId="ADAL" clId="{BC2B2B88-52CA-4AA2-8618-F9231D885127}" dt="2023-02-27T11:30:28.209" v="475" actId="20577"/>
          <ac:spMkLst>
            <pc:docMk/>
            <pc:sldMk cId="2353118737" sldId="257"/>
            <ac:spMk id="27" creationId="{8AFD43CD-900B-364C-9180-A56DC4255D91}"/>
          </ac:spMkLst>
        </pc:spChg>
        <pc:spChg chg="mod">
          <ac:chgData name="Beniamin Zawilla" userId="ddf0d743-5318-4a4c-9abc-8826c9d150fb" providerId="ADAL" clId="{BC2B2B88-52CA-4AA2-8618-F9231D885127}" dt="2023-02-27T11:31:19.150" v="668" actId="20577"/>
          <ac:spMkLst>
            <pc:docMk/>
            <pc:sldMk cId="2353118737" sldId="257"/>
            <ac:spMk id="29" creationId="{81DCD9ED-1EBF-2740-93BB-AC4128BCBFDA}"/>
          </ac:spMkLst>
        </pc:spChg>
      </pc:sldChg>
      <pc:sldChg chg="modSp mod">
        <pc:chgData name="Beniamin Zawilla" userId="ddf0d743-5318-4a4c-9abc-8826c9d150fb" providerId="ADAL" clId="{BC2B2B88-52CA-4AA2-8618-F9231D885127}" dt="2023-02-27T11:24:19.242" v="400" actId="20577"/>
        <pc:sldMkLst>
          <pc:docMk/>
          <pc:sldMk cId="1229646881" sldId="258"/>
        </pc:sldMkLst>
        <pc:spChg chg="mod">
          <ac:chgData name="Beniamin Zawilla" userId="ddf0d743-5318-4a4c-9abc-8826c9d150fb" providerId="ADAL" clId="{BC2B2B88-52CA-4AA2-8618-F9231D885127}" dt="2023-02-27T11:24:19.242" v="400" actId="20577"/>
          <ac:spMkLst>
            <pc:docMk/>
            <pc:sldMk cId="1229646881" sldId="258"/>
            <ac:spMk id="18" creationId="{3D13EB9D-DE55-5D4D-BEA7-6A984DDA5380}"/>
          </ac:spMkLst>
        </pc:spChg>
      </pc:sldChg>
      <pc:sldChg chg="modSp mod">
        <pc:chgData name="Beniamin Zawilla" userId="ddf0d743-5318-4a4c-9abc-8826c9d150fb" providerId="ADAL" clId="{BC2B2B88-52CA-4AA2-8618-F9231D885127}" dt="2023-02-27T11:34:29.340" v="759" actId="20577"/>
        <pc:sldMkLst>
          <pc:docMk/>
          <pc:sldMk cId="3022989248" sldId="264"/>
        </pc:sldMkLst>
        <pc:spChg chg="mod">
          <ac:chgData name="Beniamin Zawilla" userId="ddf0d743-5318-4a4c-9abc-8826c9d150fb" providerId="ADAL" clId="{BC2B2B88-52CA-4AA2-8618-F9231D885127}" dt="2023-02-27T11:33:20.250" v="718" actId="20577"/>
          <ac:spMkLst>
            <pc:docMk/>
            <pc:sldMk cId="3022989248" sldId="264"/>
            <ac:spMk id="3" creationId="{2590601F-6D1A-64B6-995C-5693B1A36503}"/>
          </ac:spMkLst>
        </pc:spChg>
        <pc:spChg chg="mod">
          <ac:chgData name="Beniamin Zawilla" userId="ddf0d743-5318-4a4c-9abc-8826c9d150fb" providerId="ADAL" clId="{BC2B2B88-52CA-4AA2-8618-F9231D885127}" dt="2023-02-27T11:34:20.680" v="753" actId="1076"/>
          <ac:spMkLst>
            <pc:docMk/>
            <pc:sldMk cId="3022989248" sldId="264"/>
            <ac:spMk id="4" creationId="{6123F66F-6962-80AF-2FCC-A6AB1FA8637C}"/>
          </ac:spMkLst>
        </pc:spChg>
        <pc:spChg chg="mod">
          <ac:chgData name="Beniamin Zawilla" userId="ddf0d743-5318-4a4c-9abc-8826c9d150fb" providerId="ADAL" clId="{BC2B2B88-52CA-4AA2-8618-F9231D885127}" dt="2023-02-27T11:34:29.340" v="759" actId="20577"/>
          <ac:spMkLst>
            <pc:docMk/>
            <pc:sldMk cId="3022989248" sldId="264"/>
            <ac:spMk id="17" creationId="{E38A8262-ED03-574D-9429-78BE253D323C}"/>
          </ac:spMkLst>
        </pc:spChg>
        <pc:spChg chg="mod">
          <ac:chgData name="Beniamin Zawilla" userId="ddf0d743-5318-4a4c-9abc-8826c9d150fb" providerId="ADAL" clId="{BC2B2B88-52CA-4AA2-8618-F9231D885127}" dt="2023-02-27T11:34:25.014" v="754" actId="14100"/>
          <ac:spMkLst>
            <pc:docMk/>
            <pc:sldMk cId="3022989248" sldId="264"/>
            <ac:spMk id="19" creationId="{9BD126B6-CAE0-9848-BCF8-9184D07F01B1}"/>
          </ac:spMkLst>
        </pc:spChg>
        <pc:spChg chg="mod">
          <ac:chgData name="Beniamin Zawilla" userId="ddf0d743-5318-4a4c-9abc-8826c9d150fb" providerId="ADAL" clId="{BC2B2B88-52CA-4AA2-8618-F9231D885127}" dt="2023-02-27T11:33:21.467" v="719"/>
          <ac:spMkLst>
            <pc:docMk/>
            <pc:sldMk cId="3022989248" sldId="264"/>
            <ac:spMk id="20" creationId="{74C730EC-639F-014A-96B0-EBA758122072}"/>
          </ac:spMkLst>
        </pc:spChg>
      </pc:sldChg>
      <pc:sldChg chg="modSp mod">
        <pc:chgData name="Beniamin Zawilla" userId="ddf0d743-5318-4a4c-9abc-8826c9d150fb" providerId="ADAL" clId="{BC2B2B88-52CA-4AA2-8618-F9231D885127}" dt="2023-02-27T11:41:15.659" v="874"/>
        <pc:sldMkLst>
          <pc:docMk/>
          <pc:sldMk cId="1882090300" sldId="265"/>
        </pc:sldMkLst>
        <pc:spChg chg="mod">
          <ac:chgData name="Beniamin Zawilla" userId="ddf0d743-5318-4a4c-9abc-8826c9d150fb" providerId="ADAL" clId="{BC2B2B88-52CA-4AA2-8618-F9231D885127}" dt="2023-02-27T11:41:15.659" v="874"/>
          <ac:spMkLst>
            <pc:docMk/>
            <pc:sldMk cId="1882090300" sldId="265"/>
            <ac:spMk id="5" creationId="{0F99E17D-5F7B-9192-1ECA-B033ECDE530F}"/>
          </ac:spMkLst>
        </pc:spChg>
        <pc:spChg chg="mod">
          <ac:chgData name="Beniamin Zawilla" userId="ddf0d743-5318-4a4c-9abc-8826c9d150fb" providerId="ADAL" clId="{BC2B2B88-52CA-4AA2-8618-F9231D885127}" dt="2023-02-27T11:40:42.945" v="860"/>
          <ac:spMkLst>
            <pc:docMk/>
            <pc:sldMk cId="1882090300" sldId="265"/>
            <ac:spMk id="17" creationId="{9FED0288-FE45-C34D-80A8-732D306C1FFF}"/>
          </ac:spMkLst>
        </pc:spChg>
        <pc:spChg chg="mod">
          <ac:chgData name="Beniamin Zawilla" userId="ddf0d743-5318-4a4c-9abc-8826c9d150fb" providerId="ADAL" clId="{BC2B2B88-52CA-4AA2-8618-F9231D885127}" dt="2023-02-27T11:41:08.971" v="868"/>
          <ac:spMkLst>
            <pc:docMk/>
            <pc:sldMk cId="1882090300" sldId="265"/>
            <ac:spMk id="18" creationId="{71D87097-9F85-4445-8AD6-171970E061A0}"/>
          </ac:spMkLst>
        </pc:spChg>
      </pc:sldChg>
      <pc:sldChg chg="addSp delSp modSp mod">
        <pc:chgData name="Beniamin Zawilla" userId="ddf0d743-5318-4a4c-9abc-8826c9d150fb" providerId="ADAL" clId="{BC2B2B88-52CA-4AA2-8618-F9231D885127}" dt="2023-02-27T11:39:12.962" v="859"/>
        <pc:sldMkLst>
          <pc:docMk/>
          <pc:sldMk cId="1642717904" sldId="267"/>
        </pc:sldMkLst>
        <pc:spChg chg="mod">
          <ac:chgData name="Beniamin Zawilla" userId="ddf0d743-5318-4a4c-9abc-8826c9d150fb" providerId="ADAL" clId="{BC2B2B88-52CA-4AA2-8618-F9231D885127}" dt="2023-02-27T11:37:33.022" v="835"/>
          <ac:spMkLst>
            <pc:docMk/>
            <pc:sldMk cId="1642717904" sldId="267"/>
            <ac:spMk id="3" creationId="{F733E0B0-CB08-9E1B-932E-1157DD90C5EE}"/>
          </ac:spMkLst>
        </pc:spChg>
        <pc:spChg chg="del">
          <ac:chgData name="Beniamin Zawilla" userId="ddf0d743-5318-4a4c-9abc-8826c9d150fb" providerId="ADAL" clId="{BC2B2B88-52CA-4AA2-8618-F9231D885127}" dt="2023-02-27T11:37:50.704" v="840" actId="478"/>
          <ac:spMkLst>
            <pc:docMk/>
            <pc:sldMk cId="1642717904" sldId="267"/>
            <ac:spMk id="11" creationId="{8EFD6AA2-B0AA-098E-72EE-DFD5CF2B69D1}"/>
          </ac:spMkLst>
        </pc:spChg>
        <pc:spChg chg="del">
          <ac:chgData name="Beniamin Zawilla" userId="ddf0d743-5318-4a4c-9abc-8826c9d150fb" providerId="ADAL" clId="{BC2B2B88-52CA-4AA2-8618-F9231D885127}" dt="2023-02-27T11:37:51.724" v="841" actId="478"/>
          <ac:spMkLst>
            <pc:docMk/>
            <pc:sldMk cId="1642717904" sldId="267"/>
            <ac:spMk id="12" creationId="{3CD0B17A-406E-CFD3-9FC7-900A86ED11BA}"/>
          </ac:spMkLst>
        </pc:spChg>
        <pc:spChg chg="del">
          <ac:chgData name="Beniamin Zawilla" userId="ddf0d743-5318-4a4c-9abc-8826c9d150fb" providerId="ADAL" clId="{BC2B2B88-52CA-4AA2-8618-F9231D885127}" dt="2023-02-27T11:37:49.441" v="839" actId="478"/>
          <ac:spMkLst>
            <pc:docMk/>
            <pc:sldMk cId="1642717904" sldId="267"/>
            <ac:spMk id="13" creationId="{F22FE853-A9F7-7003-BBE4-99A6E4146408}"/>
          </ac:spMkLst>
        </pc:spChg>
        <pc:spChg chg="mod">
          <ac:chgData name="Beniamin Zawilla" userId="ddf0d743-5318-4a4c-9abc-8826c9d150fb" providerId="ADAL" clId="{BC2B2B88-52CA-4AA2-8618-F9231D885127}" dt="2023-02-27T11:38:07.372" v="845"/>
          <ac:spMkLst>
            <pc:docMk/>
            <pc:sldMk cId="1642717904" sldId="267"/>
            <ac:spMk id="14" creationId="{C640252E-F411-1E6B-61D9-4ED59D707609}"/>
          </ac:spMkLst>
        </pc:spChg>
        <pc:spChg chg="mod">
          <ac:chgData name="Beniamin Zawilla" userId="ddf0d743-5318-4a4c-9abc-8826c9d150fb" providerId="ADAL" clId="{BC2B2B88-52CA-4AA2-8618-F9231D885127}" dt="2023-02-27T11:38:12.768" v="846"/>
          <ac:spMkLst>
            <pc:docMk/>
            <pc:sldMk cId="1642717904" sldId="267"/>
            <ac:spMk id="15" creationId="{3D221CC9-8603-65F4-5E34-73F7C51AB700}"/>
          </ac:spMkLst>
        </pc:spChg>
        <pc:spChg chg="mod">
          <ac:chgData name="Beniamin Zawilla" userId="ddf0d743-5318-4a4c-9abc-8826c9d150fb" providerId="ADAL" clId="{BC2B2B88-52CA-4AA2-8618-F9231D885127}" dt="2023-02-27T11:37:38.965" v="836"/>
          <ac:spMkLst>
            <pc:docMk/>
            <pc:sldMk cId="1642717904" sldId="267"/>
            <ac:spMk id="18" creationId="{8CEBD022-B986-A341-BE7E-A2F9BD119657}"/>
          </ac:spMkLst>
        </pc:spChg>
        <pc:spChg chg="mod">
          <ac:chgData name="Beniamin Zawilla" userId="ddf0d743-5318-4a4c-9abc-8826c9d150fb" providerId="ADAL" clId="{BC2B2B88-52CA-4AA2-8618-F9231D885127}" dt="2023-02-27T11:38:43.093" v="852"/>
          <ac:spMkLst>
            <pc:docMk/>
            <pc:sldMk cId="1642717904" sldId="267"/>
            <ac:spMk id="24" creationId="{9FB453C0-0766-C27C-51E1-313B61B01E92}"/>
          </ac:spMkLst>
        </pc:spChg>
        <pc:spChg chg="mod">
          <ac:chgData name="Beniamin Zawilla" userId="ddf0d743-5318-4a4c-9abc-8826c9d150fb" providerId="ADAL" clId="{BC2B2B88-52CA-4AA2-8618-F9231D885127}" dt="2023-02-27T11:39:12.962" v="859"/>
          <ac:spMkLst>
            <pc:docMk/>
            <pc:sldMk cId="1642717904" sldId="267"/>
            <ac:spMk id="25" creationId="{D0433F94-516C-FBEC-0C87-457CCBB87DFF}"/>
          </ac:spMkLst>
        </pc:spChg>
        <pc:picChg chg="add mod">
          <ac:chgData name="Beniamin Zawilla" userId="ddf0d743-5318-4a4c-9abc-8826c9d150fb" providerId="ADAL" clId="{BC2B2B88-52CA-4AA2-8618-F9231D885127}" dt="2023-02-27T11:37:58.727" v="844" actId="1076"/>
          <ac:picMkLst>
            <pc:docMk/>
            <pc:sldMk cId="1642717904" sldId="267"/>
            <ac:picMk id="4" creationId="{AACA2C38-B56D-83A6-A750-BCC7E6455327}"/>
          </ac:picMkLst>
        </pc:picChg>
        <pc:picChg chg="del">
          <ac:chgData name="Beniamin Zawilla" userId="ddf0d743-5318-4a4c-9abc-8826c9d150fb" providerId="ADAL" clId="{BC2B2B88-52CA-4AA2-8618-F9231D885127}" dt="2023-02-27T11:37:46.693" v="837" actId="478"/>
          <ac:picMkLst>
            <pc:docMk/>
            <pc:sldMk cId="1642717904" sldId="267"/>
            <ac:picMk id="10" creationId="{37978FA4-7CCE-CEA0-2F25-29ED814E3A77}"/>
          </ac:picMkLst>
        </pc:picChg>
      </pc:sldChg>
      <pc:sldChg chg="modSp mod">
        <pc:chgData name="Beniamin Zawilla" userId="ddf0d743-5318-4a4c-9abc-8826c9d150fb" providerId="ADAL" clId="{BC2B2B88-52CA-4AA2-8618-F9231D885127}" dt="2023-02-27T12:07:58.626" v="1364" actId="6549"/>
        <pc:sldMkLst>
          <pc:docMk/>
          <pc:sldMk cId="3595039658" sldId="268"/>
        </pc:sldMkLst>
        <pc:spChg chg="mod">
          <ac:chgData name="Beniamin Zawilla" userId="ddf0d743-5318-4a4c-9abc-8826c9d150fb" providerId="ADAL" clId="{BC2B2B88-52CA-4AA2-8618-F9231D885127}" dt="2023-02-27T12:07:58.626" v="1364" actId="6549"/>
          <ac:spMkLst>
            <pc:docMk/>
            <pc:sldMk cId="3595039658" sldId="268"/>
            <ac:spMk id="20" creationId="{56856879-AC8B-D94D-9AD0-D477C0BF1729}"/>
          </ac:spMkLst>
        </pc:spChg>
      </pc:sldChg>
      <pc:sldChg chg="addSp delSp modSp mod">
        <pc:chgData name="Beniamin Zawilla" userId="ddf0d743-5318-4a4c-9abc-8826c9d150fb" providerId="ADAL" clId="{BC2B2B88-52CA-4AA2-8618-F9231D885127}" dt="2023-02-27T11:36:28.380" v="834"/>
        <pc:sldMkLst>
          <pc:docMk/>
          <pc:sldMk cId="3499824252" sldId="271"/>
        </pc:sldMkLst>
        <pc:spChg chg="mod">
          <ac:chgData name="Beniamin Zawilla" userId="ddf0d743-5318-4a4c-9abc-8826c9d150fb" providerId="ADAL" clId="{BC2B2B88-52CA-4AA2-8618-F9231D885127}" dt="2023-02-27T11:35:37.736" v="799"/>
          <ac:spMkLst>
            <pc:docMk/>
            <pc:sldMk cId="3499824252" sldId="271"/>
            <ac:spMk id="4" creationId="{2DFD753F-CBD9-E4B5-A411-BD00072EDC76}"/>
          </ac:spMkLst>
        </pc:spChg>
        <pc:spChg chg="mod">
          <ac:chgData name="Beniamin Zawilla" userId="ddf0d743-5318-4a4c-9abc-8826c9d150fb" providerId="ADAL" clId="{BC2B2B88-52CA-4AA2-8618-F9231D885127}" dt="2023-02-27T11:35:29.118" v="797"/>
          <ac:spMkLst>
            <pc:docMk/>
            <pc:sldMk cId="3499824252" sldId="271"/>
            <ac:spMk id="5" creationId="{EF7D0488-FC31-7CB7-713F-1F823A572EB9}"/>
          </ac:spMkLst>
        </pc:spChg>
        <pc:spChg chg="mod">
          <ac:chgData name="Beniamin Zawilla" userId="ddf0d743-5318-4a4c-9abc-8826c9d150fb" providerId="ADAL" clId="{BC2B2B88-52CA-4AA2-8618-F9231D885127}" dt="2023-02-27T11:35:53.549" v="826" actId="20577"/>
          <ac:spMkLst>
            <pc:docMk/>
            <pc:sldMk cId="3499824252" sldId="271"/>
            <ac:spMk id="9" creationId="{3A356DCB-0FFA-1847-FB3A-D220A475A74A}"/>
          </ac:spMkLst>
        </pc:spChg>
        <pc:spChg chg="mod">
          <ac:chgData name="Beniamin Zawilla" userId="ddf0d743-5318-4a4c-9abc-8826c9d150fb" providerId="ADAL" clId="{BC2B2B88-52CA-4AA2-8618-F9231D885127}" dt="2023-02-27T11:36:03.621" v="828" actId="1076"/>
          <ac:spMkLst>
            <pc:docMk/>
            <pc:sldMk cId="3499824252" sldId="271"/>
            <ac:spMk id="10" creationId="{A98E35EB-0473-1DE6-7362-C0770B8CCFF7}"/>
          </ac:spMkLst>
        </pc:spChg>
        <pc:spChg chg="mod">
          <ac:chgData name="Beniamin Zawilla" userId="ddf0d743-5318-4a4c-9abc-8826c9d150fb" providerId="ADAL" clId="{BC2B2B88-52CA-4AA2-8618-F9231D885127}" dt="2023-02-27T11:36:28.380" v="834"/>
          <ac:spMkLst>
            <pc:docMk/>
            <pc:sldMk cId="3499824252" sldId="271"/>
            <ac:spMk id="11" creationId="{0D1F3D77-A4F3-5729-BD15-187A798EF318}"/>
          </ac:spMkLst>
        </pc:spChg>
        <pc:spChg chg="mod">
          <ac:chgData name="Beniamin Zawilla" userId="ddf0d743-5318-4a4c-9abc-8826c9d150fb" providerId="ADAL" clId="{BC2B2B88-52CA-4AA2-8618-F9231D885127}" dt="2023-02-27T11:35:21.036" v="796" actId="20577"/>
          <ac:spMkLst>
            <pc:docMk/>
            <pc:sldMk cId="3499824252" sldId="271"/>
            <ac:spMk id="17" creationId="{428B317D-2D08-3045-B095-5358A7C7BCC0}"/>
          </ac:spMkLst>
        </pc:spChg>
        <pc:picChg chg="add mod">
          <ac:chgData name="Beniamin Zawilla" userId="ddf0d743-5318-4a4c-9abc-8826c9d150fb" providerId="ADAL" clId="{BC2B2B88-52CA-4AA2-8618-F9231D885127}" dt="2023-02-27T11:36:13.801" v="831" actId="1076"/>
          <ac:picMkLst>
            <pc:docMk/>
            <pc:sldMk cId="3499824252" sldId="271"/>
            <ac:picMk id="3" creationId="{22FF7FE4-32FC-5DA0-C04E-65969BE28236}"/>
          </ac:picMkLst>
        </pc:picChg>
        <pc:picChg chg="del">
          <ac:chgData name="Beniamin Zawilla" userId="ddf0d743-5318-4a4c-9abc-8826c9d150fb" providerId="ADAL" clId="{BC2B2B88-52CA-4AA2-8618-F9231D885127}" dt="2023-02-27T11:36:11.087" v="829" actId="478"/>
          <ac:picMkLst>
            <pc:docMk/>
            <pc:sldMk cId="3499824252" sldId="271"/>
            <ac:picMk id="13" creationId="{3E9F9A5C-B040-9DCF-8F28-ABDFDC2C607C}"/>
          </ac:picMkLst>
        </pc:picChg>
      </pc:sldChg>
      <pc:sldChg chg="modSp mod">
        <pc:chgData name="Beniamin Zawilla" userId="ddf0d743-5318-4a4c-9abc-8826c9d150fb" providerId="ADAL" clId="{BC2B2B88-52CA-4AA2-8618-F9231D885127}" dt="2023-02-27T11:23:06.367" v="314" actId="20577"/>
        <pc:sldMkLst>
          <pc:docMk/>
          <pc:sldMk cId="4033543191" sldId="272"/>
        </pc:sldMkLst>
        <pc:spChg chg="mod">
          <ac:chgData name="Beniamin Zawilla" userId="ddf0d743-5318-4a4c-9abc-8826c9d150fb" providerId="ADAL" clId="{BC2B2B88-52CA-4AA2-8618-F9231D885127}" dt="2023-02-27T11:21:09.576" v="273"/>
          <ac:spMkLst>
            <pc:docMk/>
            <pc:sldMk cId="4033543191" sldId="272"/>
            <ac:spMk id="28" creationId="{A38D377D-12BE-DC45-84C1-4F97A60561AB}"/>
          </ac:spMkLst>
        </pc:spChg>
        <pc:spChg chg="mod">
          <ac:chgData name="Beniamin Zawilla" userId="ddf0d743-5318-4a4c-9abc-8826c9d150fb" providerId="ADAL" clId="{BC2B2B88-52CA-4AA2-8618-F9231D885127}" dt="2023-02-27T11:23:06.367" v="314" actId="20577"/>
          <ac:spMkLst>
            <pc:docMk/>
            <pc:sldMk cId="4033543191" sldId="272"/>
            <ac:spMk id="29" creationId="{FF1968FD-C822-7C4B-8B3F-6643A42A69F2}"/>
          </ac:spMkLst>
        </pc:spChg>
        <pc:spChg chg="mod">
          <ac:chgData name="Beniamin Zawilla" userId="ddf0d743-5318-4a4c-9abc-8826c9d150fb" providerId="ADAL" clId="{BC2B2B88-52CA-4AA2-8618-F9231D885127}" dt="2023-02-27T11:22:16.227" v="297" actId="948"/>
          <ac:spMkLst>
            <pc:docMk/>
            <pc:sldMk cId="4033543191" sldId="272"/>
            <ac:spMk id="31" creationId="{A3B7D3D2-D83C-B6D1-86A5-71660EABD5FB}"/>
          </ac:spMkLst>
        </pc:spChg>
        <pc:spChg chg="mod">
          <ac:chgData name="Beniamin Zawilla" userId="ddf0d743-5318-4a4c-9abc-8826c9d150fb" providerId="ADAL" clId="{BC2B2B88-52CA-4AA2-8618-F9231D885127}" dt="2023-02-27T11:22:34.366" v="304" actId="20577"/>
          <ac:spMkLst>
            <pc:docMk/>
            <pc:sldMk cId="4033543191" sldId="272"/>
            <ac:spMk id="50" creationId="{DD696A88-DDBA-4B1F-C9A1-50B696893A95}"/>
          </ac:spMkLst>
        </pc:spChg>
        <pc:spChg chg="mod">
          <ac:chgData name="Beniamin Zawilla" userId="ddf0d743-5318-4a4c-9abc-8826c9d150fb" providerId="ADAL" clId="{BC2B2B88-52CA-4AA2-8618-F9231D885127}" dt="2023-02-27T11:21:28.077" v="281" actId="20577"/>
          <ac:spMkLst>
            <pc:docMk/>
            <pc:sldMk cId="4033543191" sldId="272"/>
            <ac:spMk id="51" creationId="{F067E0D0-F0BC-C144-BF71-01F743D751A5}"/>
          </ac:spMkLst>
        </pc:spChg>
      </pc:sldChg>
      <pc:sldChg chg="modSp mod">
        <pc:chgData name="Beniamin Zawilla" userId="ddf0d743-5318-4a4c-9abc-8826c9d150fb" providerId="ADAL" clId="{BC2B2B88-52CA-4AA2-8618-F9231D885127}" dt="2023-02-27T11:42:26.163" v="890" actId="1076"/>
        <pc:sldMkLst>
          <pc:docMk/>
          <pc:sldMk cId="611422957" sldId="273"/>
        </pc:sldMkLst>
        <pc:spChg chg="mod">
          <ac:chgData name="Beniamin Zawilla" userId="ddf0d743-5318-4a4c-9abc-8826c9d150fb" providerId="ADAL" clId="{BC2B2B88-52CA-4AA2-8618-F9231D885127}" dt="2023-02-27T11:41:29.363" v="875"/>
          <ac:spMkLst>
            <pc:docMk/>
            <pc:sldMk cId="611422957" sldId="273"/>
            <ac:spMk id="5" creationId="{EF7D0488-FC31-7CB7-713F-1F823A572EB9}"/>
          </ac:spMkLst>
        </pc:spChg>
        <pc:spChg chg="mod">
          <ac:chgData name="Beniamin Zawilla" userId="ddf0d743-5318-4a4c-9abc-8826c9d150fb" providerId="ADAL" clId="{BC2B2B88-52CA-4AA2-8618-F9231D885127}" dt="2023-02-27T11:42:26.163" v="890" actId="1076"/>
          <ac:spMkLst>
            <pc:docMk/>
            <pc:sldMk cId="611422957" sldId="273"/>
            <ac:spMk id="7" creationId="{863EF879-0519-DAA4-5E73-C548F7E1F620}"/>
          </ac:spMkLst>
        </pc:spChg>
        <pc:spChg chg="mod">
          <ac:chgData name="Beniamin Zawilla" userId="ddf0d743-5318-4a4c-9abc-8826c9d150fb" providerId="ADAL" clId="{BC2B2B88-52CA-4AA2-8618-F9231D885127}" dt="2023-02-27T11:41:33.750" v="876"/>
          <ac:spMkLst>
            <pc:docMk/>
            <pc:sldMk cId="611422957" sldId="273"/>
            <ac:spMk id="10" creationId="{A98E35EB-0473-1DE6-7362-C0770B8CCFF7}"/>
          </ac:spMkLst>
        </pc:spChg>
      </pc:sldChg>
      <pc:sldChg chg="modSp mod">
        <pc:chgData name="Beniamin Zawilla" userId="ddf0d743-5318-4a4c-9abc-8826c9d150fb" providerId="ADAL" clId="{BC2B2B88-52CA-4AA2-8618-F9231D885127}" dt="2023-02-27T11:44:08.933" v="898" actId="20577"/>
        <pc:sldMkLst>
          <pc:docMk/>
          <pc:sldMk cId="393359745" sldId="274"/>
        </pc:sldMkLst>
        <pc:spChg chg="mod">
          <ac:chgData name="Beniamin Zawilla" userId="ddf0d743-5318-4a4c-9abc-8826c9d150fb" providerId="ADAL" clId="{BC2B2B88-52CA-4AA2-8618-F9231D885127}" dt="2023-02-27T11:44:08.933" v="898" actId="20577"/>
          <ac:spMkLst>
            <pc:docMk/>
            <pc:sldMk cId="393359745" sldId="274"/>
            <ac:spMk id="29" creationId="{FF1968FD-C822-7C4B-8B3F-6643A42A69F2}"/>
          </ac:spMkLst>
        </pc:spChg>
        <pc:spChg chg="mod">
          <ac:chgData name="Beniamin Zawilla" userId="ddf0d743-5318-4a4c-9abc-8826c9d150fb" providerId="ADAL" clId="{BC2B2B88-52CA-4AA2-8618-F9231D885127}" dt="2023-02-27T11:43:30.816" v="893"/>
          <ac:spMkLst>
            <pc:docMk/>
            <pc:sldMk cId="393359745" sldId="274"/>
            <ac:spMk id="31" creationId="{A3B7D3D2-D83C-B6D1-86A5-71660EABD5FB}"/>
          </ac:spMkLst>
        </pc:spChg>
        <pc:spChg chg="mod">
          <ac:chgData name="Beniamin Zawilla" userId="ddf0d743-5318-4a4c-9abc-8826c9d150fb" providerId="ADAL" clId="{BC2B2B88-52CA-4AA2-8618-F9231D885127}" dt="2023-02-27T11:43:49.222" v="894"/>
          <ac:spMkLst>
            <pc:docMk/>
            <pc:sldMk cId="393359745" sldId="274"/>
            <ac:spMk id="50" creationId="{DD696A88-DDBA-4B1F-C9A1-50B696893A95}"/>
          </ac:spMkLst>
        </pc:spChg>
        <pc:spChg chg="mod">
          <ac:chgData name="Beniamin Zawilla" userId="ddf0d743-5318-4a4c-9abc-8826c9d150fb" providerId="ADAL" clId="{BC2B2B88-52CA-4AA2-8618-F9231D885127}" dt="2023-02-27T11:43:14.024" v="891"/>
          <ac:spMkLst>
            <pc:docMk/>
            <pc:sldMk cId="393359745" sldId="274"/>
            <ac:spMk id="51" creationId="{F067E0D0-F0BC-C144-BF71-01F743D751A5}"/>
          </ac:spMkLst>
        </pc:spChg>
      </pc:sldChg>
      <pc:sldChg chg="modSp mod">
        <pc:chgData name="Beniamin Zawilla" userId="ddf0d743-5318-4a4c-9abc-8826c9d150fb" providerId="ADAL" clId="{BC2B2B88-52CA-4AA2-8618-F9231D885127}" dt="2023-02-27T11:44:25.800" v="901"/>
        <pc:sldMkLst>
          <pc:docMk/>
          <pc:sldMk cId="2430519520" sldId="275"/>
        </pc:sldMkLst>
        <pc:spChg chg="mod">
          <ac:chgData name="Beniamin Zawilla" userId="ddf0d743-5318-4a4c-9abc-8826c9d150fb" providerId="ADAL" clId="{BC2B2B88-52CA-4AA2-8618-F9231D885127}" dt="2023-02-27T11:44:21.072" v="900" actId="20577"/>
          <ac:spMkLst>
            <pc:docMk/>
            <pc:sldMk cId="2430519520" sldId="275"/>
            <ac:spMk id="17" creationId="{9FED0288-FE45-C34D-80A8-732D306C1FFF}"/>
          </ac:spMkLst>
        </pc:spChg>
        <pc:spChg chg="mod">
          <ac:chgData name="Beniamin Zawilla" userId="ddf0d743-5318-4a4c-9abc-8826c9d150fb" providerId="ADAL" clId="{BC2B2B88-52CA-4AA2-8618-F9231D885127}" dt="2023-02-27T11:44:25.800" v="901"/>
          <ac:spMkLst>
            <pc:docMk/>
            <pc:sldMk cId="2430519520" sldId="275"/>
            <ac:spMk id="18" creationId="{71D87097-9F85-4445-8AD6-171970E061A0}"/>
          </ac:spMkLst>
        </pc:spChg>
      </pc:sldChg>
      <pc:sldChg chg="modSp mod">
        <pc:chgData name="Beniamin Zawilla" userId="ddf0d743-5318-4a4c-9abc-8826c9d150fb" providerId="ADAL" clId="{BC2B2B88-52CA-4AA2-8618-F9231D885127}" dt="2023-02-27T11:45:37.982" v="904" actId="20577"/>
        <pc:sldMkLst>
          <pc:docMk/>
          <pc:sldMk cId="1261647261" sldId="276"/>
        </pc:sldMkLst>
        <pc:spChg chg="mod">
          <ac:chgData name="Beniamin Zawilla" userId="ddf0d743-5318-4a4c-9abc-8826c9d150fb" providerId="ADAL" clId="{BC2B2B88-52CA-4AA2-8618-F9231D885127}" dt="2023-02-27T11:45:37.982" v="904" actId="20577"/>
          <ac:spMkLst>
            <pc:docMk/>
            <pc:sldMk cId="1261647261" sldId="276"/>
            <ac:spMk id="3" creationId="{3F907AE3-9FD6-0E58-8496-4DA4F1AE1F67}"/>
          </ac:spMkLst>
        </pc:spChg>
      </pc:sldChg>
      <pc:sldChg chg="addSp delSp modSp mod">
        <pc:chgData name="Beniamin Zawilla" userId="ddf0d743-5318-4a4c-9abc-8826c9d150fb" providerId="ADAL" clId="{BC2B2B88-52CA-4AA2-8618-F9231D885127}" dt="2023-02-27T11:48:08.790" v="945"/>
        <pc:sldMkLst>
          <pc:docMk/>
          <pc:sldMk cId="3951719951" sldId="277"/>
        </pc:sldMkLst>
        <pc:spChg chg="mod">
          <ac:chgData name="Beniamin Zawilla" userId="ddf0d743-5318-4a4c-9abc-8826c9d150fb" providerId="ADAL" clId="{BC2B2B88-52CA-4AA2-8618-F9231D885127}" dt="2023-02-27T11:47:34.557" v="933"/>
          <ac:spMkLst>
            <pc:docMk/>
            <pc:sldMk cId="3951719951" sldId="277"/>
            <ac:spMk id="4" creationId="{2DFD753F-CBD9-E4B5-A411-BD00072EDC76}"/>
          </ac:spMkLst>
        </pc:spChg>
        <pc:spChg chg="mod">
          <ac:chgData name="Beniamin Zawilla" userId="ddf0d743-5318-4a4c-9abc-8826c9d150fb" providerId="ADAL" clId="{BC2B2B88-52CA-4AA2-8618-F9231D885127}" dt="2023-02-27T11:45:54.450" v="908" actId="14100"/>
          <ac:spMkLst>
            <pc:docMk/>
            <pc:sldMk cId="3951719951" sldId="277"/>
            <ac:spMk id="5" creationId="{EF7D0488-FC31-7CB7-713F-1F823A572EB9}"/>
          </ac:spMkLst>
        </pc:spChg>
        <pc:spChg chg="add del mod">
          <ac:chgData name="Beniamin Zawilla" userId="ddf0d743-5318-4a4c-9abc-8826c9d150fb" providerId="ADAL" clId="{BC2B2B88-52CA-4AA2-8618-F9231D885127}" dt="2023-02-27T11:46:13.068" v="913" actId="478"/>
          <ac:spMkLst>
            <pc:docMk/>
            <pc:sldMk cId="3951719951" sldId="277"/>
            <ac:spMk id="6" creationId="{353929FA-E5DE-89E3-226F-B5749F72FCFF}"/>
          </ac:spMkLst>
        </pc:spChg>
        <pc:spChg chg="mod">
          <ac:chgData name="Beniamin Zawilla" userId="ddf0d743-5318-4a4c-9abc-8826c9d150fb" providerId="ADAL" clId="{BC2B2B88-52CA-4AA2-8618-F9231D885127}" dt="2023-02-27T11:47:44.345" v="936"/>
          <ac:spMkLst>
            <pc:docMk/>
            <pc:sldMk cId="3951719951" sldId="277"/>
            <ac:spMk id="7" creationId="{511776A4-DFAE-2C58-FA28-69FA55C70266}"/>
          </ac:spMkLst>
        </pc:spChg>
        <pc:spChg chg="mod">
          <ac:chgData name="Beniamin Zawilla" userId="ddf0d743-5318-4a4c-9abc-8826c9d150fb" providerId="ADAL" clId="{BC2B2B88-52CA-4AA2-8618-F9231D885127}" dt="2023-02-27T11:48:08.790" v="945"/>
          <ac:spMkLst>
            <pc:docMk/>
            <pc:sldMk cId="3951719951" sldId="277"/>
            <ac:spMk id="8" creationId="{ED6C91D8-1DBF-87C4-F30B-382EB3A9D1AC}"/>
          </ac:spMkLst>
        </pc:spChg>
      </pc:sldChg>
      <pc:sldChg chg="modSp mod">
        <pc:chgData name="Beniamin Zawilla" userId="ddf0d743-5318-4a4c-9abc-8826c9d150fb" providerId="ADAL" clId="{BC2B2B88-52CA-4AA2-8618-F9231D885127}" dt="2023-02-27T11:48:56.689" v="946"/>
        <pc:sldMkLst>
          <pc:docMk/>
          <pc:sldMk cId="1561846209" sldId="278"/>
        </pc:sldMkLst>
        <pc:spChg chg="mod">
          <ac:chgData name="Beniamin Zawilla" userId="ddf0d743-5318-4a4c-9abc-8826c9d150fb" providerId="ADAL" clId="{BC2B2B88-52CA-4AA2-8618-F9231D885127}" dt="2023-02-27T11:48:56.689" v="946"/>
          <ac:spMkLst>
            <pc:docMk/>
            <pc:sldMk cId="1561846209" sldId="278"/>
            <ac:spMk id="3" creationId="{AB899E3E-6030-F94C-A6D9-8BE75E4AEB9A}"/>
          </ac:spMkLst>
        </pc:spChg>
      </pc:sldChg>
      <pc:sldChg chg="modSp mod">
        <pc:chgData name="Beniamin Zawilla" userId="ddf0d743-5318-4a4c-9abc-8826c9d150fb" providerId="ADAL" clId="{BC2B2B88-52CA-4AA2-8618-F9231D885127}" dt="2023-02-27T11:52:14.396" v="1039"/>
        <pc:sldMkLst>
          <pc:docMk/>
          <pc:sldMk cId="1211584235" sldId="279"/>
        </pc:sldMkLst>
        <pc:spChg chg="mod">
          <ac:chgData name="Beniamin Zawilla" userId="ddf0d743-5318-4a4c-9abc-8826c9d150fb" providerId="ADAL" clId="{BC2B2B88-52CA-4AA2-8618-F9231D885127}" dt="2023-02-27T11:49:06.005" v="947"/>
          <ac:spMkLst>
            <pc:docMk/>
            <pc:sldMk cId="1211584235" sldId="279"/>
            <ac:spMk id="3" creationId="{F733E0B0-CB08-9E1B-932E-1157DD90C5EE}"/>
          </ac:spMkLst>
        </pc:spChg>
        <pc:spChg chg="mod">
          <ac:chgData name="Beniamin Zawilla" userId="ddf0d743-5318-4a4c-9abc-8826c9d150fb" providerId="ADAL" clId="{BC2B2B88-52CA-4AA2-8618-F9231D885127}" dt="2023-02-27T11:52:05.055" v="1038"/>
          <ac:spMkLst>
            <pc:docMk/>
            <pc:sldMk cId="1211584235" sldId="279"/>
            <ac:spMk id="14" creationId="{C640252E-F411-1E6B-61D9-4ED59D707609}"/>
          </ac:spMkLst>
        </pc:spChg>
        <pc:spChg chg="mod">
          <ac:chgData name="Beniamin Zawilla" userId="ddf0d743-5318-4a4c-9abc-8826c9d150fb" providerId="ADAL" clId="{BC2B2B88-52CA-4AA2-8618-F9231D885127}" dt="2023-02-27T11:50:12.344" v="954"/>
          <ac:spMkLst>
            <pc:docMk/>
            <pc:sldMk cId="1211584235" sldId="279"/>
            <ac:spMk id="15" creationId="{3D221CC9-8603-65F4-5E34-73F7C51AB700}"/>
          </ac:spMkLst>
        </pc:spChg>
        <pc:spChg chg="mod">
          <ac:chgData name="Beniamin Zawilla" userId="ddf0d743-5318-4a4c-9abc-8826c9d150fb" providerId="ADAL" clId="{BC2B2B88-52CA-4AA2-8618-F9231D885127}" dt="2023-02-27T11:49:11.466" v="948"/>
          <ac:spMkLst>
            <pc:docMk/>
            <pc:sldMk cId="1211584235" sldId="279"/>
            <ac:spMk id="18" creationId="{8CEBD022-B986-A341-BE7E-A2F9BD119657}"/>
          </ac:spMkLst>
        </pc:spChg>
        <pc:spChg chg="mod">
          <ac:chgData name="Beniamin Zawilla" userId="ddf0d743-5318-4a4c-9abc-8826c9d150fb" providerId="ADAL" clId="{BC2B2B88-52CA-4AA2-8618-F9231D885127}" dt="2023-02-27T11:51:23.411" v="1003" actId="1076"/>
          <ac:spMkLst>
            <pc:docMk/>
            <pc:sldMk cId="1211584235" sldId="279"/>
            <ac:spMk id="20" creationId="{CAC7E1E9-D953-4E14-C2B5-C8E2AE175BE8}"/>
          </ac:spMkLst>
        </pc:spChg>
        <pc:spChg chg="mod">
          <ac:chgData name="Beniamin Zawilla" userId="ddf0d743-5318-4a4c-9abc-8826c9d150fb" providerId="ADAL" clId="{BC2B2B88-52CA-4AA2-8618-F9231D885127}" dt="2023-02-27T11:51:38.669" v="1035" actId="1076"/>
          <ac:spMkLst>
            <pc:docMk/>
            <pc:sldMk cId="1211584235" sldId="279"/>
            <ac:spMk id="36" creationId="{13807CCD-A126-AFD3-79DD-B6E789CC601F}"/>
          </ac:spMkLst>
        </pc:spChg>
        <pc:spChg chg="mod">
          <ac:chgData name="Beniamin Zawilla" userId="ddf0d743-5318-4a4c-9abc-8826c9d150fb" providerId="ADAL" clId="{BC2B2B88-52CA-4AA2-8618-F9231D885127}" dt="2023-02-27T11:51:54.241" v="1037"/>
          <ac:spMkLst>
            <pc:docMk/>
            <pc:sldMk cId="1211584235" sldId="279"/>
            <ac:spMk id="38" creationId="{2ACC1A0E-0EAF-26C1-65AE-9D03882D3288}"/>
          </ac:spMkLst>
        </pc:spChg>
        <pc:spChg chg="mod">
          <ac:chgData name="Beniamin Zawilla" userId="ddf0d743-5318-4a4c-9abc-8826c9d150fb" providerId="ADAL" clId="{BC2B2B88-52CA-4AA2-8618-F9231D885127}" dt="2023-02-27T11:52:14.396" v="1039"/>
          <ac:spMkLst>
            <pc:docMk/>
            <pc:sldMk cId="1211584235" sldId="279"/>
            <ac:spMk id="41" creationId="{F920FFC0-84F1-9B66-A2C1-41AB8A9ECAC1}"/>
          </ac:spMkLst>
        </pc:spChg>
      </pc:sldChg>
      <pc:sldChg chg="modSp mod">
        <pc:chgData name="Beniamin Zawilla" userId="ddf0d743-5318-4a4c-9abc-8826c9d150fb" providerId="ADAL" clId="{BC2B2B88-52CA-4AA2-8618-F9231D885127}" dt="2023-02-27T11:53:21.426" v="1050" actId="1076"/>
        <pc:sldMkLst>
          <pc:docMk/>
          <pc:sldMk cId="322044131" sldId="280"/>
        </pc:sldMkLst>
        <pc:spChg chg="mod">
          <ac:chgData name="Beniamin Zawilla" userId="ddf0d743-5318-4a4c-9abc-8826c9d150fb" providerId="ADAL" clId="{BC2B2B88-52CA-4AA2-8618-F9231D885127}" dt="2023-02-27T11:52:38.218" v="1040"/>
          <ac:spMkLst>
            <pc:docMk/>
            <pc:sldMk cId="322044131" sldId="280"/>
            <ac:spMk id="7" creationId="{7E5F6DDF-F345-D749-CDAC-136A91CFF324}"/>
          </ac:spMkLst>
        </pc:spChg>
        <pc:spChg chg="mod">
          <ac:chgData name="Beniamin Zawilla" userId="ddf0d743-5318-4a4c-9abc-8826c9d150fb" providerId="ADAL" clId="{BC2B2B88-52CA-4AA2-8618-F9231D885127}" dt="2023-02-27T11:53:21.426" v="1050" actId="1076"/>
          <ac:spMkLst>
            <pc:docMk/>
            <pc:sldMk cId="322044131" sldId="280"/>
            <ac:spMk id="29" creationId="{FF1968FD-C822-7C4B-8B3F-6643A42A69F2}"/>
          </ac:spMkLst>
        </pc:spChg>
        <pc:spChg chg="mod">
          <ac:chgData name="Beniamin Zawilla" userId="ddf0d743-5318-4a4c-9abc-8826c9d150fb" providerId="ADAL" clId="{BC2B2B88-52CA-4AA2-8618-F9231D885127}" dt="2023-02-27T11:52:47.466" v="1041"/>
          <ac:spMkLst>
            <pc:docMk/>
            <pc:sldMk cId="322044131" sldId="280"/>
            <ac:spMk id="31" creationId="{A3B7D3D2-D83C-B6D1-86A5-71660EABD5FB}"/>
          </ac:spMkLst>
        </pc:spChg>
      </pc:sldChg>
      <pc:sldChg chg="modSp mod">
        <pc:chgData name="Beniamin Zawilla" userId="ddf0d743-5318-4a4c-9abc-8826c9d150fb" providerId="ADAL" clId="{BC2B2B88-52CA-4AA2-8618-F9231D885127}" dt="2023-02-27T11:59:16.084" v="1267"/>
        <pc:sldMkLst>
          <pc:docMk/>
          <pc:sldMk cId="3062209371" sldId="281"/>
        </pc:sldMkLst>
        <pc:spChg chg="mod">
          <ac:chgData name="Beniamin Zawilla" userId="ddf0d743-5318-4a4c-9abc-8826c9d150fb" providerId="ADAL" clId="{BC2B2B88-52CA-4AA2-8618-F9231D885127}" dt="2023-02-27T11:56:44.505" v="1143"/>
          <ac:spMkLst>
            <pc:docMk/>
            <pc:sldMk cId="3062209371" sldId="281"/>
            <ac:spMk id="5" creationId="{EF7D0488-FC31-7CB7-713F-1F823A572EB9}"/>
          </ac:spMkLst>
        </pc:spChg>
        <pc:spChg chg="mod">
          <ac:chgData name="Beniamin Zawilla" userId="ddf0d743-5318-4a4c-9abc-8826c9d150fb" providerId="ADAL" clId="{BC2B2B88-52CA-4AA2-8618-F9231D885127}" dt="2023-02-27T11:57:38.931" v="1200" actId="20577"/>
          <ac:spMkLst>
            <pc:docMk/>
            <pc:sldMk cId="3062209371" sldId="281"/>
            <ac:spMk id="7" creationId="{863EF879-0519-DAA4-5E73-C548F7E1F620}"/>
          </ac:spMkLst>
        </pc:spChg>
        <pc:spChg chg="mod">
          <ac:chgData name="Beniamin Zawilla" userId="ddf0d743-5318-4a4c-9abc-8826c9d150fb" providerId="ADAL" clId="{BC2B2B88-52CA-4AA2-8618-F9231D885127}" dt="2023-02-27T11:58:15.033" v="1228" actId="1076"/>
          <ac:spMkLst>
            <pc:docMk/>
            <pc:sldMk cId="3062209371" sldId="281"/>
            <ac:spMk id="111" creationId="{D4A5EEA1-019C-5500-9381-C20C23EDA0E4}"/>
          </ac:spMkLst>
        </pc:spChg>
        <pc:spChg chg="mod">
          <ac:chgData name="Beniamin Zawilla" userId="ddf0d743-5318-4a4c-9abc-8826c9d150fb" providerId="ADAL" clId="{BC2B2B88-52CA-4AA2-8618-F9231D885127}" dt="2023-02-27T11:58:26.496" v="1256" actId="1076"/>
          <ac:spMkLst>
            <pc:docMk/>
            <pc:sldMk cId="3062209371" sldId="281"/>
            <ac:spMk id="121" creationId="{E2B35DF7-287C-971B-EF1C-9554567D184A}"/>
          </ac:spMkLst>
        </pc:spChg>
        <pc:spChg chg="mod">
          <ac:chgData name="Beniamin Zawilla" userId="ddf0d743-5318-4a4c-9abc-8826c9d150fb" providerId="ADAL" clId="{BC2B2B88-52CA-4AA2-8618-F9231D885127}" dt="2023-02-27T11:59:09.510" v="1265"/>
          <ac:spMkLst>
            <pc:docMk/>
            <pc:sldMk cId="3062209371" sldId="281"/>
            <ac:spMk id="122" creationId="{3AA1151F-3E65-91D2-A9B8-0D4DC10C3453}"/>
          </ac:spMkLst>
        </pc:spChg>
        <pc:spChg chg="mod">
          <ac:chgData name="Beniamin Zawilla" userId="ddf0d743-5318-4a4c-9abc-8826c9d150fb" providerId="ADAL" clId="{BC2B2B88-52CA-4AA2-8618-F9231D885127}" dt="2023-02-27T11:59:16.084" v="1267"/>
          <ac:spMkLst>
            <pc:docMk/>
            <pc:sldMk cId="3062209371" sldId="281"/>
            <ac:spMk id="150" creationId="{F062FA56-5B47-692C-C1B8-CBE8F5748C8F}"/>
          </ac:spMkLst>
        </pc:spChg>
        <pc:grpChg chg="mod">
          <ac:chgData name="Beniamin Zawilla" userId="ddf0d743-5318-4a4c-9abc-8826c9d150fb" providerId="ADAL" clId="{BC2B2B88-52CA-4AA2-8618-F9231D885127}" dt="2023-02-27T11:58:13.076" v="1227" actId="1076"/>
          <ac:grpSpMkLst>
            <pc:docMk/>
            <pc:sldMk cId="3062209371" sldId="281"/>
            <ac:grpSpMk id="109" creationId="{B095E3E5-12B9-F639-5797-EBEF6D37E198}"/>
          </ac:grpSpMkLst>
        </pc:grpChg>
      </pc:sldChg>
      <pc:sldChg chg="modSp mod">
        <pc:chgData name="Beniamin Zawilla" userId="ddf0d743-5318-4a4c-9abc-8826c9d150fb" providerId="ADAL" clId="{BC2B2B88-52CA-4AA2-8618-F9231D885127}" dt="2023-02-27T11:54:17.868" v="1063" actId="20577"/>
        <pc:sldMkLst>
          <pc:docMk/>
          <pc:sldMk cId="4036456569" sldId="282"/>
        </pc:sldMkLst>
        <pc:spChg chg="mod">
          <ac:chgData name="Beniamin Zawilla" userId="ddf0d743-5318-4a4c-9abc-8826c9d150fb" providerId="ADAL" clId="{BC2B2B88-52CA-4AA2-8618-F9231D885127}" dt="2023-02-27T11:53:34.376" v="1051"/>
          <ac:spMkLst>
            <pc:docMk/>
            <pc:sldMk cId="4036456569" sldId="282"/>
            <ac:spMk id="5" creationId="{EF7D0488-FC31-7CB7-713F-1F823A572EB9}"/>
          </ac:spMkLst>
        </pc:spChg>
        <pc:spChg chg="mod">
          <ac:chgData name="Beniamin Zawilla" userId="ddf0d743-5318-4a4c-9abc-8826c9d150fb" providerId="ADAL" clId="{BC2B2B88-52CA-4AA2-8618-F9231D885127}" dt="2023-02-27T11:53:55.717" v="1058"/>
          <ac:spMkLst>
            <pc:docMk/>
            <pc:sldMk cId="4036456569" sldId="282"/>
            <ac:spMk id="7" creationId="{863EF879-0519-DAA4-5E73-C548F7E1F620}"/>
          </ac:spMkLst>
        </pc:spChg>
        <pc:spChg chg="mod">
          <ac:chgData name="Beniamin Zawilla" userId="ddf0d743-5318-4a4c-9abc-8826c9d150fb" providerId="ADAL" clId="{BC2B2B88-52CA-4AA2-8618-F9231D885127}" dt="2023-02-27T11:53:39.093" v="1052"/>
          <ac:spMkLst>
            <pc:docMk/>
            <pc:sldMk cId="4036456569" sldId="282"/>
            <ac:spMk id="10" creationId="{A98E35EB-0473-1DE6-7362-C0770B8CCFF7}"/>
          </ac:spMkLst>
        </pc:spChg>
        <pc:spChg chg="mod">
          <ac:chgData name="Beniamin Zawilla" userId="ddf0d743-5318-4a4c-9abc-8826c9d150fb" providerId="ADAL" clId="{BC2B2B88-52CA-4AA2-8618-F9231D885127}" dt="2023-02-27T11:54:17.868" v="1063" actId="20577"/>
          <ac:spMkLst>
            <pc:docMk/>
            <pc:sldMk cId="4036456569" sldId="282"/>
            <ac:spMk id="12" creationId="{F297D0C9-C9AD-D821-8F9A-DDEBC0E6B6CC}"/>
          </ac:spMkLst>
        </pc:spChg>
        <pc:spChg chg="mod">
          <ac:chgData name="Beniamin Zawilla" userId="ddf0d743-5318-4a4c-9abc-8826c9d150fb" providerId="ADAL" clId="{BC2B2B88-52CA-4AA2-8618-F9231D885127}" dt="2023-02-27T11:54:03.748" v="1061"/>
          <ac:spMkLst>
            <pc:docMk/>
            <pc:sldMk cId="4036456569" sldId="282"/>
            <ac:spMk id="14" creationId="{1FA75C7C-CEC1-74D6-EDBB-B819D33FF2D2}"/>
          </ac:spMkLst>
        </pc:spChg>
      </pc:sldChg>
      <pc:sldChg chg="modSp mod">
        <pc:chgData name="Beniamin Zawilla" userId="ddf0d743-5318-4a4c-9abc-8826c9d150fb" providerId="ADAL" clId="{BC2B2B88-52CA-4AA2-8618-F9231D885127}" dt="2023-02-27T11:54:51.191" v="1065" actId="20577"/>
        <pc:sldMkLst>
          <pc:docMk/>
          <pc:sldMk cId="937435198" sldId="283"/>
        </pc:sldMkLst>
        <pc:spChg chg="mod">
          <ac:chgData name="Beniamin Zawilla" userId="ddf0d743-5318-4a4c-9abc-8826c9d150fb" providerId="ADAL" clId="{BC2B2B88-52CA-4AA2-8618-F9231D885127}" dt="2023-02-27T11:54:51.191" v="1065" actId="20577"/>
          <ac:spMkLst>
            <pc:docMk/>
            <pc:sldMk cId="937435198" sldId="283"/>
            <ac:spMk id="3" creationId="{3F6D5F74-B1E1-FC55-A172-B019DBCF0AD1}"/>
          </ac:spMkLst>
        </pc:spChg>
      </pc:sldChg>
      <pc:sldChg chg="modSp mod">
        <pc:chgData name="Beniamin Zawilla" userId="ddf0d743-5318-4a4c-9abc-8826c9d150fb" providerId="ADAL" clId="{BC2B2B88-52CA-4AA2-8618-F9231D885127}" dt="2023-02-27T11:55:06.740" v="1069"/>
        <pc:sldMkLst>
          <pc:docMk/>
          <pc:sldMk cId="2328861870" sldId="284"/>
        </pc:sldMkLst>
        <pc:spChg chg="mod">
          <ac:chgData name="Beniamin Zawilla" userId="ddf0d743-5318-4a4c-9abc-8826c9d150fb" providerId="ADAL" clId="{BC2B2B88-52CA-4AA2-8618-F9231D885127}" dt="2023-02-27T11:55:06.740" v="1069"/>
          <ac:spMkLst>
            <pc:docMk/>
            <pc:sldMk cId="2328861870" sldId="284"/>
            <ac:spMk id="4" creationId="{2DFD753F-CBD9-E4B5-A411-BD00072EDC76}"/>
          </ac:spMkLst>
        </pc:spChg>
        <pc:spChg chg="mod">
          <ac:chgData name="Beniamin Zawilla" userId="ddf0d743-5318-4a4c-9abc-8826c9d150fb" providerId="ADAL" clId="{BC2B2B88-52CA-4AA2-8618-F9231D885127}" dt="2023-02-27T11:54:57.628" v="1066"/>
          <ac:spMkLst>
            <pc:docMk/>
            <pc:sldMk cId="2328861870" sldId="284"/>
            <ac:spMk id="5" creationId="{EF7D0488-FC31-7CB7-713F-1F823A572EB9}"/>
          </ac:spMkLst>
        </pc:spChg>
      </pc:sldChg>
      <pc:sldChg chg="modSp mod">
        <pc:chgData name="Beniamin Zawilla" userId="ddf0d743-5318-4a4c-9abc-8826c9d150fb" providerId="ADAL" clId="{BC2B2B88-52CA-4AA2-8618-F9231D885127}" dt="2023-02-27T11:56:34.570" v="1142"/>
        <pc:sldMkLst>
          <pc:docMk/>
          <pc:sldMk cId="2766772868" sldId="285"/>
        </pc:sldMkLst>
        <pc:spChg chg="mod">
          <ac:chgData name="Beniamin Zawilla" userId="ddf0d743-5318-4a4c-9abc-8826c9d150fb" providerId="ADAL" clId="{BC2B2B88-52CA-4AA2-8618-F9231D885127}" dt="2023-02-27T11:55:37.181" v="1079" actId="20577"/>
          <ac:spMkLst>
            <pc:docMk/>
            <pc:sldMk cId="2766772868" sldId="285"/>
            <ac:spMk id="4" creationId="{D2754FCA-FF86-238D-1749-E58AD706A4BE}"/>
          </ac:spMkLst>
        </pc:spChg>
        <pc:spChg chg="mod">
          <ac:chgData name="Beniamin Zawilla" userId="ddf0d743-5318-4a4c-9abc-8826c9d150fb" providerId="ADAL" clId="{BC2B2B88-52CA-4AA2-8618-F9231D885127}" dt="2023-02-27T11:55:49.338" v="1083"/>
          <ac:spMkLst>
            <pc:docMk/>
            <pc:sldMk cId="2766772868" sldId="285"/>
            <ac:spMk id="6" creationId="{FBDCDDB9-DFE7-B835-A19E-D97BF3C79F23}"/>
          </ac:spMkLst>
        </pc:spChg>
        <pc:spChg chg="mod">
          <ac:chgData name="Beniamin Zawilla" userId="ddf0d743-5318-4a4c-9abc-8826c9d150fb" providerId="ADAL" clId="{BC2B2B88-52CA-4AA2-8618-F9231D885127}" dt="2023-02-27T11:56:08.006" v="1090"/>
          <ac:spMkLst>
            <pc:docMk/>
            <pc:sldMk cId="2766772868" sldId="285"/>
            <ac:spMk id="15" creationId="{3D221CC9-8603-65F4-5E34-73F7C51AB700}"/>
          </ac:spMkLst>
        </pc:spChg>
        <pc:spChg chg="mod">
          <ac:chgData name="Beniamin Zawilla" userId="ddf0d743-5318-4a4c-9abc-8826c9d150fb" providerId="ADAL" clId="{BC2B2B88-52CA-4AA2-8618-F9231D885127}" dt="2023-02-27T11:56:01.352" v="1088"/>
          <ac:spMkLst>
            <pc:docMk/>
            <pc:sldMk cId="2766772868" sldId="285"/>
            <ac:spMk id="16" creationId="{8343F65E-40CA-32B8-DC05-CE7363860642}"/>
          </ac:spMkLst>
        </pc:spChg>
        <pc:spChg chg="mod">
          <ac:chgData name="Beniamin Zawilla" userId="ddf0d743-5318-4a4c-9abc-8826c9d150fb" providerId="ADAL" clId="{BC2B2B88-52CA-4AA2-8618-F9231D885127}" dt="2023-02-27T11:55:16.462" v="1072" actId="6549"/>
          <ac:spMkLst>
            <pc:docMk/>
            <pc:sldMk cId="2766772868" sldId="285"/>
            <ac:spMk id="18" creationId="{8CEBD022-B986-A341-BE7E-A2F9BD119657}"/>
          </ac:spMkLst>
        </pc:spChg>
        <pc:spChg chg="mod">
          <ac:chgData name="Beniamin Zawilla" userId="ddf0d743-5318-4a4c-9abc-8826c9d150fb" providerId="ADAL" clId="{BC2B2B88-52CA-4AA2-8618-F9231D885127}" dt="2023-02-27T11:56:16.948" v="1109" actId="20577"/>
          <ac:spMkLst>
            <pc:docMk/>
            <pc:sldMk cId="2766772868" sldId="285"/>
            <ac:spMk id="22" creationId="{0C764CBB-102A-13FB-D295-E66B67549F56}"/>
          </ac:spMkLst>
        </pc:spChg>
        <pc:spChg chg="mod">
          <ac:chgData name="Beniamin Zawilla" userId="ddf0d743-5318-4a4c-9abc-8826c9d150fb" providerId="ADAL" clId="{BC2B2B88-52CA-4AA2-8618-F9231D885127}" dt="2023-02-27T11:56:13.326" v="1098" actId="20577"/>
          <ac:spMkLst>
            <pc:docMk/>
            <pc:sldMk cId="2766772868" sldId="285"/>
            <ac:spMk id="24" creationId="{9FB453C0-0766-C27C-51E1-313B61B01E92}"/>
          </ac:spMkLst>
        </pc:spChg>
        <pc:spChg chg="mod">
          <ac:chgData name="Beniamin Zawilla" userId="ddf0d743-5318-4a4c-9abc-8826c9d150fb" providerId="ADAL" clId="{BC2B2B88-52CA-4AA2-8618-F9231D885127}" dt="2023-02-27T11:56:19.696" v="1117" actId="20577"/>
          <ac:spMkLst>
            <pc:docMk/>
            <pc:sldMk cId="2766772868" sldId="285"/>
            <ac:spMk id="30" creationId="{2E0E8AC3-9AE1-D2A7-B457-4304A8116B96}"/>
          </ac:spMkLst>
        </pc:spChg>
        <pc:spChg chg="mod">
          <ac:chgData name="Beniamin Zawilla" userId="ddf0d743-5318-4a4c-9abc-8826c9d150fb" providerId="ADAL" clId="{BC2B2B88-52CA-4AA2-8618-F9231D885127}" dt="2023-02-27T11:56:24.914" v="1140" actId="20577"/>
          <ac:spMkLst>
            <pc:docMk/>
            <pc:sldMk cId="2766772868" sldId="285"/>
            <ac:spMk id="32" creationId="{DD64B735-7127-048D-FD1A-31B23576E22F}"/>
          </ac:spMkLst>
        </pc:spChg>
        <pc:spChg chg="mod">
          <ac:chgData name="Beniamin Zawilla" userId="ddf0d743-5318-4a4c-9abc-8826c9d150fb" providerId="ADAL" clId="{BC2B2B88-52CA-4AA2-8618-F9231D885127}" dt="2023-02-27T11:56:29.516" v="1141"/>
          <ac:spMkLst>
            <pc:docMk/>
            <pc:sldMk cId="2766772868" sldId="285"/>
            <ac:spMk id="34" creationId="{84261466-5A71-8BFC-53A5-848FF2C9BABD}"/>
          </ac:spMkLst>
        </pc:spChg>
        <pc:spChg chg="mod">
          <ac:chgData name="Beniamin Zawilla" userId="ddf0d743-5318-4a4c-9abc-8826c9d150fb" providerId="ADAL" clId="{BC2B2B88-52CA-4AA2-8618-F9231D885127}" dt="2023-02-27T11:56:34.570" v="1142"/>
          <ac:spMkLst>
            <pc:docMk/>
            <pc:sldMk cId="2766772868" sldId="285"/>
            <ac:spMk id="36" creationId="{6023BF65-2E06-A5BE-9DFA-C04BC47AAE66}"/>
          </ac:spMkLst>
        </pc:spChg>
      </pc:sldChg>
      <pc:sldChg chg="modSp mod">
        <pc:chgData name="Beniamin Zawilla" userId="ddf0d743-5318-4a4c-9abc-8826c9d150fb" providerId="ADAL" clId="{BC2B2B88-52CA-4AA2-8618-F9231D885127}" dt="2023-02-27T11:59:27.920" v="1270" actId="404"/>
        <pc:sldMkLst>
          <pc:docMk/>
          <pc:sldMk cId="1932165057" sldId="286"/>
        </pc:sldMkLst>
        <pc:spChg chg="mod">
          <ac:chgData name="Beniamin Zawilla" userId="ddf0d743-5318-4a4c-9abc-8826c9d150fb" providerId="ADAL" clId="{BC2B2B88-52CA-4AA2-8618-F9231D885127}" dt="2023-02-27T11:59:27.920" v="1270" actId="404"/>
          <ac:spMkLst>
            <pc:docMk/>
            <pc:sldMk cId="1932165057" sldId="286"/>
            <ac:spMk id="18" creationId="{71D87097-9F85-4445-8AD6-171970E061A0}"/>
          </ac:spMkLst>
        </pc:spChg>
      </pc:sldChg>
      <pc:sldChg chg="modSp mod">
        <pc:chgData name="Beniamin Zawilla" userId="ddf0d743-5318-4a4c-9abc-8826c9d150fb" providerId="ADAL" clId="{BC2B2B88-52CA-4AA2-8618-F9231D885127}" dt="2023-02-27T11:59:36.701" v="1272" actId="20577"/>
        <pc:sldMkLst>
          <pc:docMk/>
          <pc:sldMk cId="487279541" sldId="287"/>
        </pc:sldMkLst>
        <pc:spChg chg="mod">
          <ac:chgData name="Beniamin Zawilla" userId="ddf0d743-5318-4a4c-9abc-8826c9d150fb" providerId="ADAL" clId="{BC2B2B88-52CA-4AA2-8618-F9231D885127}" dt="2023-02-27T11:59:36.701" v="1272" actId="20577"/>
          <ac:spMkLst>
            <pc:docMk/>
            <pc:sldMk cId="487279541" sldId="287"/>
            <ac:spMk id="3" creationId="{AB899E3E-6030-F94C-A6D9-8BE75E4AEB9A}"/>
          </ac:spMkLst>
        </pc:spChg>
      </pc:sldChg>
      <pc:sldChg chg="modSp mod">
        <pc:chgData name="Beniamin Zawilla" userId="ddf0d743-5318-4a4c-9abc-8826c9d150fb" providerId="ADAL" clId="{BC2B2B88-52CA-4AA2-8618-F9231D885127}" dt="2023-02-27T12:00:43.752" v="1281" actId="6549"/>
        <pc:sldMkLst>
          <pc:docMk/>
          <pc:sldMk cId="1576474971" sldId="288"/>
        </pc:sldMkLst>
        <pc:spChg chg="mod">
          <ac:chgData name="Beniamin Zawilla" userId="ddf0d743-5318-4a4c-9abc-8826c9d150fb" providerId="ADAL" clId="{BC2B2B88-52CA-4AA2-8618-F9231D885127}" dt="2023-02-27T11:59:40.662" v="1273"/>
          <ac:spMkLst>
            <pc:docMk/>
            <pc:sldMk cId="1576474971" sldId="288"/>
            <ac:spMk id="4" creationId="{E5B2C2CC-B7EA-A348-56F2-D6F7F89F7607}"/>
          </ac:spMkLst>
        </pc:spChg>
        <pc:spChg chg="mod">
          <ac:chgData name="Beniamin Zawilla" userId="ddf0d743-5318-4a4c-9abc-8826c9d150fb" providerId="ADAL" clId="{BC2B2B88-52CA-4AA2-8618-F9231D885127}" dt="2023-02-27T12:00:43.752" v="1281" actId="6549"/>
          <ac:spMkLst>
            <pc:docMk/>
            <pc:sldMk cId="1576474971" sldId="288"/>
            <ac:spMk id="29" creationId="{FF1968FD-C822-7C4B-8B3F-6643A42A69F2}"/>
          </ac:spMkLst>
        </pc:spChg>
        <pc:spChg chg="mod">
          <ac:chgData name="Beniamin Zawilla" userId="ddf0d743-5318-4a4c-9abc-8826c9d150fb" providerId="ADAL" clId="{BC2B2B88-52CA-4AA2-8618-F9231D885127}" dt="2023-02-27T11:59:46.809" v="1275"/>
          <ac:spMkLst>
            <pc:docMk/>
            <pc:sldMk cId="1576474971" sldId="288"/>
            <ac:spMk id="31" creationId="{A3B7D3D2-D83C-B6D1-86A5-71660EABD5FB}"/>
          </ac:spMkLst>
        </pc:spChg>
        <pc:spChg chg="mod">
          <ac:chgData name="Beniamin Zawilla" userId="ddf0d743-5318-4a4c-9abc-8826c9d150fb" providerId="ADAL" clId="{BC2B2B88-52CA-4AA2-8618-F9231D885127}" dt="2023-02-27T11:59:50.659" v="1276"/>
          <ac:spMkLst>
            <pc:docMk/>
            <pc:sldMk cId="1576474971" sldId="288"/>
            <ac:spMk id="50" creationId="{DD696A88-DDBA-4B1F-C9A1-50B696893A95}"/>
          </ac:spMkLst>
        </pc:spChg>
        <pc:spChg chg="mod">
          <ac:chgData name="Beniamin Zawilla" userId="ddf0d743-5318-4a4c-9abc-8826c9d150fb" providerId="ADAL" clId="{BC2B2B88-52CA-4AA2-8618-F9231D885127}" dt="2023-02-27T11:59:43.976" v="1274"/>
          <ac:spMkLst>
            <pc:docMk/>
            <pc:sldMk cId="1576474971" sldId="288"/>
            <ac:spMk id="51" creationId="{F067E0D0-F0BC-C144-BF71-01F743D751A5}"/>
          </ac:spMkLst>
        </pc:spChg>
      </pc:sldChg>
      <pc:sldChg chg="modSp mod">
        <pc:chgData name="Beniamin Zawilla" userId="ddf0d743-5318-4a4c-9abc-8826c9d150fb" providerId="ADAL" clId="{BC2B2B88-52CA-4AA2-8618-F9231D885127}" dt="2023-02-27T12:01:19.371" v="1287"/>
        <pc:sldMkLst>
          <pc:docMk/>
          <pc:sldMk cId="3065549556" sldId="289"/>
        </pc:sldMkLst>
        <pc:spChg chg="mod">
          <ac:chgData name="Beniamin Zawilla" userId="ddf0d743-5318-4a4c-9abc-8826c9d150fb" providerId="ADAL" clId="{BC2B2B88-52CA-4AA2-8618-F9231D885127}" dt="2023-02-27T12:01:19.371" v="1287"/>
          <ac:spMkLst>
            <pc:docMk/>
            <pc:sldMk cId="3065549556" sldId="289"/>
            <ac:spMk id="4" creationId="{2DFD753F-CBD9-E4B5-A411-BD00072EDC76}"/>
          </ac:spMkLst>
        </pc:spChg>
        <pc:spChg chg="mod">
          <ac:chgData name="Beniamin Zawilla" userId="ddf0d743-5318-4a4c-9abc-8826c9d150fb" providerId="ADAL" clId="{BC2B2B88-52CA-4AA2-8618-F9231D885127}" dt="2023-02-27T12:00:57.861" v="1282"/>
          <ac:spMkLst>
            <pc:docMk/>
            <pc:sldMk cId="3065549556" sldId="289"/>
            <ac:spMk id="5" creationId="{EF7D0488-FC31-7CB7-713F-1F823A572EB9}"/>
          </ac:spMkLst>
        </pc:spChg>
      </pc:sldChg>
      <pc:sldChg chg="modSp mod">
        <pc:chgData name="Beniamin Zawilla" userId="ddf0d743-5318-4a4c-9abc-8826c9d150fb" providerId="ADAL" clId="{BC2B2B88-52CA-4AA2-8618-F9231D885127}" dt="2023-02-27T12:01:44.980" v="1292"/>
        <pc:sldMkLst>
          <pc:docMk/>
          <pc:sldMk cId="3656162033" sldId="290"/>
        </pc:sldMkLst>
        <pc:spChg chg="mod">
          <ac:chgData name="Beniamin Zawilla" userId="ddf0d743-5318-4a4c-9abc-8826c9d150fb" providerId="ADAL" clId="{BC2B2B88-52CA-4AA2-8618-F9231D885127}" dt="2023-02-27T12:01:25.851" v="1288"/>
          <ac:spMkLst>
            <pc:docMk/>
            <pc:sldMk cId="3656162033" sldId="290"/>
            <ac:spMk id="3" creationId="{F733E0B0-CB08-9E1B-932E-1157DD90C5EE}"/>
          </ac:spMkLst>
        </pc:spChg>
        <pc:spChg chg="mod">
          <ac:chgData name="Beniamin Zawilla" userId="ddf0d743-5318-4a4c-9abc-8826c9d150fb" providerId="ADAL" clId="{BC2B2B88-52CA-4AA2-8618-F9231D885127}" dt="2023-02-27T12:01:36.975" v="1291"/>
          <ac:spMkLst>
            <pc:docMk/>
            <pc:sldMk cId="3656162033" sldId="290"/>
            <ac:spMk id="14" creationId="{C640252E-F411-1E6B-61D9-4ED59D707609}"/>
          </ac:spMkLst>
        </pc:spChg>
        <pc:spChg chg="mod">
          <ac:chgData name="Beniamin Zawilla" userId="ddf0d743-5318-4a4c-9abc-8826c9d150fb" providerId="ADAL" clId="{BC2B2B88-52CA-4AA2-8618-F9231D885127}" dt="2023-02-27T12:01:44.980" v="1292"/>
          <ac:spMkLst>
            <pc:docMk/>
            <pc:sldMk cId="3656162033" sldId="290"/>
            <ac:spMk id="15" creationId="{3D221CC9-8603-65F4-5E34-73F7C51AB700}"/>
          </ac:spMkLst>
        </pc:spChg>
        <pc:spChg chg="mod">
          <ac:chgData name="Beniamin Zawilla" userId="ddf0d743-5318-4a4c-9abc-8826c9d150fb" providerId="ADAL" clId="{BC2B2B88-52CA-4AA2-8618-F9231D885127}" dt="2023-02-27T12:01:31.808" v="1290"/>
          <ac:spMkLst>
            <pc:docMk/>
            <pc:sldMk cId="3656162033" sldId="290"/>
            <ac:spMk id="18" creationId="{8CEBD022-B986-A341-BE7E-A2F9BD119657}"/>
          </ac:spMkLst>
        </pc:spChg>
      </pc:sldChg>
      <pc:sldChg chg="modSp mod">
        <pc:chgData name="Beniamin Zawilla" userId="ddf0d743-5318-4a4c-9abc-8826c9d150fb" providerId="ADAL" clId="{BC2B2B88-52CA-4AA2-8618-F9231D885127}" dt="2023-02-27T12:02:43.995" v="1308" actId="14100"/>
        <pc:sldMkLst>
          <pc:docMk/>
          <pc:sldMk cId="1423089269" sldId="291"/>
        </pc:sldMkLst>
        <pc:spChg chg="mod">
          <ac:chgData name="Beniamin Zawilla" userId="ddf0d743-5318-4a4c-9abc-8826c9d150fb" providerId="ADAL" clId="{BC2B2B88-52CA-4AA2-8618-F9231D885127}" dt="2023-02-27T12:02:37.518" v="1307" actId="404"/>
          <ac:spMkLst>
            <pc:docMk/>
            <pc:sldMk cId="1423089269" sldId="291"/>
            <ac:spMk id="5" creationId="{EF7D0488-FC31-7CB7-713F-1F823A572EB9}"/>
          </ac:spMkLst>
        </pc:spChg>
        <pc:spChg chg="mod">
          <ac:chgData name="Beniamin Zawilla" userId="ddf0d743-5318-4a4c-9abc-8826c9d150fb" providerId="ADAL" clId="{BC2B2B88-52CA-4AA2-8618-F9231D885127}" dt="2023-02-27T12:02:32.622" v="1305" actId="404"/>
          <ac:spMkLst>
            <pc:docMk/>
            <pc:sldMk cId="1423089269" sldId="291"/>
            <ac:spMk id="7" creationId="{863EF879-0519-DAA4-5E73-C548F7E1F620}"/>
          </ac:spMkLst>
        </pc:spChg>
        <pc:spChg chg="mod">
          <ac:chgData name="Beniamin Zawilla" userId="ddf0d743-5318-4a4c-9abc-8826c9d150fb" providerId="ADAL" clId="{BC2B2B88-52CA-4AA2-8618-F9231D885127}" dt="2023-02-27T12:02:35.295" v="1306" actId="404"/>
          <ac:spMkLst>
            <pc:docMk/>
            <pc:sldMk cId="1423089269" sldId="291"/>
            <ac:spMk id="10" creationId="{A98E35EB-0473-1DE6-7362-C0770B8CCFF7}"/>
          </ac:spMkLst>
        </pc:spChg>
        <pc:picChg chg="mod">
          <ac:chgData name="Beniamin Zawilla" userId="ddf0d743-5318-4a4c-9abc-8826c9d150fb" providerId="ADAL" clId="{BC2B2B88-52CA-4AA2-8618-F9231D885127}" dt="2023-02-27T12:02:43.995" v="1308" actId="14100"/>
          <ac:picMkLst>
            <pc:docMk/>
            <pc:sldMk cId="1423089269" sldId="291"/>
            <ac:picMk id="41" creationId="{F2E6605B-5B09-4DEA-B882-E7C1C75C9408}"/>
          </ac:picMkLst>
        </pc:picChg>
      </pc:sldChg>
      <pc:sldChg chg="modSp mod">
        <pc:chgData name="Beniamin Zawilla" userId="ddf0d743-5318-4a4c-9abc-8826c9d150fb" providerId="ADAL" clId="{BC2B2B88-52CA-4AA2-8618-F9231D885127}" dt="2023-02-27T12:04:11.669" v="1316"/>
        <pc:sldMkLst>
          <pc:docMk/>
          <pc:sldMk cId="83295044" sldId="292"/>
        </pc:sldMkLst>
        <pc:spChg chg="mod">
          <ac:chgData name="Beniamin Zawilla" userId="ddf0d743-5318-4a4c-9abc-8826c9d150fb" providerId="ADAL" clId="{BC2B2B88-52CA-4AA2-8618-F9231D885127}" dt="2023-02-27T12:04:11.669" v="1316"/>
          <ac:spMkLst>
            <pc:docMk/>
            <pc:sldMk cId="83295044" sldId="292"/>
            <ac:spMk id="5" creationId="{0F99E17D-5F7B-9192-1ECA-B033ECDE530F}"/>
          </ac:spMkLst>
        </pc:spChg>
        <pc:spChg chg="mod">
          <ac:chgData name="Beniamin Zawilla" userId="ddf0d743-5318-4a4c-9abc-8826c9d150fb" providerId="ADAL" clId="{BC2B2B88-52CA-4AA2-8618-F9231D885127}" dt="2023-02-27T12:03:30.716" v="1309"/>
          <ac:spMkLst>
            <pc:docMk/>
            <pc:sldMk cId="83295044" sldId="292"/>
            <ac:spMk id="17" creationId="{9FED0288-FE45-C34D-80A8-732D306C1FFF}"/>
          </ac:spMkLst>
        </pc:spChg>
        <pc:spChg chg="mod">
          <ac:chgData name="Beniamin Zawilla" userId="ddf0d743-5318-4a4c-9abc-8826c9d150fb" providerId="ADAL" clId="{BC2B2B88-52CA-4AA2-8618-F9231D885127}" dt="2023-02-27T12:04:02.300" v="1314"/>
          <ac:spMkLst>
            <pc:docMk/>
            <pc:sldMk cId="83295044" sldId="292"/>
            <ac:spMk id="18" creationId="{71D87097-9F85-4445-8AD6-171970E061A0}"/>
          </ac:spMkLst>
        </pc:spChg>
      </pc:sldChg>
      <pc:sldChg chg="modSp mod">
        <pc:chgData name="Beniamin Zawilla" userId="ddf0d743-5318-4a4c-9abc-8826c9d150fb" providerId="ADAL" clId="{BC2B2B88-52CA-4AA2-8618-F9231D885127}" dt="2023-02-27T12:04:58.129" v="1325"/>
        <pc:sldMkLst>
          <pc:docMk/>
          <pc:sldMk cId="1689914857" sldId="293"/>
        </pc:sldMkLst>
        <pc:spChg chg="mod">
          <ac:chgData name="Beniamin Zawilla" userId="ddf0d743-5318-4a4c-9abc-8826c9d150fb" providerId="ADAL" clId="{BC2B2B88-52CA-4AA2-8618-F9231D885127}" dt="2023-02-27T12:04:32.881" v="1319"/>
          <ac:spMkLst>
            <pc:docMk/>
            <pc:sldMk cId="1689914857" sldId="293"/>
            <ac:spMk id="3" creationId="{26F3EA27-BA72-784E-B470-F47DB0DB6A04}"/>
          </ac:spMkLst>
        </pc:spChg>
        <pc:spChg chg="mod">
          <ac:chgData name="Beniamin Zawilla" userId="ddf0d743-5318-4a4c-9abc-8826c9d150fb" providerId="ADAL" clId="{BC2B2B88-52CA-4AA2-8618-F9231D885127}" dt="2023-02-27T12:04:21.486" v="1318"/>
          <ac:spMkLst>
            <pc:docMk/>
            <pc:sldMk cId="1689914857" sldId="293"/>
            <ac:spMk id="4" creationId="{D2754FCA-FF86-238D-1749-E58AD706A4BE}"/>
          </ac:spMkLst>
        </pc:spChg>
        <pc:spChg chg="mod">
          <ac:chgData name="Beniamin Zawilla" userId="ddf0d743-5318-4a4c-9abc-8826c9d150fb" providerId="ADAL" clId="{BC2B2B88-52CA-4AA2-8618-F9231D885127}" dt="2023-02-27T12:04:58.129" v="1325"/>
          <ac:spMkLst>
            <pc:docMk/>
            <pc:sldMk cId="1689914857" sldId="293"/>
            <ac:spMk id="15" creationId="{3D221CC9-8603-65F4-5E34-73F7C51AB700}"/>
          </ac:spMkLst>
        </pc:spChg>
        <pc:spChg chg="mod">
          <ac:chgData name="Beniamin Zawilla" userId="ddf0d743-5318-4a4c-9abc-8826c9d150fb" providerId="ADAL" clId="{BC2B2B88-52CA-4AA2-8618-F9231D885127}" dt="2023-02-27T12:04:15.865" v="1317"/>
          <ac:spMkLst>
            <pc:docMk/>
            <pc:sldMk cId="1689914857" sldId="293"/>
            <ac:spMk id="18" creationId="{8CEBD022-B986-A341-BE7E-A2F9BD119657}"/>
          </ac:spMkLst>
        </pc:spChg>
      </pc:sldChg>
      <pc:sldChg chg="modSp mod">
        <pc:chgData name="Beniamin Zawilla" userId="ddf0d743-5318-4a4c-9abc-8826c9d150fb" providerId="ADAL" clId="{BC2B2B88-52CA-4AA2-8618-F9231D885127}" dt="2023-02-27T12:05:47.613" v="1341"/>
        <pc:sldMkLst>
          <pc:docMk/>
          <pc:sldMk cId="2509455166" sldId="294"/>
        </pc:sldMkLst>
        <pc:spChg chg="mod">
          <ac:chgData name="Beniamin Zawilla" userId="ddf0d743-5318-4a4c-9abc-8826c9d150fb" providerId="ADAL" clId="{BC2B2B88-52CA-4AA2-8618-F9231D885127}" dt="2023-02-27T12:05:22.835" v="1336" actId="20577"/>
          <ac:spMkLst>
            <pc:docMk/>
            <pc:sldMk cId="2509455166" sldId="294"/>
            <ac:spMk id="7" creationId="{7E5F6DDF-F345-D749-CDAC-136A91CFF324}"/>
          </ac:spMkLst>
        </pc:spChg>
        <pc:spChg chg="mod">
          <ac:chgData name="Beniamin Zawilla" userId="ddf0d743-5318-4a4c-9abc-8826c9d150fb" providerId="ADAL" clId="{BC2B2B88-52CA-4AA2-8618-F9231D885127}" dt="2023-02-27T12:05:41.231" v="1340"/>
          <ac:spMkLst>
            <pc:docMk/>
            <pc:sldMk cId="2509455166" sldId="294"/>
            <ac:spMk id="9" creationId="{55E6D986-A3F8-11A8-EC90-0F2451C9EB65}"/>
          </ac:spMkLst>
        </pc:spChg>
        <pc:spChg chg="mod">
          <ac:chgData name="Beniamin Zawilla" userId="ddf0d743-5318-4a4c-9abc-8826c9d150fb" providerId="ADAL" clId="{BC2B2B88-52CA-4AA2-8618-F9231D885127}" dt="2023-02-27T12:05:47.613" v="1341"/>
          <ac:spMkLst>
            <pc:docMk/>
            <pc:sldMk cId="2509455166" sldId="294"/>
            <ac:spMk id="12" creationId="{4F1F8B68-3E27-8807-E6AD-D273E15CEC5E}"/>
          </ac:spMkLst>
        </pc:spChg>
        <pc:spChg chg="mod">
          <ac:chgData name="Beniamin Zawilla" userId="ddf0d743-5318-4a4c-9abc-8826c9d150fb" providerId="ADAL" clId="{BC2B2B88-52CA-4AA2-8618-F9231D885127}" dt="2023-02-27T12:05:04.907" v="1326"/>
          <ac:spMkLst>
            <pc:docMk/>
            <pc:sldMk cId="2509455166" sldId="294"/>
            <ac:spMk id="31" creationId="{A3B7D3D2-D83C-B6D1-86A5-71660EABD5FB}"/>
          </ac:spMkLst>
        </pc:spChg>
      </pc:sldChg>
      <pc:sldChg chg="modSp mod">
        <pc:chgData name="Beniamin Zawilla" userId="ddf0d743-5318-4a4c-9abc-8826c9d150fb" providerId="ADAL" clId="{BC2B2B88-52CA-4AA2-8618-F9231D885127}" dt="2023-02-27T12:06:18.548" v="1346"/>
        <pc:sldMkLst>
          <pc:docMk/>
          <pc:sldMk cId="1534053695" sldId="295"/>
        </pc:sldMkLst>
        <pc:spChg chg="mod">
          <ac:chgData name="Beniamin Zawilla" userId="ddf0d743-5318-4a4c-9abc-8826c9d150fb" providerId="ADAL" clId="{BC2B2B88-52CA-4AA2-8618-F9231D885127}" dt="2023-02-27T12:06:18.548" v="1346"/>
          <ac:spMkLst>
            <pc:docMk/>
            <pc:sldMk cId="1534053695" sldId="295"/>
            <ac:spMk id="4" creationId="{2DFD753F-CBD9-E4B5-A411-BD00072EDC76}"/>
          </ac:spMkLst>
        </pc:spChg>
      </pc:sldChg>
      <pc:sldChg chg="modSp mod">
        <pc:chgData name="Beniamin Zawilla" userId="ddf0d743-5318-4a4c-9abc-8826c9d150fb" providerId="ADAL" clId="{BC2B2B88-52CA-4AA2-8618-F9231D885127}" dt="2023-02-27T12:06:25.151" v="1347"/>
        <pc:sldMkLst>
          <pc:docMk/>
          <pc:sldMk cId="4055189865" sldId="296"/>
        </pc:sldMkLst>
        <pc:spChg chg="mod">
          <ac:chgData name="Beniamin Zawilla" userId="ddf0d743-5318-4a4c-9abc-8826c9d150fb" providerId="ADAL" clId="{BC2B2B88-52CA-4AA2-8618-F9231D885127}" dt="2023-02-27T12:06:25.151" v="1347"/>
          <ac:spMkLst>
            <pc:docMk/>
            <pc:sldMk cId="4055189865" sldId="296"/>
            <ac:spMk id="3" creationId="{3F6D5F74-B1E1-FC55-A172-B019DBCF0AD1}"/>
          </ac:spMkLst>
        </pc:spChg>
      </pc:sldChg>
      <pc:sldChg chg="modSp mod">
        <pc:chgData name="Beniamin Zawilla" userId="ddf0d743-5318-4a4c-9abc-8826c9d150fb" providerId="ADAL" clId="{BC2B2B88-52CA-4AA2-8618-F9231D885127}" dt="2023-02-27T12:07:52.521" v="1363" actId="1076"/>
        <pc:sldMkLst>
          <pc:docMk/>
          <pc:sldMk cId="731437205" sldId="297"/>
        </pc:sldMkLst>
        <pc:spChg chg="mod">
          <ac:chgData name="Beniamin Zawilla" userId="ddf0d743-5318-4a4c-9abc-8826c9d150fb" providerId="ADAL" clId="{BC2B2B88-52CA-4AA2-8618-F9231D885127}" dt="2023-02-27T12:06:38.331" v="1350" actId="20577"/>
          <ac:spMkLst>
            <pc:docMk/>
            <pc:sldMk cId="731437205" sldId="297"/>
            <ac:spMk id="7" creationId="{24704B68-53DB-A8E4-D5A0-E82E3105B114}"/>
          </ac:spMkLst>
        </pc:spChg>
        <pc:spChg chg="mod">
          <ac:chgData name="Beniamin Zawilla" userId="ddf0d743-5318-4a4c-9abc-8826c9d150fb" providerId="ADAL" clId="{BC2B2B88-52CA-4AA2-8618-F9231D885127}" dt="2023-02-27T12:07:52.521" v="1363" actId="1076"/>
          <ac:spMkLst>
            <pc:docMk/>
            <pc:sldMk cId="731437205" sldId="297"/>
            <ac:spMk id="17" creationId="{3BF4B7E5-EC6F-2E39-CAF7-3A688372B894}"/>
          </ac:spMkLst>
        </pc:spChg>
      </pc:sldChg>
      <pc:sldChg chg="addSp delSp modSp mod">
        <pc:chgData name="Beniamin Zawilla" userId="ddf0d743-5318-4a4c-9abc-8826c9d150fb" providerId="ADAL" clId="{BC2B2B88-52CA-4AA2-8618-F9231D885127}" dt="2023-02-27T11:26:01.640" v="429"/>
        <pc:sldMkLst>
          <pc:docMk/>
          <pc:sldMk cId="2909583513" sldId="300"/>
        </pc:sldMkLst>
        <pc:spChg chg="mod">
          <ac:chgData name="Beniamin Zawilla" userId="ddf0d743-5318-4a4c-9abc-8826c9d150fb" providerId="ADAL" clId="{BC2B2B88-52CA-4AA2-8618-F9231D885127}" dt="2023-02-27T11:19:12.496" v="197" actId="113"/>
          <ac:spMkLst>
            <pc:docMk/>
            <pc:sldMk cId="2909583513" sldId="300"/>
            <ac:spMk id="14" creationId="{EF8D30B2-8B8A-BC65-7978-E1409F31EAF2}"/>
          </ac:spMkLst>
        </pc:spChg>
        <pc:spChg chg="mod">
          <ac:chgData name="Beniamin Zawilla" userId="ddf0d743-5318-4a4c-9abc-8826c9d150fb" providerId="ADAL" clId="{BC2B2B88-52CA-4AA2-8618-F9231D885127}" dt="2023-02-27T11:18:34.764" v="127" actId="20577"/>
          <ac:spMkLst>
            <pc:docMk/>
            <pc:sldMk cId="2909583513" sldId="300"/>
            <ac:spMk id="19" creationId="{6FF67CFC-32FD-BE49-BCF4-8410339E3C05}"/>
          </ac:spMkLst>
        </pc:spChg>
        <pc:spChg chg="mod">
          <ac:chgData name="Beniamin Zawilla" userId="ddf0d743-5318-4a4c-9abc-8826c9d150fb" providerId="ADAL" clId="{BC2B2B88-52CA-4AA2-8618-F9231D885127}" dt="2023-02-27T11:19:51.140" v="263" actId="1076"/>
          <ac:spMkLst>
            <pc:docMk/>
            <pc:sldMk cId="2909583513" sldId="300"/>
            <ac:spMk id="22" creationId="{B9D4620C-2DF1-3748-AF08-789912CE2FA0}"/>
          </ac:spMkLst>
        </pc:spChg>
        <pc:spChg chg="mod">
          <ac:chgData name="Beniamin Zawilla" userId="ddf0d743-5318-4a4c-9abc-8826c9d150fb" providerId="ADAL" clId="{BC2B2B88-52CA-4AA2-8618-F9231D885127}" dt="2023-02-27T11:18:57.368" v="160" actId="20577"/>
          <ac:spMkLst>
            <pc:docMk/>
            <pc:sldMk cId="2909583513" sldId="300"/>
            <ac:spMk id="23" creationId="{3D041218-DE1A-9A4A-8340-38A286157EB5}"/>
          </ac:spMkLst>
        </pc:spChg>
        <pc:spChg chg="mod">
          <ac:chgData name="Beniamin Zawilla" userId="ddf0d743-5318-4a4c-9abc-8826c9d150fb" providerId="ADAL" clId="{BC2B2B88-52CA-4AA2-8618-F9231D885127}" dt="2023-02-27T11:19:26.250" v="233" actId="14100"/>
          <ac:spMkLst>
            <pc:docMk/>
            <pc:sldMk cId="2909583513" sldId="300"/>
            <ac:spMk id="25" creationId="{BB782CB8-0C49-BB4B-B107-6874500A87E2}"/>
          </ac:spMkLst>
        </pc:spChg>
        <pc:spChg chg="mod">
          <ac:chgData name="Beniamin Zawilla" userId="ddf0d743-5318-4a4c-9abc-8826c9d150fb" providerId="ADAL" clId="{BC2B2B88-52CA-4AA2-8618-F9231D885127}" dt="2023-02-27T11:16:58.713" v="23" actId="20577"/>
          <ac:spMkLst>
            <pc:docMk/>
            <pc:sldMk cId="2909583513" sldId="300"/>
            <ac:spMk id="26" creationId="{19E80E33-87D8-354A-826D-3D8145490D2E}"/>
          </ac:spMkLst>
        </pc:spChg>
        <pc:spChg chg="mod">
          <ac:chgData name="Beniamin Zawilla" userId="ddf0d743-5318-4a4c-9abc-8826c9d150fb" providerId="ADAL" clId="{BC2B2B88-52CA-4AA2-8618-F9231D885127}" dt="2023-02-27T11:18:17.270" v="102" actId="20577"/>
          <ac:spMkLst>
            <pc:docMk/>
            <pc:sldMk cId="2909583513" sldId="300"/>
            <ac:spMk id="27" creationId="{8AFD43CD-900B-364C-9180-A56DC4255D91}"/>
          </ac:spMkLst>
        </pc:spChg>
        <pc:spChg chg="mod">
          <ac:chgData name="Beniamin Zawilla" userId="ddf0d743-5318-4a4c-9abc-8826c9d150fb" providerId="ADAL" clId="{BC2B2B88-52CA-4AA2-8618-F9231D885127}" dt="2023-02-27T11:19:31.987" v="257" actId="20577"/>
          <ac:spMkLst>
            <pc:docMk/>
            <pc:sldMk cId="2909583513" sldId="300"/>
            <ac:spMk id="29" creationId="{81DCD9ED-1EBF-2740-93BB-AC4128BCBFDA}"/>
          </ac:spMkLst>
        </pc:spChg>
        <pc:spChg chg="mod">
          <ac:chgData name="Beniamin Zawilla" userId="ddf0d743-5318-4a4c-9abc-8826c9d150fb" providerId="ADAL" clId="{BC2B2B88-52CA-4AA2-8618-F9231D885127}" dt="2023-02-27T11:20:09.364" v="268" actId="1076"/>
          <ac:spMkLst>
            <pc:docMk/>
            <pc:sldMk cId="2909583513" sldId="300"/>
            <ac:spMk id="33" creationId="{56EB370A-CC63-E472-5DC7-A15D1F296A2F}"/>
          </ac:spMkLst>
        </pc:spChg>
        <pc:spChg chg="mod">
          <ac:chgData name="Beniamin Zawilla" userId="ddf0d743-5318-4a4c-9abc-8826c9d150fb" providerId="ADAL" clId="{BC2B2B88-52CA-4AA2-8618-F9231D885127}" dt="2023-02-27T11:25:59.629" v="428" actId="20577"/>
          <ac:spMkLst>
            <pc:docMk/>
            <pc:sldMk cId="2909583513" sldId="300"/>
            <ac:spMk id="41" creationId="{E4E4E993-EE00-CE31-781F-6EC3FC79CCBF}"/>
          </ac:spMkLst>
        </pc:spChg>
        <pc:grpChg chg="add del mod">
          <ac:chgData name="Beniamin Zawilla" userId="ddf0d743-5318-4a4c-9abc-8826c9d150fb" providerId="ADAL" clId="{BC2B2B88-52CA-4AA2-8618-F9231D885127}" dt="2023-02-27T11:26:01.640" v="429"/>
          <ac:grpSpMkLst>
            <pc:docMk/>
            <pc:sldMk cId="2909583513" sldId="300"/>
            <ac:grpSpMk id="39" creationId="{801331D1-A6A4-0D20-524C-14C4B2796F03}"/>
          </ac:grpSpMkLst>
        </pc:grpChg>
        <pc:picChg chg="mod">
          <ac:chgData name="Beniamin Zawilla" userId="ddf0d743-5318-4a4c-9abc-8826c9d150fb" providerId="ADAL" clId="{BC2B2B88-52CA-4AA2-8618-F9231D885127}" dt="2023-02-27T11:25:54.217" v="423"/>
          <ac:picMkLst>
            <pc:docMk/>
            <pc:sldMk cId="2909583513" sldId="300"/>
            <ac:picMk id="40" creationId="{AF65C763-AD4C-C18A-D814-6B7DDBE87B73}"/>
          </ac:picMkLst>
        </pc:picChg>
        <pc:cxnChg chg="mod">
          <ac:chgData name="Beniamin Zawilla" userId="ddf0d743-5318-4a4c-9abc-8826c9d150fb" providerId="ADAL" clId="{BC2B2B88-52CA-4AA2-8618-F9231D885127}" dt="2023-02-27T11:19:40.782" v="259" actId="14100"/>
          <ac:cxnSpMkLst>
            <pc:docMk/>
            <pc:sldMk cId="2909583513" sldId="300"/>
            <ac:cxnSpMk id="4" creationId="{5395D201-739F-CCEB-8A21-7F390B67CA70}"/>
          </ac:cxnSpMkLst>
        </pc:cxnChg>
        <pc:cxnChg chg="mod">
          <ac:chgData name="Beniamin Zawilla" userId="ddf0d743-5318-4a4c-9abc-8826c9d150fb" providerId="ADAL" clId="{BC2B2B88-52CA-4AA2-8618-F9231D885127}" dt="2023-02-27T11:19:47.129" v="261" actId="14100"/>
          <ac:cxnSpMkLst>
            <pc:docMk/>
            <pc:sldMk cId="2909583513" sldId="300"/>
            <ac:cxnSpMk id="6" creationId="{C81A195D-61F6-BDE0-C22C-B639E09606E2}"/>
          </ac:cxnSpMkLst>
        </pc:cxnChg>
        <pc:cxnChg chg="mod">
          <ac:chgData name="Beniamin Zawilla" userId="ddf0d743-5318-4a4c-9abc-8826c9d150fb" providerId="ADAL" clId="{BC2B2B88-52CA-4AA2-8618-F9231D885127}" dt="2023-02-27T11:19:50.195" v="262" actId="14100"/>
          <ac:cxnSpMkLst>
            <pc:docMk/>
            <pc:sldMk cId="2909583513" sldId="300"/>
            <ac:cxnSpMk id="7" creationId="{BCD3465E-B094-5C97-CB42-2EE6B2D98CEC}"/>
          </ac:cxnSpMkLst>
        </pc:cxnChg>
        <pc:cxnChg chg="mod">
          <ac:chgData name="Beniamin Zawilla" userId="ddf0d743-5318-4a4c-9abc-8826c9d150fb" providerId="ADAL" clId="{BC2B2B88-52CA-4AA2-8618-F9231D885127}" dt="2023-02-27T11:19:53.733" v="264" actId="14100"/>
          <ac:cxnSpMkLst>
            <pc:docMk/>
            <pc:sldMk cId="2909583513" sldId="300"/>
            <ac:cxnSpMk id="9" creationId="{40664BD2-C35D-B2F5-FA61-A2EEA26F0862}"/>
          </ac:cxnSpMkLst>
        </pc:cxnChg>
        <pc:cxnChg chg="mod">
          <ac:chgData name="Beniamin Zawilla" userId="ddf0d743-5318-4a4c-9abc-8826c9d150fb" providerId="ADAL" clId="{BC2B2B88-52CA-4AA2-8618-F9231D885127}" dt="2023-02-27T11:20:01.916" v="266" actId="14100"/>
          <ac:cxnSpMkLst>
            <pc:docMk/>
            <pc:sldMk cId="2909583513" sldId="300"/>
            <ac:cxnSpMk id="13" creationId="{46E69304-22B8-8C48-EBDA-AE9222EFFE50}"/>
          </ac:cxnSpMkLst>
        </pc:cxnChg>
        <pc:cxnChg chg="mod">
          <ac:chgData name="Beniamin Zawilla" userId="ddf0d743-5318-4a4c-9abc-8826c9d150fb" providerId="ADAL" clId="{BC2B2B88-52CA-4AA2-8618-F9231D885127}" dt="2023-02-27T11:19:56.217" v="265" actId="14100"/>
          <ac:cxnSpMkLst>
            <pc:docMk/>
            <pc:sldMk cId="2909583513" sldId="300"/>
            <ac:cxnSpMk id="16" creationId="{2CFB572B-FC1A-E831-A1C8-C0F5F043C09E}"/>
          </ac:cxnSpMkLst>
        </pc:cxnChg>
        <pc:cxnChg chg="mod">
          <ac:chgData name="Beniamin Zawilla" userId="ddf0d743-5318-4a4c-9abc-8826c9d150fb" providerId="ADAL" clId="{BC2B2B88-52CA-4AA2-8618-F9231D885127}" dt="2023-02-27T11:20:16.156" v="270" actId="14100"/>
          <ac:cxnSpMkLst>
            <pc:docMk/>
            <pc:sldMk cId="2909583513" sldId="300"/>
            <ac:cxnSpMk id="34" creationId="{255E7D98-B954-5178-E85E-4334330B2140}"/>
          </ac:cxnSpMkLst>
        </pc:cxnChg>
      </pc:sldChg>
    </pc:docChg>
  </pc:docChgLst>
  <pc:docChgLst>
    <pc:chgData name="Con Bartels" userId="8dfd0007-5c81-4708-91ed-94604e25256b" providerId="ADAL" clId="{B19E4532-82D4-4A9A-9469-4D23723B8ABE}"/>
    <pc:docChg chg="addSld modSld">
      <pc:chgData name="Con Bartels" userId="8dfd0007-5c81-4708-91ed-94604e25256b" providerId="ADAL" clId="{B19E4532-82D4-4A9A-9469-4D23723B8ABE}" dt="2023-02-22T14:51:59.850" v="0"/>
      <pc:docMkLst>
        <pc:docMk/>
      </pc:docMkLst>
      <pc:sldChg chg="add">
        <pc:chgData name="Con Bartels" userId="8dfd0007-5c81-4708-91ed-94604e25256b" providerId="ADAL" clId="{B19E4532-82D4-4A9A-9469-4D23723B8ABE}" dt="2023-02-22T14:51:59.850" v="0"/>
        <pc:sldMkLst>
          <pc:docMk/>
          <pc:sldMk cId="3595039658" sldId="268"/>
        </pc:sldMkLst>
      </pc:sldChg>
    </pc:docChg>
  </pc:docChgLst>
  <pc:docChgLst>
    <pc:chgData name="Beniamin Zawilla" userId="ddf0d743-5318-4a4c-9abc-8826c9d150fb" providerId="ADAL" clId="{409BC0C5-7DAB-43B9-A9E5-5ED9F4C734A2}"/>
    <pc:docChg chg="addSld delSld modSld">
      <pc:chgData name="Beniamin Zawilla" userId="ddf0d743-5318-4a4c-9abc-8826c9d150fb" providerId="ADAL" clId="{409BC0C5-7DAB-43B9-A9E5-5ED9F4C734A2}" dt="2023-02-28T08:47:36.898" v="15" actId="47"/>
      <pc:docMkLst>
        <pc:docMk/>
      </pc:docMkLst>
      <pc:sldChg chg="modSp mod">
        <pc:chgData name="Beniamin Zawilla" userId="ddf0d743-5318-4a4c-9abc-8826c9d150fb" providerId="ADAL" clId="{409BC0C5-7DAB-43B9-A9E5-5ED9F4C734A2}" dt="2023-02-27T12:10:59.593" v="12" actId="20577"/>
        <pc:sldMkLst>
          <pc:docMk/>
          <pc:sldMk cId="2653974582" sldId="256"/>
        </pc:sldMkLst>
        <pc:spChg chg="mod">
          <ac:chgData name="Beniamin Zawilla" userId="ddf0d743-5318-4a4c-9abc-8826c9d150fb" providerId="ADAL" clId="{409BC0C5-7DAB-43B9-A9E5-5ED9F4C734A2}" dt="2023-02-27T12:10:59.593" v="12" actId="20577"/>
          <ac:spMkLst>
            <pc:docMk/>
            <pc:sldMk cId="2653974582" sldId="256"/>
            <ac:spMk id="7" creationId="{5CC3D78D-571C-3349-9B96-DC1B11CD436E}"/>
          </ac:spMkLst>
        </pc:spChg>
      </pc:sldChg>
      <pc:sldChg chg="del">
        <pc:chgData name="Beniamin Zawilla" userId="ddf0d743-5318-4a4c-9abc-8826c9d150fb" providerId="ADAL" clId="{409BC0C5-7DAB-43B9-A9E5-5ED9F4C734A2}" dt="2023-02-28T08:47:36.898" v="15" actId="47"/>
        <pc:sldMkLst>
          <pc:docMk/>
          <pc:sldMk cId="2353118737" sldId="257"/>
        </pc:sldMkLst>
      </pc:sldChg>
      <pc:sldChg chg="add">
        <pc:chgData name="Beniamin Zawilla" userId="ddf0d743-5318-4a4c-9abc-8826c9d150fb" providerId="ADAL" clId="{409BC0C5-7DAB-43B9-A9E5-5ED9F4C734A2}" dt="2023-02-28T08:47:30.262" v="14"/>
        <pc:sldMkLst>
          <pc:docMk/>
          <pc:sldMk cId="3378140369" sldId="298"/>
        </pc:sldMkLst>
      </pc:sldChg>
      <pc:sldChg chg="del">
        <pc:chgData name="Beniamin Zawilla" userId="ddf0d743-5318-4a4c-9abc-8826c9d150fb" providerId="ADAL" clId="{409BC0C5-7DAB-43B9-A9E5-5ED9F4C734A2}" dt="2023-02-28T08:47:21.535" v="13" actId="47"/>
        <pc:sldMkLst>
          <pc:docMk/>
          <pc:sldMk cId="2909583513" sldId="300"/>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77E7518-D7D3-A342-B9A1-57B91EA8AD9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29238D92-CE55-1642-B171-5E9305F007A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F378577-8B88-EE4C-8516-6703E5E700B5}" type="datetimeFigureOut">
              <a:rPr lang="en-US" smtClean="0"/>
              <a:t>2/28/2023</a:t>
            </a:fld>
            <a:endParaRPr lang="en-US" dirty="0"/>
          </a:p>
        </p:txBody>
      </p:sp>
      <p:sp>
        <p:nvSpPr>
          <p:cNvPr id="4" name="Footer Placeholder 3">
            <a:extLst>
              <a:ext uri="{FF2B5EF4-FFF2-40B4-BE49-F238E27FC236}">
                <a16:creationId xmlns:a16="http://schemas.microsoft.com/office/drawing/2014/main" id="{294DC253-90BB-9447-B456-77404052F1D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1E73BA3A-C6D1-EB41-8906-A8CC76B3C0A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D09957D-E1A3-9D46-BB8D-8C509470EB58}" type="slidenum">
              <a:rPr lang="en-US" smtClean="0"/>
              <a:t>‹#›</a:t>
            </a:fld>
            <a:endParaRPr lang="en-US" dirty="0"/>
          </a:p>
        </p:txBody>
      </p:sp>
    </p:spTree>
    <p:extLst>
      <p:ext uri="{BB962C8B-B14F-4D97-AF65-F5344CB8AC3E}">
        <p14:creationId xmlns:p14="http://schemas.microsoft.com/office/powerpoint/2010/main" val="15289264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9E1DF58-7EE3-C448-983E-EBFA8BC3FAB5}" type="datetimeFigureOut">
              <a:rPr lang="en-US" smtClean="0"/>
              <a:t>2/28/2023</a:t>
            </a:fld>
            <a:endParaRPr lang="en-US" dirty="0"/>
          </a:p>
        </p:txBody>
      </p:sp>
      <p:sp>
        <p:nvSpPr>
          <p:cNvPr id="4" name="Slide Image Placeholder 3"/>
          <p:cNvSpPr>
            <a:spLocks noGrp="1" noRot="1" noChangeAspect="1"/>
          </p:cNvSpPr>
          <p:nvPr>
            <p:ph type="sldImg" idx="2"/>
          </p:nvPr>
        </p:nvSpPr>
        <p:spPr>
          <a:xfrm>
            <a:off x="2338388" y="1143000"/>
            <a:ext cx="2181225"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75372A-F483-BF4C-A311-87AB670BD6E8}" type="slidenum">
              <a:rPr lang="en-US" smtClean="0"/>
              <a:t>‹#›</a:t>
            </a:fld>
            <a:endParaRPr lang="en-US" dirty="0"/>
          </a:p>
        </p:txBody>
      </p:sp>
    </p:spTree>
    <p:extLst>
      <p:ext uri="{BB962C8B-B14F-4D97-AF65-F5344CB8AC3E}">
        <p14:creationId xmlns:p14="http://schemas.microsoft.com/office/powerpoint/2010/main" val="1810596504"/>
      </p:ext>
    </p:extLst>
  </p:cSld>
  <p:clrMap bg1="lt1" tx1="dk1" bg2="lt2" tx2="dk2" accent1="accent1" accent2="accent2" accent3="accent3" accent4="accent4" accent5="accent5" accent6="accent6" hlink="hlink" folHlink="folHlink"/>
  <p:notesStyle>
    <a:lvl1pPr marL="0" algn="l" defTabSz="875998" rtl="0" eaLnBrk="1" latinLnBrk="0" hangingPunct="1">
      <a:defRPr sz="1150" kern="1200">
        <a:solidFill>
          <a:schemeClr val="tx1"/>
        </a:solidFill>
        <a:latin typeface="+mn-lt"/>
        <a:ea typeface="+mn-ea"/>
        <a:cs typeface="+mn-cs"/>
      </a:defRPr>
    </a:lvl1pPr>
    <a:lvl2pPr marL="437999" algn="l" defTabSz="875998" rtl="0" eaLnBrk="1" latinLnBrk="0" hangingPunct="1">
      <a:defRPr sz="1150" kern="1200">
        <a:solidFill>
          <a:schemeClr val="tx1"/>
        </a:solidFill>
        <a:latin typeface="+mn-lt"/>
        <a:ea typeface="+mn-ea"/>
        <a:cs typeface="+mn-cs"/>
      </a:defRPr>
    </a:lvl2pPr>
    <a:lvl3pPr marL="875998" algn="l" defTabSz="875998" rtl="0" eaLnBrk="1" latinLnBrk="0" hangingPunct="1">
      <a:defRPr sz="1150" kern="1200">
        <a:solidFill>
          <a:schemeClr val="tx1"/>
        </a:solidFill>
        <a:latin typeface="+mn-lt"/>
        <a:ea typeface="+mn-ea"/>
        <a:cs typeface="+mn-cs"/>
      </a:defRPr>
    </a:lvl3pPr>
    <a:lvl4pPr marL="1313997" algn="l" defTabSz="875998" rtl="0" eaLnBrk="1" latinLnBrk="0" hangingPunct="1">
      <a:defRPr sz="1150" kern="1200">
        <a:solidFill>
          <a:schemeClr val="tx1"/>
        </a:solidFill>
        <a:latin typeface="+mn-lt"/>
        <a:ea typeface="+mn-ea"/>
        <a:cs typeface="+mn-cs"/>
      </a:defRPr>
    </a:lvl4pPr>
    <a:lvl5pPr marL="1751996" algn="l" defTabSz="875998" rtl="0" eaLnBrk="1" latinLnBrk="0" hangingPunct="1">
      <a:defRPr sz="1150" kern="1200">
        <a:solidFill>
          <a:schemeClr val="tx1"/>
        </a:solidFill>
        <a:latin typeface="+mn-lt"/>
        <a:ea typeface="+mn-ea"/>
        <a:cs typeface="+mn-cs"/>
      </a:defRPr>
    </a:lvl5pPr>
    <a:lvl6pPr marL="2189995" algn="l" defTabSz="875998" rtl="0" eaLnBrk="1" latinLnBrk="0" hangingPunct="1">
      <a:defRPr sz="1150" kern="1200">
        <a:solidFill>
          <a:schemeClr val="tx1"/>
        </a:solidFill>
        <a:latin typeface="+mn-lt"/>
        <a:ea typeface="+mn-ea"/>
        <a:cs typeface="+mn-cs"/>
      </a:defRPr>
    </a:lvl6pPr>
    <a:lvl7pPr marL="2627995" algn="l" defTabSz="875998" rtl="0" eaLnBrk="1" latinLnBrk="0" hangingPunct="1">
      <a:defRPr sz="1150" kern="1200">
        <a:solidFill>
          <a:schemeClr val="tx1"/>
        </a:solidFill>
        <a:latin typeface="+mn-lt"/>
        <a:ea typeface="+mn-ea"/>
        <a:cs typeface="+mn-cs"/>
      </a:defRPr>
    </a:lvl7pPr>
    <a:lvl8pPr marL="3065994" algn="l" defTabSz="875998" rtl="0" eaLnBrk="1" latinLnBrk="0" hangingPunct="1">
      <a:defRPr sz="1150" kern="1200">
        <a:solidFill>
          <a:schemeClr val="tx1"/>
        </a:solidFill>
        <a:latin typeface="+mn-lt"/>
        <a:ea typeface="+mn-ea"/>
        <a:cs typeface="+mn-cs"/>
      </a:defRPr>
    </a:lvl8pPr>
    <a:lvl9pPr marL="3503992" algn="l" defTabSz="875998" rtl="0" eaLnBrk="1" latinLnBrk="0" hangingPunct="1">
      <a:defRPr sz="115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4F75372A-F483-BF4C-A311-87AB670BD6E8}" type="slidenum">
              <a:rPr lang="en-US" smtClean="0"/>
              <a:t>15</a:t>
            </a:fld>
            <a:endParaRPr lang="en-US" dirty="0"/>
          </a:p>
        </p:txBody>
      </p:sp>
    </p:spTree>
    <p:extLst>
      <p:ext uri="{BB962C8B-B14F-4D97-AF65-F5344CB8AC3E}">
        <p14:creationId xmlns:p14="http://schemas.microsoft.com/office/powerpoint/2010/main" val="107974781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jpeg"/><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p:spTree>
      <p:nvGrpSpPr>
        <p:cNvPr id="1" name=""/>
        <p:cNvGrpSpPr/>
        <p:nvPr/>
      </p:nvGrpSpPr>
      <p:grpSpPr>
        <a:xfrm>
          <a:off x="0" y="0"/>
          <a:ext cx="0" cy="0"/>
          <a:chOff x="0" y="0"/>
          <a:chExt cx="0" cy="0"/>
        </a:xfrm>
      </p:grpSpPr>
      <p:sp>
        <p:nvSpPr>
          <p:cNvPr id="3" name="Freeform 2">
            <a:extLst>
              <a:ext uri="{FF2B5EF4-FFF2-40B4-BE49-F238E27FC236}">
                <a16:creationId xmlns:a16="http://schemas.microsoft.com/office/drawing/2014/main" id="{3E41F08D-FE95-F3CF-457A-493763E8E5A4}"/>
              </a:ext>
            </a:extLst>
          </p:cNvPr>
          <p:cNvSpPr/>
          <p:nvPr/>
        </p:nvSpPr>
        <p:spPr>
          <a:xfrm>
            <a:off x="0" y="5681479"/>
            <a:ext cx="7559683" cy="3768090"/>
          </a:xfrm>
          <a:custGeom>
            <a:avLst/>
            <a:gdLst>
              <a:gd name="connsiteX0" fmla="*/ 0 w 7559683"/>
              <a:gd name="connsiteY0" fmla="*/ 0 h 3768090"/>
              <a:gd name="connsiteX1" fmla="*/ 7559683 w 7559683"/>
              <a:gd name="connsiteY1" fmla="*/ 0 h 3768090"/>
              <a:gd name="connsiteX2" fmla="*/ 7559683 w 7559683"/>
              <a:gd name="connsiteY2" fmla="*/ 3768090 h 3768090"/>
              <a:gd name="connsiteX3" fmla="*/ 0 w 7559683"/>
              <a:gd name="connsiteY3" fmla="*/ 3768090 h 3768090"/>
            </a:gdLst>
            <a:ahLst/>
            <a:cxnLst>
              <a:cxn ang="0">
                <a:pos x="connsiteX0" y="connsiteY0"/>
              </a:cxn>
              <a:cxn ang="0">
                <a:pos x="connsiteX1" y="connsiteY1"/>
              </a:cxn>
              <a:cxn ang="0">
                <a:pos x="connsiteX2" y="connsiteY2"/>
              </a:cxn>
              <a:cxn ang="0">
                <a:pos x="connsiteX3" y="connsiteY3"/>
              </a:cxn>
            </a:cxnLst>
            <a:rect l="l" t="t" r="r" b="b"/>
            <a:pathLst>
              <a:path w="7559683" h="3768090">
                <a:moveTo>
                  <a:pt x="0" y="0"/>
                </a:moveTo>
                <a:lnTo>
                  <a:pt x="7559683" y="0"/>
                </a:lnTo>
                <a:lnTo>
                  <a:pt x="7559683" y="3768090"/>
                </a:lnTo>
                <a:lnTo>
                  <a:pt x="0" y="3768090"/>
                </a:lnTo>
                <a:close/>
              </a:path>
            </a:pathLst>
          </a:custGeom>
          <a:solidFill>
            <a:srgbClr val="8F3092"/>
          </a:solidFill>
          <a:ln w="3060" cap="flat">
            <a:noFill/>
            <a:prstDash val="solid"/>
            <a:miter/>
          </a:ln>
        </p:spPr>
        <p:txBody>
          <a:bodyPr wrap="square" rtlCol="0" anchor="ctr">
            <a:noAutofit/>
          </a:bodyPr>
          <a:lstStyle/>
          <a:p>
            <a:endParaRPr lang="en-US"/>
          </a:p>
        </p:txBody>
      </p:sp>
      <p:sp>
        <p:nvSpPr>
          <p:cNvPr id="1101" name="Graphic 6">
            <a:extLst>
              <a:ext uri="{FF2B5EF4-FFF2-40B4-BE49-F238E27FC236}">
                <a16:creationId xmlns:a16="http://schemas.microsoft.com/office/drawing/2014/main" id="{44A94AD3-A131-9441-82E4-9C561BFA098B}"/>
              </a:ext>
            </a:extLst>
          </p:cNvPr>
          <p:cNvSpPr/>
          <p:nvPr/>
        </p:nvSpPr>
        <p:spPr>
          <a:xfrm rot="5400000">
            <a:off x="5437872" y="7591913"/>
            <a:ext cx="476911" cy="3792981"/>
          </a:xfrm>
          <a:custGeom>
            <a:avLst/>
            <a:gdLst>
              <a:gd name="connsiteX0" fmla="*/ 0 w 101407"/>
              <a:gd name="connsiteY0" fmla="*/ 0 h 618290"/>
              <a:gd name="connsiteX1" fmla="*/ 101407 w 101407"/>
              <a:gd name="connsiteY1" fmla="*/ 0 h 618290"/>
              <a:gd name="connsiteX2" fmla="*/ 101407 w 101407"/>
              <a:gd name="connsiteY2" fmla="*/ 618291 h 618290"/>
              <a:gd name="connsiteX3" fmla="*/ 0 w 101407"/>
              <a:gd name="connsiteY3" fmla="*/ 618291 h 618290"/>
            </a:gdLst>
            <a:ahLst/>
            <a:cxnLst>
              <a:cxn ang="0">
                <a:pos x="connsiteX0" y="connsiteY0"/>
              </a:cxn>
              <a:cxn ang="0">
                <a:pos x="connsiteX1" y="connsiteY1"/>
              </a:cxn>
              <a:cxn ang="0">
                <a:pos x="connsiteX2" y="connsiteY2"/>
              </a:cxn>
              <a:cxn ang="0">
                <a:pos x="connsiteX3" y="connsiteY3"/>
              </a:cxn>
            </a:cxnLst>
            <a:rect l="l" t="t" r="r" b="b"/>
            <a:pathLst>
              <a:path w="101407" h="618290">
                <a:moveTo>
                  <a:pt x="0" y="0"/>
                </a:moveTo>
                <a:lnTo>
                  <a:pt x="101407" y="0"/>
                </a:lnTo>
                <a:lnTo>
                  <a:pt x="101407" y="618291"/>
                </a:lnTo>
                <a:lnTo>
                  <a:pt x="0" y="618291"/>
                </a:lnTo>
                <a:close/>
              </a:path>
            </a:pathLst>
          </a:custGeom>
          <a:solidFill>
            <a:srgbClr val="F48043"/>
          </a:solidFill>
          <a:ln w="2971" cap="flat">
            <a:noFill/>
            <a:prstDash val="solid"/>
            <a:miter/>
          </a:ln>
        </p:spPr>
        <p:txBody>
          <a:bodyPr rtlCol="0" anchor="ctr"/>
          <a:lstStyle/>
          <a:p>
            <a:endParaRPr lang="en-US" sz="1283" b="0" i="0" dirty="0">
              <a:latin typeface="Calibri" panose="020F0502020204030204" pitchFamily="34" charset="0"/>
            </a:endParaRPr>
          </a:p>
        </p:txBody>
      </p:sp>
      <p:sp>
        <p:nvSpPr>
          <p:cNvPr id="1102" name="Text Placeholder 32">
            <a:extLst>
              <a:ext uri="{FF2B5EF4-FFF2-40B4-BE49-F238E27FC236}">
                <a16:creationId xmlns:a16="http://schemas.microsoft.com/office/drawing/2014/main" id="{69DBB5CE-9B20-F44B-9B06-0C67AB1E1193}"/>
              </a:ext>
            </a:extLst>
          </p:cNvPr>
          <p:cNvSpPr>
            <a:spLocks noGrp="1"/>
          </p:cNvSpPr>
          <p:nvPr>
            <p:ph type="body" sz="quarter" idx="42" hasCustomPrompt="1"/>
          </p:nvPr>
        </p:nvSpPr>
        <p:spPr>
          <a:xfrm>
            <a:off x="4290576" y="9277003"/>
            <a:ext cx="3043546" cy="476907"/>
          </a:xfrm>
          <a:prstGeom prst="rect">
            <a:avLst/>
          </a:prstGeom>
        </p:spPr>
        <p:txBody>
          <a:bodyPr>
            <a:noAutofit/>
          </a:bodyPr>
          <a:lstStyle>
            <a:lvl1pPr marL="0" indent="0" algn="r">
              <a:lnSpc>
                <a:spcPct val="100000"/>
              </a:lnSpc>
              <a:spcBef>
                <a:spcPts val="0"/>
              </a:spcBef>
              <a:buNone/>
              <a:defRPr sz="2000" b="0" i="0">
                <a:solidFill>
                  <a:schemeClr val="bg1"/>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err="1"/>
              <a:t>www.website.eu</a:t>
            </a:r>
            <a:endParaRPr lang="en-US" dirty="0"/>
          </a:p>
        </p:txBody>
      </p:sp>
      <p:grpSp>
        <p:nvGrpSpPr>
          <p:cNvPr id="1386" name="Graphic 4">
            <a:extLst>
              <a:ext uri="{FF2B5EF4-FFF2-40B4-BE49-F238E27FC236}">
                <a16:creationId xmlns:a16="http://schemas.microsoft.com/office/drawing/2014/main" id="{19ED8EC5-715B-804E-96EE-454182E6E4D7}"/>
              </a:ext>
            </a:extLst>
          </p:cNvPr>
          <p:cNvGrpSpPr/>
          <p:nvPr/>
        </p:nvGrpSpPr>
        <p:grpSpPr>
          <a:xfrm>
            <a:off x="508184" y="255793"/>
            <a:ext cx="2641746" cy="2042532"/>
            <a:chOff x="4615814" y="443638"/>
            <a:chExt cx="1766649" cy="1365928"/>
          </a:xfrm>
        </p:grpSpPr>
        <p:grpSp>
          <p:nvGrpSpPr>
            <p:cNvPr id="1387" name="Graphic 4">
              <a:extLst>
                <a:ext uri="{FF2B5EF4-FFF2-40B4-BE49-F238E27FC236}">
                  <a16:creationId xmlns:a16="http://schemas.microsoft.com/office/drawing/2014/main" id="{00FE1F4E-2FA7-DB47-B916-B1FF8481D533}"/>
                </a:ext>
              </a:extLst>
            </p:cNvPr>
            <p:cNvGrpSpPr/>
            <p:nvPr/>
          </p:nvGrpSpPr>
          <p:grpSpPr>
            <a:xfrm>
              <a:off x="4742730" y="443638"/>
              <a:ext cx="1170517" cy="1365928"/>
              <a:chOff x="4742730" y="443638"/>
              <a:chExt cx="1170517" cy="1365928"/>
            </a:xfrm>
          </p:grpSpPr>
          <p:grpSp>
            <p:nvGrpSpPr>
              <p:cNvPr id="1410" name="Graphic 4">
                <a:extLst>
                  <a:ext uri="{FF2B5EF4-FFF2-40B4-BE49-F238E27FC236}">
                    <a16:creationId xmlns:a16="http://schemas.microsoft.com/office/drawing/2014/main" id="{6F4470D3-5A7F-7A49-A749-C2D93ADCE745}"/>
                  </a:ext>
                </a:extLst>
              </p:cNvPr>
              <p:cNvGrpSpPr/>
              <p:nvPr/>
            </p:nvGrpSpPr>
            <p:grpSpPr>
              <a:xfrm>
                <a:off x="4742730" y="638391"/>
                <a:ext cx="1170517" cy="976214"/>
                <a:chOff x="4742730" y="638391"/>
                <a:chExt cx="1170517" cy="976214"/>
              </a:xfrm>
            </p:grpSpPr>
            <p:grpSp>
              <p:nvGrpSpPr>
                <p:cNvPr id="1413" name="Graphic 4">
                  <a:extLst>
                    <a:ext uri="{FF2B5EF4-FFF2-40B4-BE49-F238E27FC236}">
                      <a16:creationId xmlns:a16="http://schemas.microsoft.com/office/drawing/2014/main" id="{50A06F06-6AD3-CD40-A9FD-8901CC775073}"/>
                    </a:ext>
                  </a:extLst>
                </p:cNvPr>
                <p:cNvGrpSpPr/>
                <p:nvPr/>
              </p:nvGrpSpPr>
              <p:grpSpPr>
                <a:xfrm>
                  <a:off x="4743075" y="736557"/>
                  <a:ext cx="974982" cy="877952"/>
                  <a:chOff x="4743075" y="736557"/>
                  <a:chExt cx="974982" cy="877952"/>
                </a:xfrm>
              </p:grpSpPr>
              <p:sp>
                <p:nvSpPr>
                  <p:cNvPr id="1432" name="Freeform 1431">
                    <a:extLst>
                      <a:ext uri="{FF2B5EF4-FFF2-40B4-BE49-F238E27FC236}">
                        <a16:creationId xmlns:a16="http://schemas.microsoft.com/office/drawing/2014/main" id="{E3214892-75F6-FB41-8CE5-E5C9B5556548}"/>
                      </a:ext>
                    </a:extLst>
                  </p:cNvPr>
                  <p:cNvSpPr/>
                  <p:nvPr/>
                </p:nvSpPr>
                <p:spPr>
                  <a:xfrm rot="-2699514">
                    <a:off x="5551630" y="862661"/>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33" name="Freeform 1432">
                    <a:extLst>
                      <a:ext uri="{FF2B5EF4-FFF2-40B4-BE49-F238E27FC236}">
                        <a16:creationId xmlns:a16="http://schemas.microsoft.com/office/drawing/2014/main" id="{FF1151FB-E14A-E04D-90C1-8B69C49F6C4C}"/>
                      </a:ext>
                    </a:extLst>
                  </p:cNvPr>
                  <p:cNvSpPr/>
                  <p:nvPr/>
                </p:nvSpPr>
                <p:spPr>
                  <a:xfrm rot="-2700000">
                    <a:off x="5454360" y="959820"/>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34" name="Freeform 1433">
                    <a:extLst>
                      <a:ext uri="{FF2B5EF4-FFF2-40B4-BE49-F238E27FC236}">
                        <a16:creationId xmlns:a16="http://schemas.microsoft.com/office/drawing/2014/main" id="{6234933B-B9D0-A641-9BF5-E8F09BE0BEF4}"/>
                      </a:ext>
                    </a:extLst>
                  </p:cNvPr>
                  <p:cNvSpPr/>
                  <p:nvPr/>
                </p:nvSpPr>
                <p:spPr>
                  <a:xfrm rot="-2699514">
                    <a:off x="5356569" y="862576"/>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35" name="Freeform 1434">
                    <a:extLst>
                      <a:ext uri="{FF2B5EF4-FFF2-40B4-BE49-F238E27FC236}">
                        <a16:creationId xmlns:a16="http://schemas.microsoft.com/office/drawing/2014/main" id="{1F8C7EFD-FF5D-844F-868F-2AA36F24E4AA}"/>
                      </a:ext>
                    </a:extLst>
                  </p:cNvPr>
                  <p:cNvSpPr/>
                  <p:nvPr/>
                </p:nvSpPr>
                <p:spPr>
                  <a:xfrm rot="-2700000">
                    <a:off x="5454658" y="765111"/>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36" name="Freeform 1435">
                    <a:extLst>
                      <a:ext uri="{FF2B5EF4-FFF2-40B4-BE49-F238E27FC236}">
                        <a16:creationId xmlns:a16="http://schemas.microsoft.com/office/drawing/2014/main" id="{690FE6AF-247A-F642-9CD9-6282A220468D}"/>
                      </a:ext>
                    </a:extLst>
                  </p:cNvPr>
                  <p:cNvSpPr/>
                  <p:nvPr/>
                </p:nvSpPr>
                <p:spPr>
                  <a:xfrm rot="-2699028">
                    <a:off x="5356430" y="105756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60A74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37" name="Freeform 1436">
                    <a:extLst>
                      <a:ext uri="{FF2B5EF4-FFF2-40B4-BE49-F238E27FC236}">
                        <a16:creationId xmlns:a16="http://schemas.microsoft.com/office/drawing/2014/main" id="{745F39D0-4A77-CE4F-8E31-09FEBBBD9542}"/>
                      </a:ext>
                    </a:extLst>
                  </p:cNvPr>
                  <p:cNvSpPr/>
                  <p:nvPr/>
                </p:nvSpPr>
                <p:spPr>
                  <a:xfrm rot="-2700000">
                    <a:off x="5259287" y="1154935"/>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255127"/>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38" name="Freeform 1437">
                    <a:extLst>
                      <a:ext uri="{FF2B5EF4-FFF2-40B4-BE49-F238E27FC236}">
                        <a16:creationId xmlns:a16="http://schemas.microsoft.com/office/drawing/2014/main" id="{E2CD8497-7546-FC4E-BCB4-205CFDBDD7E5}"/>
                      </a:ext>
                    </a:extLst>
                  </p:cNvPr>
                  <p:cNvSpPr/>
                  <p:nvPr/>
                </p:nvSpPr>
                <p:spPr>
                  <a:xfrm>
                    <a:off x="5133022" y="1028700"/>
                    <a:ext cx="195024" cy="195738"/>
                  </a:xfrm>
                  <a:custGeom>
                    <a:avLst/>
                    <a:gdLst>
                      <a:gd name="connsiteX0" fmla="*/ 0 w 195024"/>
                      <a:gd name="connsiteY0" fmla="*/ 97869 h 195738"/>
                      <a:gd name="connsiteX1" fmla="*/ 97869 w 195024"/>
                      <a:gd name="connsiteY1" fmla="*/ 195739 h 195738"/>
                      <a:gd name="connsiteX2" fmla="*/ 195024 w 195024"/>
                      <a:gd name="connsiteY2" fmla="*/ 97869 h 195738"/>
                      <a:gd name="connsiteX3" fmla="*/ 97869 w 195024"/>
                      <a:gd name="connsiteY3" fmla="*/ 0 h 195738"/>
                    </a:gdLst>
                    <a:ahLst/>
                    <a:cxnLst>
                      <a:cxn ang="0">
                        <a:pos x="connsiteX0" y="connsiteY0"/>
                      </a:cxn>
                      <a:cxn ang="0">
                        <a:pos x="connsiteX1" y="connsiteY1"/>
                      </a:cxn>
                      <a:cxn ang="0">
                        <a:pos x="connsiteX2" y="connsiteY2"/>
                      </a:cxn>
                      <a:cxn ang="0">
                        <a:pos x="connsiteX3" y="connsiteY3"/>
                      </a:cxn>
                    </a:cxnLst>
                    <a:rect l="l" t="t" r="r" b="b"/>
                    <a:pathLst>
                      <a:path w="195024" h="195738">
                        <a:moveTo>
                          <a:pt x="0" y="97869"/>
                        </a:moveTo>
                        <a:lnTo>
                          <a:pt x="97869" y="195739"/>
                        </a:lnTo>
                        <a:lnTo>
                          <a:pt x="195024" y="97869"/>
                        </a:lnTo>
                        <a:lnTo>
                          <a:pt x="97869" y="0"/>
                        </a:lnTo>
                        <a:close/>
                      </a:path>
                    </a:pathLst>
                  </a:custGeom>
                  <a:solidFill>
                    <a:srgbClr val="57A8BB"/>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39" name="Freeform 1438">
                    <a:extLst>
                      <a:ext uri="{FF2B5EF4-FFF2-40B4-BE49-F238E27FC236}">
                        <a16:creationId xmlns:a16="http://schemas.microsoft.com/office/drawing/2014/main" id="{9B63B55E-6886-BC48-AD2D-4CB0E28B765F}"/>
                      </a:ext>
                    </a:extLst>
                  </p:cNvPr>
                  <p:cNvSpPr/>
                  <p:nvPr/>
                </p:nvSpPr>
                <p:spPr>
                  <a:xfrm rot="-2700000">
                    <a:off x="5259376" y="95986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7DBD42"/>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40" name="Freeform 1439">
                    <a:extLst>
                      <a:ext uri="{FF2B5EF4-FFF2-40B4-BE49-F238E27FC236}">
                        <a16:creationId xmlns:a16="http://schemas.microsoft.com/office/drawing/2014/main" id="{1FD01003-5FD9-3044-91BC-867F9FAE0897}"/>
                      </a:ext>
                    </a:extLst>
                  </p:cNvPr>
                  <p:cNvSpPr/>
                  <p:nvPr/>
                </p:nvSpPr>
                <p:spPr>
                  <a:xfrm rot="-2700972">
                    <a:off x="5161779" y="1253041"/>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41" name="Freeform 1440">
                    <a:extLst>
                      <a:ext uri="{FF2B5EF4-FFF2-40B4-BE49-F238E27FC236}">
                        <a16:creationId xmlns:a16="http://schemas.microsoft.com/office/drawing/2014/main" id="{ACD5616E-48BC-1543-A499-27F36C1857A1}"/>
                      </a:ext>
                    </a:extLst>
                  </p:cNvPr>
                  <p:cNvSpPr/>
                  <p:nvPr/>
                </p:nvSpPr>
                <p:spPr>
                  <a:xfrm rot="-2700000">
                    <a:off x="5063622" y="135031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42" name="Freeform 1441">
                    <a:extLst>
                      <a:ext uri="{FF2B5EF4-FFF2-40B4-BE49-F238E27FC236}">
                        <a16:creationId xmlns:a16="http://schemas.microsoft.com/office/drawing/2014/main" id="{06ADA605-AC27-0C4C-A052-2D20D6BA7F42}"/>
                      </a:ext>
                    </a:extLst>
                  </p:cNvPr>
                  <p:cNvSpPr/>
                  <p:nvPr/>
                </p:nvSpPr>
                <p:spPr>
                  <a:xfrm rot="-2700486">
                    <a:off x="4966767" y="1253061"/>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43" name="Freeform 1442">
                    <a:extLst>
                      <a:ext uri="{FF2B5EF4-FFF2-40B4-BE49-F238E27FC236}">
                        <a16:creationId xmlns:a16="http://schemas.microsoft.com/office/drawing/2014/main" id="{90A2A168-F29B-BA40-9ED3-40D8E0CE5527}"/>
                      </a:ext>
                    </a:extLst>
                  </p:cNvPr>
                  <p:cNvSpPr/>
                  <p:nvPr/>
                </p:nvSpPr>
                <p:spPr>
                  <a:xfrm rot="-2699514">
                    <a:off x="4966693" y="144808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44" name="Freeform 1443">
                    <a:extLst>
                      <a:ext uri="{FF2B5EF4-FFF2-40B4-BE49-F238E27FC236}">
                        <a16:creationId xmlns:a16="http://schemas.microsoft.com/office/drawing/2014/main" id="{C763DB65-B5D5-914F-9ADB-FAE2389B3393}"/>
                      </a:ext>
                    </a:extLst>
                  </p:cNvPr>
                  <p:cNvSpPr/>
                  <p:nvPr/>
                </p:nvSpPr>
                <p:spPr>
                  <a:xfrm rot="-2700000">
                    <a:off x="4771629" y="1447979"/>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8E2F91"/>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45" name="Freeform 1444">
                    <a:extLst>
                      <a:ext uri="{FF2B5EF4-FFF2-40B4-BE49-F238E27FC236}">
                        <a16:creationId xmlns:a16="http://schemas.microsoft.com/office/drawing/2014/main" id="{B7F4D9FC-C681-D541-926B-B6EF29AE2C1B}"/>
                      </a:ext>
                    </a:extLst>
                  </p:cNvPr>
                  <p:cNvSpPr/>
                  <p:nvPr/>
                </p:nvSpPr>
                <p:spPr>
                  <a:xfrm>
                    <a:off x="5035153" y="1126569"/>
                    <a:ext cx="195738" cy="195024"/>
                  </a:xfrm>
                  <a:custGeom>
                    <a:avLst/>
                    <a:gdLst>
                      <a:gd name="connsiteX0" fmla="*/ 0 w 195738"/>
                      <a:gd name="connsiteY0" fmla="*/ 97869 h 195024"/>
                      <a:gd name="connsiteX1" fmla="*/ 97869 w 195738"/>
                      <a:gd name="connsiteY1" fmla="*/ 195024 h 195024"/>
                      <a:gd name="connsiteX2" fmla="*/ 195739 w 195738"/>
                      <a:gd name="connsiteY2" fmla="*/ 97869 h 195024"/>
                      <a:gd name="connsiteX3" fmla="*/ 97869 w 195738"/>
                      <a:gd name="connsiteY3" fmla="*/ 0 h 195024"/>
                    </a:gdLst>
                    <a:ahLst/>
                    <a:cxnLst>
                      <a:cxn ang="0">
                        <a:pos x="connsiteX0" y="connsiteY0"/>
                      </a:cxn>
                      <a:cxn ang="0">
                        <a:pos x="connsiteX1" y="connsiteY1"/>
                      </a:cxn>
                      <a:cxn ang="0">
                        <a:pos x="connsiteX2" y="connsiteY2"/>
                      </a:cxn>
                      <a:cxn ang="0">
                        <a:pos x="connsiteX3" y="connsiteY3"/>
                      </a:cxn>
                    </a:cxnLst>
                    <a:rect l="l" t="t" r="r" b="b"/>
                    <a:pathLst>
                      <a:path w="195738" h="195024">
                        <a:moveTo>
                          <a:pt x="0" y="97869"/>
                        </a:moveTo>
                        <a:lnTo>
                          <a:pt x="97869" y="195024"/>
                        </a:lnTo>
                        <a:lnTo>
                          <a:pt x="195739" y="97869"/>
                        </a:lnTo>
                        <a:lnTo>
                          <a:pt x="97869" y="0"/>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grpSp>
            <p:sp>
              <p:nvSpPr>
                <p:cNvPr id="1414" name="Freeform 1413">
                  <a:extLst>
                    <a:ext uri="{FF2B5EF4-FFF2-40B4-BE49-F238E27FC236}">
                      <a16:creationId xmlns:a16="http://schemas.microsoft.com/office/drawing/2014/main" id="{79F5D590-2581-7F44-A931-4B712B8D27B8}"/>
                    </a:ext>
                  </a:extLst>
                </p:cNvPr>
                <p:cNvSpPr/>
                <p:nvPr/>
              </p:nvSpPr>
              <p:spPr>
                <a:xfrm rot="-2699028">
                  <a:off x="5454356" y="135021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15" name="Freeform 1414">
                  <a:extLst>
                    <a:ext uri="{FF2B5EF4-FFF2-40B4-BE49-F238E27FC236}">
                      <a16:creationId xmlns:a16="http://schemas.microsoft.com/office/drawing/2014/main" id="{9BC0C768-A4B2-8347-A43A-E334A82D1CAD}"/>
                    </a:ext>
                  </a:extLst>
                </p:cNvPr>
                <p:cNvSpPr/>
                <p:nvPr/>
              </p:nvSpPr>
              <p:spPr>
                <a:xfrm rot="-2700000">
                  <a:off x="5356786" y="1253024"/>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16" name="Freeform 1415">
                  <a:extLst>
                    <a:ext uri="{FF2B5EF4-FFF2-40B4-BE49-F238E27FC236}">
                      <a16:creationId xmlns:a16="http://schemas.microsoft.com/office/drawing/2014/main" id="{F59E2423-65F3-894C-8C20-6FECE31BA85B}"/>
                    </a:ext>
                  </a:extLst>
                </p:cNvPr>
                <p:cNvSpPr/>
                <p:nvPr/>
              </p:nvSpPr>
              <p:spPr>
                <a:xfrm rot="-2700972">
                  <a:off x="5454392" y="1155109"/>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17" name="Freeform 1416">
                  <a:extLst>
                    <a:ext uri="{FF2B5EF4-FFF2-40B4-BE49-F238E27FC236}">
                      <a16:creationId xmlns:a16="http://schemas.microsoft.com/office/drawing/2014/main" id="{227D1EAF-4A82-EC45-A772-93CF018732BD}"/>
                    </a:ext>
                  </a:extLst>
                </p:cNvPr>
                <p:cNvSpPr/>
                <p:nvPr/>
              </p:nvSpPr>
              <p:spPr>
                <a:xfrm rot="-2700000">
                  <a:off x="5551841" y="1253104"/>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18" name="Freeform 1417">
                  <a:extLst>
                    <a:ext uri="{FF2B5EF4-FFF2-40B4-BE49-F238E27FC236}">
                      <a16:creationId xmlns:a16="http://schemas.microsoft.com/office/drawing/2014/main" id="{49052911-D1EA-5E48-A9F2-41B12C33F413}"/>
                    </a:ext>
                  </a:extLst>
                </p:cNvPr>
                <p:cNvSpPr/>
                <p:nvPr/>
              </p:nvSpPr>
              <p:spPr>
                <a:xfrm rot="-2700000">
                  <a:off x="5551772" y="1448113"/>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19" name="Freeform 1418">
                  <a:extLst>
                    <a:ext uri="{FF2B5EF4-FFF2-40B4-BE49-F238E27FC236}">
                      <a16:creationId xmlns:a16="http://schemas.microsoft.com/office/drawing/2014/main" id="{2241E813-550C-CF48-9855-049806901F5C}"/>
                    </a:ext>
                  </a:extLst>
                </p:cNvPr>
                <p:cNvSpPr/>
                <p:nvPr/>
              </p:nvSpPr>
              <p:spPr>
                <a:xfrm rot="-2700000">
                  <a:off x="5746820" y="1448178"/>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8E2F91"/>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20" name="Freeform 1419">
                  <a:extLst>
                    <a:ext uri="{FF2B5EF4-FFF2-40B4-BE49-F238E27FC236}">
                      <a16:creationId xmlns:a16="http://schemas.microsoft.com/office/drawing/2014/main" id="{AA53A79A-0E42-8248-A267-A346F2C82153}"/>
                    </a:ext>
                  </a:extLst>
                </p:cNvPr>
                <p:cNvSpPr/>
                <p:nvPr/>
              </p:nvSpPr>
              <p:spPr>
                <a:xfrm rot="-2700972">
                  <a:off x="5259277" y="1154918"/>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21" name="Freeform 1420">
                  <a:extLst>
                    <a:ext uri="{FF2B5EF4-FFF2-40B4-BE49-F238E27FC236}">
                      <a16:creationId xmlns:a16="http://schemas.microsoft.com/office/drawing/2014/main" id="{C070C6BF-0F24-F54C-BEC9-4EA0335AEBDD}"/>
                    </a:ext>
                  </a:extLst>
                </p:cNvPr>
                <p:cNvSpPr/>
                <p:nvPr/>
              </p:nvSpPr>
              <p:spPr>
                <a:xfrm>
                  <a:off x="5133022" y="1028700"/>
                  <a:ext cx="195024" cy="195738"/>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22" name="Freeform 1421">
                  <a:extLst>
                    <a:ext uri="{FF2B5EF4-FFF2-40B4-BE49-F238E27FC236}">
                      <a16:creationId xmlns:a16="http://schemas.microsoft.com/office/drawing/2014/main" id="{296D60D5-FF8C-BA49-B5CA-EDC7C79E1FCE}"/>
                    </a:ext>
                  </a:extLst>
                </p:cNvPr>
                <p:cNvSpPr/>
                <p:nvPr/>
              </p:nvSpPr>
              <p:spPr>
                <a:xfrm rot="-2700486">
                  <a:off x="5259333" y="959787"/>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23" name="Freeform 1422">
                  <a:extLst>
                    <a:ext uri="{FF2B5EF4-FFF2-40B4-BE49-F238E27FC236}">
                      <a16:creationId xmlns:a16="http://schemas.microsoft.com/office/drawing/2014/main" id="{E557BCA4-D435-E645-9F36-C71D4D54CD4E}"/>
                    </a:ext>
                  </a:extLst>
                </p:cNvPr>
                <p:cNvSpPr/>
                <p:nvPr/>
              </p:nvSpPr>
              <p:spPr>
                <a:xfrm rot="-2700000">
                  <a:off x="5356375" y="1057467"/>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24" name="Freeform 1423">
                  <a:extLst>
                    <a:ext uri="{FF2B5EF4-FFF2-40B4-BE49-F238E27FC236}">
                      <a16:creationId xmlns:a16="http://schemas.microsoft.com/office/drawing/2014/main" id="{A628E911-6AE2-A949-AA60-65F8999DF7DD}"/>
                    </a:ext>
                  </a:extLst>
                </p:cNvPr>
                <p:cNvSpPr/>
                <p:nvPr/>
              </p:nvSpPr>
              <p:spPr>
                <a:xfrm rot="-2700486">
                  <a:off x="5063844" y="96033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25" name="Freeform 1424">
                  <a:extLst>
                    <a:ext uri="{FF2B5EF4-FFF2-40B4-BE49-F238E27FC236}">
                      <a16:creationId xmlns:a16="http://schemas.microsoft.com/office/drawing/2014/main" id="{CCADD45E-468D-914C-960E-E77E157CF6A5}"/>
                    </a:ext>
                  </a:extLst>
                </p:cNvPr>
                <p:cNvSpPr/>
                <p:nvPr/>
              </p:nvSpPr>
              <p:spPr>
                <a:xfrm rot="-2700000">
                  <a:off x="4966374" y="862284"/>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26" name="Freeform 1425">
                  <a:extLst>
                    <a:ext uri="{FF2B5EF4-FFF2-40B4-BE49-F238E27FC236}">
                      <a16:creationId xmlns:a16="http://schemas.microsoft.com/office/drawing/2014/main" id="{2FEFEF4B-CC46-FB4C-8506-DF6442B2A8A3}"/>
                    </a:ext>
                  </a:extLst>
                </p:cNvPr>
                <p:cNvSpPr/>
                <p:nvPr/>
              </p:nvSpPr>
              <p:spPr>
                <a:xfrm>
                  <a:off x="5035153" y="736520"/>
                  <a:ext cx="195738" cy="195024"/>
                </a:xfrm>
                <a:custGeom>
                  <a:avLst/>
                  <a:gdLst>
                    <a:gd name="connsiteX0" fmla="*/ 97869 w 195738"/>
                    <a:gd name="connsiteY0" fmla="*/ 0 h 195024"/>
                    <a:gd name="connsiteX1" fmla="*/ 0 w 195738"/>
                    <a:gd name="connsiteY1" fmla="*/ 97155 h 195024"/>
                    <a:gd name="connsiteX2" fmla="*/ 97869 w 195738"/>
                    <a:gd name="connsiteY2" fmla="*/ 195024 h 195024"/>
                    <a:gd name="connsiteX3" fmla="*/ 195739 w 195738"/>
                    <a:gd name="connsiteY3" fmla="*/ 97155 h 195024"/>
                  </a:gdLst>
                  <a:ahLst/>
                  <a:cxnLst>
                    <a:cxn ang="0">
                      <a:pos x="connsiteX0" y="connsiteY0"/>
                    </a:cxn>
                    <a:cxn ang="0">
                      <a:pos x="connsiteX1" y="connsiteY1"/>
                    </a:cxn>
                    <a:cxn ang="0">
                      <a:pos x="connsiteX2" y="connsiteY2"/>
                    </a:cxn>
                    <a:cxn ang="0">
                      <a:pos x="connsiteX3" y="connsiteY3"/>
                    </a:cxn>
                  </a:cxnLst>
                  <a:rect l="l" t="t" r="r" b="b"/>
                  <a:pathLst>
                    <a:path w="195738" h="195024">
                      <a:moveTo>
                        <a:pt x="97869" y="0"/>
                      </a:moveTo>
                      <a:lnTo>
                        <a:pt x="0" y="97155"/>
                      </a:lnTo>
                      <a:lnTo>
                        <a:pt x="97869" y="195024"/>
                      </a:lnTo>
                      <a:lnTo>
                        <a:pt x="195739" y="97155"/>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27" name="Freeform 1426">
                  <a:extLst>
                    <a:ext uri="{FF2B5EF4-FFF2-40B4-BE49-F238E27FC236}">
                      <a16:creationId xmlns:a16="http://schemas.microsoft.com/office/drawing/2014/main" id="{401DB7F7-380D-CE48-846C-0B5152681042}"/>
                    </a:ext>
                  </a:extLst>
                </p:cNvPr>
                <p:cNvSpPr/>
                <p:nvPr/>
              </p:nvSpPr>
              <p:spPr>
                <a:xfrm rot="-2699514">
                  <a:off x="5161490" y="86246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28" name="Freeform 1427">
                  <a:extLst>
                    <a:ext uri="{FF2B5EF4-FFF2-40B4-BE49-F238E27FC236}">
                      <a16:creationId xmlns:a16="http://schemas.microsoft.com/office/drawing/2014/main" id="{04BBB77C-ECBC-C644-8153-8DFA5705F897}"/>
                    </a:ext>
                  </a:extLst>
                </p:cNvPr>
                <p:cNvSpPr/>
                <p:nvPr/>
              </p:nvSpPr>
              <p:spPr>
                <a:xfrm rot="-2700000">
                  <a:off x="5746669" y="667509"/>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29" name="Freeform 1428">
                  <a:extLst>
                    <a:ext uri="{FF2B5EF4-FFF2-40B4-BE49-F238E27FC236}">
                      <a16:creationId xmlns:a16="http://schemas.microsoft.com/office/drawing/2014/main" id="{39EBD2D8-2899-284E-A50C-ABDD96E10B41}"/>
                    </a:ext>
                  </a:extLst>
                </p:cNvPr>
                <p:cNvSpPr/>
                <p:nvPr/>
              </p:nvSpPr>
              <p:spPr>
                <a:xfrm>
                  <a:off x="5523071" y="638651"/>
                  <a:ext cx="195024" cy="195024"/>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30" name="Freeform 1429">
                  <a:extLst>
                    <a:ext uri="{FF2B5EF4-FFF2-40B4-BE49-F238E27FC236}">
                      <a16:creationId xmlns:a16="http://schemas.microsoft.com/office/drawing/2014/main" id="{D5579365-16C7-DE4C-A74F-6E8B28DA0862}"/>
                    </a:ext>
                  </a:extLst>
                </p:cNvPr>
                <p:cNvSpPr/>
                <p:nvPr/>
              </p:nvSpPr>
              <p:spPr>
                <a:xfrm rot="-2699514">
                  <a:off x="4966490" y="667313"/>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31" name="Freeform 1430">
                  <a:extLst>
                    <a:ext uri="{FF2B5EF4-FFF2-40B4-BE49-F238E27FC236}">
                      <a16:creationId xmlns:a16="http://schemas.microsoft.com/office/drawing/2014/main" id="{484DEC3C-E117-4A43-8671-785F4FA355D5}"/>
                    </a:ext>
                  </a:extLst>
                </p:cNvPr>
                <p:cNvSpPr/>
                <p:nvPr/>
              </p:nvSpPr>
              <p:spPr>
                <a:xfrm rot="-2700000">
                  <a:off x="4771285" y="666946"/>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grpSp>
          <p:sp>
            <p:nvSpPr>
              <p:cNvPr id="1411" name="Freeform 1410">
                <a:extLst>
                  <a:ext uri="{FF2B5EF4-FFF2-40B4-BE49-F238E27FC236}">
                    <a16:creationId xmlns:a16="http://schemas.microsoft.com/office/drawing/2014/main" id="{63A2273E-B022-C44E-91E9-3955D7B3F6D3}"/>
                  </a:ext>
                </a:extLst>
              </p:cNvPr>
              <p:cNvSpPr/>
              <p:nvPr/>
            </p:nvSpPr>
            <p:spPr>
              <a:xfrm rot="-2699514">
                <a:off x="4771541" y="47219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12" name="Freeform 1411">
                <a:extLst>
                  <a:ext uri="{FF2B5EF4-FFF2-40B4-BE49-F238E27FC236}">
                    <a16:creationId xmlns:a16="http://schemas.microsoft.com/office/drawing/2014/main" id="{FAF4A694-9870-6F46-ACCA-1BE5E7819017}"/>
                  </a:ext>
                </a:extLst>
              </p:cNvPr>
              <p:cNvSpPr/>
              <p:nvPr/>
            </p:nvSpPr>
            <p:spPr>
              <a:xfrm rot="-2700972">
                <a:off x="5746684" y="1643139"/>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grpSp>
        <p:grpSp>
          <p:nvGrpSpPr>
            <p:cNvPr id="1388" name="Graphic 4">
              <a:extLst>
                <a:ext uri="{FF2B5EF4-FFF2-40B4-BE49-F238E27FC236}">
                  <a16:creationId xmlns:a16="http://schemas.microsoft.com/office/drawing/2014/main" id="{6C0FC87E-1D9E-3E44-9483-22EC2D9DCEE6}"/>
                </a:ext>
              </a:extLst>
            </p:cNvPr>
            <p:cNvGrpSpPr/>
            <p:nvPr/>
          </p:nvGrpSpPr>
          <p:grpSpPr>
            <a:xfrm>
              <a:off x="4615814" y="1067990"/>
              <a:ext cx="1534477" cy="127873"/>
              <a:chOff x="4615814" y="1067990"/>
              <a:chExt cx="1534477" cy="127873"/>
            </a:xfrm>
          </p:grpSpPr>
          <p:sp>
            <p:nvSpPr>
              <p:cNvPr id="1400" name="Freeform 1399">
                <a:extLst>
                  <a:ext uri="{FF2B5EF4-FFF2-40B4-BE49-F238E27FC236}">
                    <a16:creationId xmlns:a16="http://schemas.microsoft.com/office/drawing/2014/main" id="{2A07E15C-2211-4348-A53E-3BE4EA4DE2E6}"/>
                  </a:ext>
                </a:extLst>
              </p:cNvPr>
              <p:cNvSpPr/>
              <p:nvPr/>
            </p:nvSpPr>
            <p:spPr>
              <a:xfrm>
                <a:off x="4615814" y="1068705"/>
                <a:ext cx="119300" cy="127158"/>
              </a:xfrm>
              <a:custGeom>
                <a:avLst/>
                <a:gdLst>
                  <a:gd name="connsiteX0" fmla="*/ 119301 w 119300"/>
                  <a:gd name="connsiteY0" fmla="*/ 58579 h 127158"/>
                  <a:gd name="connsiteX1" fmla="*/ 119301 w 119300"/>
                  <a:gd name="connsiteY1" fmla="*/ 63579 h 127158"/>
                  <a:gd name="connsiteX2" fmla="*/ 59293 w 119300"/>
                  <a:gd name="connsiteY2" fmla="*/ 127159 h 127158"/>
                  <a:gd name="connsiteX3" fmla="*/ 0 w 119300"/>
                  <a:gd name="connsiteY3" fmla="*/ 63579 h 127158"/>
                  <a:gd name="connsiteX4" fmla="*/ 59293 w 119300"/>
                  <a:gd name="connsiteY4" fmla="*/ 0 h 127158"/>
                  <a:gd name="connsiteX5" fmla="*/ 101441 w 119300"/>
                  <a:gd name="connsiteY5" fmla="*/ 18574 h 127158"/>
                  <a:gd name="connsiteX6" fmla="*/ 79296 w 119300"/>
                  <a:gd name="connsiteY6" fmla="*/ 42148 h 127158"/>
                  <a:gd name="connsiteX7" fmla="*/ 59293 w 119300"/>
                  <a:gd name="connsiteY7" fmla="*/ 33576 h 127158"/>
                  <a:gd name="connsiteX8" fmla="*/ 31433 w 119300"/>
                  <a:gd name="connsiteY8" fmla="*/ 63579 h 127158"/>
                  <a:gd name="connsiteX9" fmla="*/ 59293 w 119300"/>
                  <a:gd name="connsiteY9" fmla="*/ 93583 h 127158"/>
                  <a:gd name="connsiteX10" fmla="*/ 82153 w 119300"/>
                  <a:gd name="connsiteY10" fmla="*/ 80724 h 127158"/>
                  <a:gd name="connsiteX11" fmla="*/ 59293 w 119300"/>
                  <a:gd name="connsiteY11" fmla="*/ 80724 h 127158"/>
                  <a:gd name="connsiteX12" fmla="*/ 59293 w 119300"/>
                  <a:gd name="connsiteY12" fmla="*/ 58579 h 127158"/>
                  <a:gd name="connsiteX13" fmla="*/ 119301 w 119300"/>
                  <a:gd name="connsiteY13" fmla="*/ 58579 h 127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9300" h="127158">
                    <a:moveTo>
                      <a:pt x="119301" y="58579"/>
                    </a:moveTo>
                    <a:lnTo>
                      <a:pt x="119301" y="63579"/>
                    </a:lnTo>
                    <a:cubicBezTo>
                      <a:pt x="119301" y="98584"/>
                      <a:pt x="92869" y="127159"/>
                      <a:pt x="59293" y="127159"/>
                    </a:cubicBezTo>
                    <a:cubicBezTo>
                      <a:pt x="26432" y="127159"/>
                      <a:pt x="0" y="98584"/>
                      <a:pt x="0" y="63579"/>
                    </a:cubicBezTo>
                    <a:cubicBezTo>
                      <a:pt x="0" y="28575"/>
                      <a:pt x="26432" y="0"/>
                      <a:pt x="59293" y="0"/>
                    </a:cubicBezTo>
                    <a:cubicBezTo>
                      <a:pt x="75724" y="0"/>
                      <a:pt x="90726" y="7144"/>
                      <a:pt x="101441" y="18574"/>
                    </a:cubicBezTo>
                    <a:lnTo>
                      <a:pt x="79296" y="42148"/>
                    </a:lnTo>
                    <a:cubicBezTo>
                      <a:pt x="74295" y="37147"/>
                      <a:pt x="67866" y="33576"/>
                      <a:pt x="59293" y="33576"/>
                    </a:cubicBezTo>
                    <a:cubicBezTo>
                      <a:pt x="44291" y="33576"/>
                      <a:pt x="31433" y="46434"/>
                      <a:pt x="31433" y="63579"/>
                    </a:cubicBezTo>
                    <a:cubicBezTo>
                      <a:pt x="31433" y="81439"/>
                      <a:pt x="45006" y="93583"/>
                      <a:pt x="59293" y="93583"/>
                    </a:cubicBezTo>
                    <a:cubicBezTo>
                      <a:pt x="68580" y="93583"/>
                      <a:pt x="77153" y="88582"/>
                      <a:pt x="82153" y="80724"/>
                    </a:cubicBezTo>
                    <a:lnTo>
                      <a:pt x="59293" y="80724"/>
                    </a:lnTo>
                    <a:lnTo>
                      <a:pt x="59293" y="58579"/>
                    </a:lnTo>
                    <a:lnTo>
                      <a:pt x="119301" y="58579"/>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1401" name="Freeform 1400">
                <a:extLst>
                  <a:ext uri="{FF2B5EF4-FFF2-40B4-BE49-F238E27FC236}">
                    <a16:creationId xmlns:a16="http://schemas.microsoft.com/office/drawing/2014/main" id="{E77A3E35-1A7F-1049-A9FD-03D1C109B5F1}"/>
                  </a:ext>
                </a:extLst>
              </p:cNvPr>
              <p:cNvSpPr/>
              <p:nvPr/>
            </p:nvSpPr>
            <p:spPr>
              <a:xfrm>
                <a:off x="4799409" y="1067990"/>
                <a:ext cx="74294" cy="127873"/>
              </a:xfrm>
              <a:custGeom>
                <a:avLst/>
                <a:gdLst>
                  <a:gd name="connsiteX0" fmla="*/ 0 w 74294"/>
                  <a:gd name="connsiteY0" fmla="*/ 0 h 127873"/>
                  <a:gd name="connsiteX1" fmla="*/ 74295 w 74294"/>
                  <a:gd name="connsiteY1" fmla="*/ 0 h 127873"/>
                  <a:gd name="connsiteX2" fmla="*/ 74295 w 74294"/>
                  <a:gd name="connsiteY2" fmla="*/ 27861 h 127873"/>
                  <a:gd name="connsiteX3" fmla="*/ 31432 w 74294"/>
                  <a:gd name="connsiteY3" fmla="*/ 27861 h 127873"/>
                  <a:gd name="connsiteX4" fmla="*/ 31432 w 74294"/>
                  <a:gd name="connsiteY4" fmla="*/ 48578 h 127873"/>
                  <a:gd name="connsiteX5" fmla="*/ 69294 w 74294"/>
                  <a:gd name="connsiteY5" fmla="*/ 48578 h 127873"/>
                  <a:gd name="connsiteX6" fmla="*/ 69294 w 74294"/>
                  <a:gd name="connsiteY6" fmla="*/ 77153 h 127873"/>
                  <a:gd name="connsiteX7" fmla="*/ 31432 w 74294"/>
                  <a:gd name="connsiteY7" fmla="*/ 77153 h 127873"/>
                  <a:gd name="connsiteX8" fmla="*/ 31432 w 74294"/>
                  <a:gd name="connsiteY8" fmla="*/ 100727 h 127873"/>
                  <a:gd name="connsiteX9" fmla="*/ 74295 w 74294"/>
                  <a:gd name="connsiteY9" fmla="*/ 100727 h 127873"/>
                  <a:gd name="connsiteX10" fmla="*/ 74295 w 74294"/>
                  <a:gd name="connsiteY10" fmla="*/ 127873 h 127873"/>
                  <a:gd name="connsiteX11" fmla="*/ 0 w 74294"/>
                  <a:gd name="connsiteY11" fmla="*/ 127873 h 127873"/>
                  <a:gd name="connsiteX12" fmla="*/ 0 w 74294"/>
                  <a:gd name="connsiteY12"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4294" h="127873">
                    <a:moveTo>
                      <a:pt x="0" y="0"/>
                    </a:moveTo>
                    <a:lnTo>
                      <a:pt x="74295" y="0"/>
                    </a:lnTo>
                    <a:lnTo>
                      <a:pt x="74295" y="27861"/>
                    </a:lnTo>
                    <a:lnTo>
                      <a:pt x="31432" y="27861"/>
                    </a:lnTo>
                    <a:lnTo>
                      <a:pt x="31432" y="48578"/>
                    </a:lnTo>
                    <a:lnTo>
                      <a:pt x="69294" y="48578"/>
                    </a:lnTo>
                    <a:lnTo>
                      <a:pt x="69294" y="77153"/>
                    </a:lnTo>
                    <a:lnTo>
                      <a:pt x="31432" y="77153"/>
                    </a:lnTo>
                    <a:lnTo>
                      <a:pt x="31432" y="100727"/>
                    </a:lnTo>
                    <a:lnTo>
                      <a:pt x="74295" y="100727"/>
                    </a:lnTo>
                    <a:lnTo>
                      <a:pt x="74295" y="127873"/>
                    </a:lnTo>
                    <a:lnTo>
                      <a:pt x="0" y="127873"/>
                    </a:lnTo>
                    <a:lnTo>
                      <a:pt x="0"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1402" name="Freeform 1401">
                <a:extLst>
                  <a:ext uri="{FF2B5EF4-FFF2-40B4-BE49-F238E27FC236}">
                    <a16:creationId xmlns:a16="http://schemas.microsoft.com/office/drawing/2014/main" id="{5C05A5AB-7269-B349-9BBA-384F2743E1F2}"/>
                  </a:ext>
                </a:extLst>
              </p:cNvPr>
              <p:cNvSpPr/>
              <p:nvPr/>
            </p:nvSpPr>
            <p:spPr>
              <a:xfrm>
                <a:off x="4942284" y="1067990"/>
                <a:ext cx="100726" cy="127873"/>
              </a:xfrm>
              <a:custGeom>
                <a:avLst/>
                <a:gdLst>
                  <a:gd name="connsiteX0" fmla="*/ 87868 w 100726"/>
                  <a:gd name="connsiteY0" fmla="*/ 127873 h 127873"/>
                  <a:gd name="connsiteX1" fmla="*/ 31432 w 100726"/>
                  <a:gd name="connsiteY1" fmla="*/ 67151 h 127873"/>
                  <a:gd name="connsiteX2" fmla="*/ 31432 w 100726"/>
                  <a:gd name="connsiteY2" fmla="*/ 127873 h 127873"/>
                  <a:gd name="connsiteX3" fmla="*/ 0 w 100726"/>
                  <a:gd name="connsiteY3" fmla="*/ 127873 h 127873"/>
                  <a:gd name="connsiteX4" fmla="*/ 0 w 100726"/>
                  <a:gd name="connsiteY4" fmla="*/ 0 h 127873"/>
                  <a:gd name="connsiteX5" fmla="*/ 12859 w 100726"/>
                  <a:gd name="connsiteY5" fmla="*/ 0 h 127873"/>
                  <a:gd name="connsiteX6" fmla="*/ 69294 w 100726"/>
                  <a:gd name="connsiteY6" fmla="*/ 60007 h 127873"/>
                  <a:gd name="connsiteX7" fmla="*/ 69294 w 100726"/>
                  <a:gd name="connsiteY7" fmla="*/ 0 h 127873"/>
                  <a:gd name="connsiteX8" fmla="*/ 100727 w 100726"/>
                  <a:gd name="connsiteY8" fmla="*/ 0 h 127873"/>
                  <a:gd name="connsiteX9" fmla="*/ 100727 w 100726"/>
                  <a:gd name="connsiteY9" fmla="*/ 127873 h 127873"/>
                  <a:gd name="connsiteX10" fmla="*/ 87868 w 100726"/>
                  <a:gd name="connsiteY10" fmla="*/ 127873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726" h="127873">
                    <a:moveTo>
                      <a:pt x="87868" y="127873"/>
                    </a:moveTo>
                    <a:lnTo>
                      <a:pt x="31432" y="67151"/>
                    </a:lnTo>
                    <a:lnTo>
                      <a:pt x="31432" y="127873"/>
                    </a:lnTo>
                    <a:lnTo>
                      <a:pt x="0" y="127873"/>
                    </a:lnTo>
                    <a:lnTo>
                      <a:pt x="0" y="0"/>
                    </a:lnTo>
                    <a:lnTo>
                      <a:pt x="12859" y="0"/>
                    </a:lnTo>
                    <a:lnTo>
                      <a:pt x="69294" y="60007"/>
                    </a:lnTo>
                    <a:lnTo>
                      <a:pt x="69294" y="0"/>
                    </a:lnTo>
                    <a:lnTo>
                      <a:pt x="100727" y="0"/>
                    </a:lnTo>
                    <a:lnTo>
                      <a:pt x="100727" y="127873"/>
                    </a:lnTo>
                    <a:lnTo>
                      <a:pt x="87868" y="127873"/>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1403" name="Freeform 1402">
                <a:extLst>
                  <a:ext uri="{FF2B5EF4-FFF2-40B4-BE49-F238E27FC236}">
                    <a16:creationId xmlns:a16="http://schemas.microsoft.com/office/drawing/2014/main" id="{6E187645-E787-2848-9E3F-83650B80D6B7}"/>
                  </a:ext>
                </a:extLst>
              </p:cNvPr>
              <p:cNvSpPr/>
              <p:nvPr/>
            </p:nvSpPr>
            <p:spPr>
              <a:xfrm>
                <a:off x="5114448" y="1067990"/>
                <a:ext cx="74295" cy="127873"/>
              </a:xfrm>
              <a:custGeom>
                <a:avLst/>
                <a:gdLst>
                  <a:gd name="connsiteX0" fmla="*/ 0 w 74295"/>
                  <a:gd name="connsiteY0" fmla="*/ 0 h 127873"/>
                  <a:gd name="connsiteX1" fmla="*/ 74295 w 74295"/>
                  <a:gd name="connsiteY1" fmla="*/ 0 h 127873"/>
                  <a:gd name="connsiteX2" fmla="*/ 74295 w 74295"/>
                  <a:gd name="connsiteY2" fmla="*/ 27861 h 127873"/>
                  <a:gd name="connsiteX3" fmla="*/ 31433 w 74295"/>
                  <a:gd name="connsiteY3" fmla="*/ 27861 h 127873"/>
                  <a:gd name="connsiteX4" fmla="*/ 31433 w 74295"/>
                  <a:gd name="connsiteY4" fmla="*/ 48578 h 127873"/>
                  <a:gd name="connsiteX5" fmla="*/ 69294 w 74295"/>
                  <a:gd name="connsiteY5" fmla="*/ 48578 h 127873"/>
                  <a:gd name="connsiteX6" fmla="*/ 69294 w 74295"/>
                  <a:gd name="connsiteY6" fmla="*/ 77153 h 127873"/>
                  <a:gd name="connsiteX7" fmla="*/ 31433 w 74295"/>
                  <a:gd name="connsiteY7" fmla="*/ 77153 h 127873"/>
                  <a:gd name="connsiteX8" fmla="*/ 31433 w 74295"/>
                  <a:gd name="connsiteY8" fmla="*/ 100727 h 127873"/>
                  <a:gd name="connsiteX9" fmla="*/ 74295 w 74295"/>
                  <a:gd name="connsiteY9" fmla="*/ 100727 h 127873"/>
                  <a:gd name="connsiteX10" fmla="*/ 74295 w 74295"/>
                  <a:gd name="connsiteY10" fmla="*/ 127873 h 127873"/>
                  <a:gd name="connsiteX11" fmla="*/ 0 w 74295"/>
                  <a:gd name="connsiteY11" fmla="*/ 127873 h 127873"/>
                  <a:gd name="connsiteX12" fmla="*/ 0 w 74295"/>
                  <a:gd name="connsiteY12"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4295" h="127873">
                    <a:moveTo>
                      <a:pt x="0" y="0"/>
                    </a:moveTo>
                    <a:lnTo>
                      <a:pt x="74295" y="0"/>
                    </a:lnTo>
                    <a:lnTo>
                      <a:pt x="74295" y="27861"/>
                    </a:lnTo>
                    <a:lnTo>
                      <a:pt x="31433" y="27861"/>
                    </a:lnTo>
                    <a:lnTo>
                      <a:pt x="31433" y="48578"/>
                    </a:lnTo>
                    <a:lnTo>
                      <a:pt x="69294" y="48578"/>
                    </a:lnTo>
                    <a:lnTo>
                      <a:pt x="69294" y="77153"/>
                    </a:lnTo>
                    <a:lnTo>
                      <a:pt x="31433" y="77153"/>
                    </a:lnTo>
                    <a:lnTo>
                      <a:pt x="31433" y="100727"/>
                    </a:lnTo>
                    <a:lnTo>
                      <a:pt x="74295" y="100727"/>
                    </a:lnTo>
                    <a:lnTo>
                      <a:pt x="74295" y="127873"/>
                    </a:lnTo>
                    <a:lnTo>
                      <a:pt x="0" y="127873"/>
                    </a:lnTo>
                    <a:lnTo>
                      <a:pt x="0" y="0"/>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04" name="Freeform 1403">
                <a:extLst>
                  <a:ext uri="{FF2B5EF4-FFF2-40B4-BE49-F238E27FC236}">
                    <a16:creationId xmlns:a16="http://schemas.microsoft.com/office/drawing/2014/main" id="{9648FD5D-FD74-0A4D-9C33-37604856B739}"/>
                  </a:ext>
                </a:extLst>
              </p:cNvPr>
              <p:cNvSpPr/>
              <p:nvPr/>
            </p:nvSpPr>
            <p:spPr>
              <a:xfrm>
                <a:off x="5258038" y="1067990"/>
                <a:ext cx="104298" cy="127873"/>
              </a:xfrm>
              <a:custGeom>
                <a:avLst/>
                <a:gdLst>
                  <a:gd name="connsiteX0" fmla="*/ 69294 w 104298"/>
                  <a:gd name="connsiteY0" fmla="*/ 127873 h 127873"/>
                  <a:gd name="connsiteX1" fmla="*/ 50720 w 104298"/>
                  <a:gd name="connsiteY1" fmla="*/ 94297 h 127873"/>
                  <a:gd name="connsiteX2" fmla="*/ 31432 w 104298"/>
                  <a:gd name="connsiteY2" fmla="*/ 94297 h 127873"/>
                  <a:gd name="connsiteX3" fmla="*/ 31432 w 104298"/>
                  <a:gd name="connsiteY3" fmla="*/ 127873 h 127873"/>
                  <a:gd name="connsiteX4" fmla="*/ 0 w 104298"/>
                  <a:gd name="connsiteY4" fmla="*/ 127873 h 127873"/>
                  <a:gd name="connsiteX5" fmla="*/ 0 w 104298"/>
                  <a:gd name="connsiteY5" fmla="*/ 0 h 127873"/>
                  <a:gd name="connsiteX6" fmla="*/ 50006 w 104298"/>
                  <a:gd name="connsiteY6" fmla="*/ 0 h 127873"/>
                  <a:gd name="connsiteX7" fmla="*/ 93583 w 104298"/>
                  <a:gd name="connsiteY7" fmla="*/ 47149 h 127873"/>
                  <a:gd name="connsiteX8" fmla="*/ 79295 w 104298"/>
                  <a:gd name="connsiteY8" fmla="*/ 81439 h 127873"/>
                  <a:gd name="connsiteX9" fmla="*/ 104299 w 104298"/>
                  <a:gd name="connsiteY9" fmla="*/ 127873 h 127873"/>
                  <a:gd name="connsiteX10" fmla="*/ 69294 w 104298"/>
                  <a:gd name="connsiteY10" fmla="*/ 127873 h 127873"/>
                  <a:gd name="connsiteX11" fmla="*/ 31432 w 104298"/>
                  <a:gd name="connsiteY11" fmla="*/ 65008 h 127873"/>
                  <a:gd name="connsiteX12" fmla="*/ 50720 w 104298"/>
                  <a:gd name="connsiteY12" fmla="*/ 65008 h 127873"/>
                  <a:gd name="connsiteX13" fmla="*/ 67866 w 104298"/>
                  <a:gd name="connsiteY13" fmla="*/ 46434 h 127873"/>
                  <a:gd name="connsiteX14" fmla="*/ 50720 w 104298"/>
                  <a:gd name="connsiteY14" fmla="*/ 27861 h 127873"/>
                  <a:gd name="connsiteX15" fmla="*/ 31432 w 104298"/>
                  <a:gd name="connsiteY15" fmla="*/ 27861 h 127873"/>
                  <a:gd name="connsiteX16" fmla="*/ 31432 w 104298"/>
                  <a:gd name="connsiteY16" fmla="*/ 65008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4298" h="127873">
                    <a:moveTo>
                      <a:pt x="69294" y="127873"/>
                    </a:moveTo>
                    <a:lnTo>
                      <a:pt x="50720" y="94297"/>
                    </a:lnTo>
                    <a:lnTo>
                      <a:pt x="31432" y="94297"/>
                    </a:lnTo>
                    <a:lnTo>
                      <a:pt x="31432" y="127873"/>
                    </a:lnTo>
                    <a:lnTo>
                      <a:pt x="0" y="127873"/>
                    </a:lnTo>
                    <a:lnTo>
                      <a:pt x="0" y="0"/>
                    </a:lnTo>
                    <a:lnTo>
                      <a:pt x="50006" y="0"/>
                    </a:lnTo>
                    <a:cubicBezTo>
                      <a:pt x="74295" y="0"/>
                      <a:pt x="93583" y="21431"/>
                      <a:pt x="93583" y="47149"/>
                    </a:cubicBezTo>
                    <a:cubicBezTo>
                      <a:pt x="93583" y="60722"/>
                      <a:pt x="87868" y="72866"/>
                      <a:pt x="79295" y="81439"/>
                    </a:cubicBezTo>
                    <a:lnTo>
                      <a:pt x="104299" y="127873"/>
                    </a:lnTo>
                    <a:lnTo>
                      <a:pt x="69294" y="127873"/>
                    </a:lnTo>
                    <a:close/>
                    <a:moveTo>
                      <a:pt x="31432" y="65008"/>
                    </a:moveTo>
                    <a:lnTo>
                      <a:pt x="50720" y="65008"/>
                    </a:lnTo>
                    <a:cubicBezTo>
                      <a:pt x="60007" y="65008"/>
                      <a:pt x="67866" y="57150"/>
                      <a:pt x="67866" y="46434"/>
                    </a:cubicBezTo>
                    <a:cubicBezTo>
                      <a:pt x="67866" y="35719"/>
                      <a:pt x="60007" y="27861"/>
                      <a:pt x="50720" y="27861"/>
                    </a:cubicBezTo>
                    <a:lnTo>
                      <a:pt x="31432" y="27861"/>
                    </a:lnTo>
                    <a:lnTo>
                      <a:pt x="31432" y="65008"/>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05" name="Freeform 1404">
                <a:extLst>
                  <a:ext uri="{FF2B5EF4-FFF2-40B4-BE49-F238E27FC236}">
                    <a16:creationId xmlns:a16="http://schemas.microsoft.com/office/drawing/2014/main" id="{2FF95BA5-CDC7-EF46-ACBC-B94016D1BCC1}"/>
                  </a:ext>
                </a:extLst>
              </p:cNvPr>
              <p:cNvSpPr/>
              <p:nvPr/>
            </p:nvSpPr>
            <p:spPr>
              <a:xfrm>
                <a:off x="5420915" y="1067990"/>
                <a:ext cx="126444" cy="127873"/>
              </a:xfrm>
              <a:custGeom>
                <a:avLst/>
                <a:gdLst>
                  <a:gd name="connsiteX0" fmla="*/ 0 w 126444"/>
                  <a:gd name="connsiteY0" fmla="*/ 127873 h 127873"/>
                  <a:gd name="connsiteX1" fmla="*/ 55721 w 126444"/>
                  <a:gd name="connsiteY1" fmla="*/ 0 h 127873"/>
                  <a:gd name="connsiteX2" fmla="*/ 70009 w 126444"/>
                  <a:gd name="connsiteY2" fmla="*/ 0 h 127873"/>
                  <a:gd name="connsiteX3" fmla="*/ 126444 w 126444"/>
                  <a:gd name="connsiteY3" fmla="*/ 127873 h 127873"/>
                  <a:gd name="connsiteX4" fmla="*/ 95012 w 126444"/>
                  <a:gd name="connsiteY4" fmla="*/ 127873 h 127873"/>
                  <a:gd name="connsiteX5" fmla="*/ 87868 w 126444"/>
                  <a:gd name="connsiteY5" fmla="*/ 111443 h 127873"/>
                  <a:gd name="connsiteX6" fmla="*/ 39291 w 126444"/>
                  <a:gd name="connsiteY6" fmla="*/ 111443 h 127873"/>
                  <a:gd name="connsiteX7" fmla="*/ 32147 w 126444"/>
                  <a:gd name="connsiteY7" fmla="*/ 127873 h 127873"/>
                  <a:gd name="connsiteX8" fmla="*/ 0 w 126444"/>
                  <a:gd name="connsiteY8" fmla="*/ 127873 h 127873"/>
                  <a:gd name="connsiteX9" fmla="*/ 50720 w 126444"/>
                  <a:gd name="connsiteY9" fmla="*/ 82868 h 127873"/>
                  <a:gd name="connsiteX10" fmla="*/ 75009 w 126444"/>
                  <a:gd name="connsiteY10" fmla="*/ 82868 h 127873"/>
                  <a:gd name="connsiteX11" fmla="*/ 62865 w 126444"/>
                  <a:gd name="connsiteY11" fmla="*/ 55007 h 127873"/>
                  <a:gd name="connsiteX12" fmla="*/ 50720 w 126444"/>
                  <a:gd name="connsiteY12" fmla="*/ 82868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6444" h="127873">
                    <a:moveTo>
                      <a:pt x="0" y="127873"/>
                    </a:moveTo>
                    <a:lnTo>
                      <a:pt x="55721" y="0"/>
                    </a:lnTo>
                    <a:lnTo>
                      <a:pt x="70009" y="0"/>
                    </a:lnTo>
                    <a:lnTo>
                      <a:pt x="126444" y="127873"/>
                    </a:lnTo>
                    <a:lnTo>
                      <a:pt x="95012" y="127873"/>
                    </a:lnTo>
                    <a:lnTo>
                      <a:pt x="87868" y="111443"/>
                    </a:lnTo>
                    <a:lnTo>
                      <a:pt x="39291" y="111443"/>
                    </a:lnTo>
                    <a:lnTo>
                      <a:pt x="32147" y="127873"/>
                    </a:lnTo>
                    <a:lnTo>
                      <a:pt x="0" y="127873"/>
                    </a:lnTo>
                    <a:close/>
                    <a:moveTo>
                      <a:pt x="50720" y="82868"/>
                    </a:moveTo>
                    <a:lnTo>
                      <a:pt x="75009" y="82868"/>
                    </a:lnTo>
                    <a:lnTo>
                      <a:pt x="62865" y="55007"/>
                    </a:lnTo>
                    <a:lnTo>
                      <a:pt x="50720" y="82868"/>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06" name="Freeform 1405">
                <a:extLst>
                  <a:ext uri="{FF2B5EF4-FFF2-40B4-BE49-F238E27FC236}">
                    <a16:creationId xmlns:a16="http://schemas.microsoft.com/office/drawing/2014/main" id="{702D4E50-C9EB-B34A-AC76-53EFA40DC6F8}"/>
                  </a:ext>
                </a:extLst>
              </p:cNvPr>
              <p:cNvSpPr/>
              <p:nvPr/>
            </p:nvSpPr>
            <p:spPr>
              <a:xfrm>
                <a:off x="5599509" y="1067990"/>
                <a:ext cx="94297" cy="127873"/>
              </a:xfrm>
              <a:custGeom>
                <a:avLst/>
                <a:gdLst>
                  <a:gd name="connsiteX0" fmla="*/ 0 w 94297"/>
                  <a:gd name="connsiteY0" fmla="*/ 0 h 127873"/>
                  <a:gd name="connsiteX1" fmla="*/ 94298 w 94297"/>
                  <a:gd name="connsiteY1" fmla="*/ 0 h 127873"/>
                  <a:gd name="connsiteX2" fmla="*/ 94298 w 94297"/>
                  <a:gd name="connsiteY2" fmla="*/ 33576 h 127873"/>
                  <a:gd name="connsiteX3" fmla="*/ 62865 w 94297"/>
                  <a:gd name="connsiteY3" fmla="*/ 33576 h 127873"/>
                  <a:gd name="connsiteX4" fmla="*/ 62865 w 94297"/>
                  <a:gd name="connsiteY4" fmla="*/ 127873 h 127873"/>
                  <a:gd name="connsiteX5" fmla="*/ 31433 w 94297"/>
                  <a:gd name="connsiteY5" fmla="*/ 127873 h 127873"/>
                  <a:gd name="connsiteX6" fmla="*/ 31433 w 94297"/>
                  <a:gd name="connsiteY6" fmla="*/ 33576 h 127873"/>
                  <a:gd name="connsiteX7" fmla="*/ 714 w 94297"/>
                  <a:gd name="connsiteY7" fmla="*/ 33576 h 127873"/>
                  <a:gd name="connsiteX8" fmla="*/ 714 w 94297"/>
                  <a:gd name="connsiteY8"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4297" h="127873">
                    <a:moveTo>
                      <a:pt x="0" y="0"/>
                    </a:moveTo>
                    <a:lnTo>
                      <a:pt x="94298" y="0"/>
                    </a:lnTo>
                    <a:lnTo>
                      <a:pt x="94298" y="33576"/>
                    </a:lnTo>
                    <a:lnTo>
                      <a:pt x="62865" y="33576"/>
                    </a:lnTo>
                    <a:lnTo>
                      <a:pt x="62865" y="127873"/>
                    </a:lnTo>
                    <a:lnTo>
                      <a:pt x="31433" y="127873"/>
                    </a:lnTo>
                    <a:lnTo>
                      <a:pt x="31433" y="33576"/>
                    </a:lnTo>
                    <a:lnTo>
                      <a:pt x="714" y="33576"/>
                    </a:lnTo>
                    <a:lnTo>
                      <a:pt x="714"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1407" name="Freeform 1406">
                <a:extLst>
                  <a:ext uri="{FF2B5EF4-FFF2-40B4-BE49-F238E27FC236}">
                    <a16:creationId xmlns:a16="http://schemas.microsoft.com/office/drawing/2014/main" id="{3E7A9EE5-310A-7249-942A-B0FAE7FEFA3C}"/>
                  </a:ext>
                </a:extLst>
              </p:cNvPr>
              <p:cNvSpPr/>
              <p:nvPr/>
            </p:nvSpPr>
            <p:spPr>
              <a:xfrm>
                <a:off x="5761672" y="1067990"/>
                <a:ext cx="31432" cy="127873"/>
              </a:xfrm>
              <a:custGeom>
                <a:avLst/>
                <a:gdLst>
                  <a:gd name="connsiteX0" fmla="*/ 0 w 31432"/>
                  <a:gd name="connsiteY0" fmla="*/ 0 h 127873"/>
                  <a:gd name="connsiteX1" fmla="*/ 31432 w 31432"/>
                  <a:gd name="connsiteY1" fmla="*/ 0 h 127873"/>
                  <a:gd name="connsiteX2" fmla="*/ 31432 w 31432"/>
                  <a:gd name="connsiteY2" fmla="*/ 127873 h 127873"/>
                  <a:gd name="connsiteX3" fmla="*/ 0 w 31432"/>
                  <a:gd name="connsiteY3" fmla="*/ 127873 h 127873"/>
                  <a:gd name="connsiteX4" fmla="*/ 0 w 31432"/>
                  <a:gd name="connsiteY4" fmla="*/ 0 h 1278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32" h="127873">
                    <a:moveTo>
                      <a:pt x="0" y="0"/>
                    </a:moveTo>
                    <a:lnTo>
                      <a:pt x="31432" y="0"/>
                    </a:lnTo>
                    <a:lnTo>
                      <a:pt x="31432" y="127873"/>
                    </a:lnTo>
                    <a:lnTo>
                      <a:pt x="0" y="127873"/>
                    </a:lnTo>
                    <a:lnTo>
                      <a:pt x="0"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1408" name="Freeform 1407">
                <a:extLst>
                  <a:ext uri="{FF2B5EF4-FFF2-40B4-BE49-F238E27FC236}">
                    <a16:creationId xmlns:a16="http://schemas.microsoft.com/office/drawing/2014/main" id="{C3F68CED-0196-584D-AC91-76644AF131C3}"/>
                  </a:ext>
                </a:extLst>
              </p:cNvPr>
              <p:cNvSpPr/>
              <p:nvPr/>
            </p:nvSpPr>
            <p:spPr>
              <a:xfrm>
                <a:off x="5861685" y="1067990"/>
                <a:ext cx="119300" cy="127873"/>
              </a:xfrm>
              <a:custGeom>
                <a:avLst/>
                <a:gdLst>
                  <a:gd name="connsiteX0" fmla="*/ 59293 w 119300"/>
                  <a:gd name="connsiteY0" fmla="*/ 0 h 127873"/>
                  <a:gd name="connsiteX1" fmla="*/ 119301 w 119300"/>
                  <a:gd name="connsiteY1" fmla="*/ 64294 h 127873"/>
                  <a:gd name="connsiteX2" fmla="*/ 59293 w 119300"/>
                  <a:gd name="connsiteY2" fmla="*/ 127873 h 127873"/>
                  <a:gd name="connsiteX3" fmla="*/ 0 w 119300"/>
                  <a:gd name="connsiteY3" fmla="*/ 64294 h 127873"/>
                  <a:gd name="connsiteX4" fmla="*/ 59293 w 119300"/>
                  <a:gd name="connsiteY4" fmla="*/ 0 h 127873"/>
                  <a:gd name="connsiteX5" fmla="*/ 59293 w 119300"/>
                  <a:gd name="connsiteY5" fmla="*/ 33576 h 127873"/>
                  <a:gd name="connsiteX6" fmla="*/ 30718 w 119300"/>
                  <a:gd name="connsiteY6" fmla="*/ 64294 h 127873"/>
                  <a:gd name="connsiteX7" fmla="*/ 59293 w 119300"/>
                  <a:gd name="connsiteY7" fmla="*/ 95012 h 127873"/>
                  <a:gd name="connsiteX8" fmla="*/ 87868 w 119300"/>
                  <a:gd name="connsiteY8" fmla="*/ 64294 h 127873"/>
                  <a:gd name="connsiteX9" fmla="*/ 59293 w 119300"/>
                  <a:gd name="connsiteY9" fmla="*/ 33576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9300" h="127873">
                    <a:moveTo>
                      <a:pt x="59293" y="0"/>
                    </a:moveTo>
                    <a:cubicBezTo>
                      <a:pt x="92154" y="0"/>
                      <a:pt x="119301" y="28575"/>
                      <a:pt x="119301" y="64294"/>
                    </a:cubicBezTo>
                    <a:cubicBezTo>
                      <a:pt x="119301" y="99298"/>
                      <a:pt x="92869" y="127873"/>
                      <a:pt x="59293" y="127873"/>
                    </a:cubicBezTo>
                    <a:cubicBezTo>
                      <a:pt x="26432" y="127873"/>
                      <a:pt x="0" y="99298"/>
                      <a:pt x="0" y="64294"/>
                    </a:cubicBezTo>
                    <a:cubicBezTo>
                      <a:pt x="0" y="29289"/>
                      <a:pt x="26432" y="0"/>
                      <a:pt x="59293" y="0"/>
                    </a:cubicBezTo>
                    <a:close/>
                    <a:moveTo>
                      <a:pt x="59293" y="33576"/>
                    </a:moveTo>
                    <a:cubicBezTo>
                      <a:pt x="43577" y="33576"/>
                      <a:pt x="30718" y="47149"/>
                      <a:pt x="30718" y="64294"/>
                    </a:cubicBezTo>
                    <a:cubicBezTo>
                      <a:pt x="30718" y="80724"/>
                      <a:pt x="43577" y="95012"/>
                      <a:pt x="59293" y="95012"/>
                    </a:cubicBezTo>
                    <a:cubicBezTo>
                      <a:pt x="75009" y="95012"/>
                      <a:pt x="87868" y="81439"/>
                      <a:pt x="87868" y="64294"/>
                    </a:cubicBezTo>
                    <a:cubicBezTo>
                      <a:pt x="87868" y="47149"/>
                      <a:pt x="75009" y="33576"/>
                      <a:pt x="59293" y="33576"/>
                    </a:cubicBez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1409" name="Freeform 1408">
                <a:extLst>
                  <a:ext uri="{FF2B5EF4-FFF2-40B4-BE49-F238E27FC236}">
                    <a16:creationId xmlns:a16="http://schemas.microsoft.com/office/drawing/2014/main" id="{851D9268-59A2-884B-AFA7-3B6A92FC03EF}"/>
                  </a:ext>
                </a:extLst>
              </p:cNvPr>
              <p:cNvSpPr/>
              <p:nvPr/>
            </p:nvSpPr>
            <p:spPr>
              <a:xfrm>
                <a:off x="6049565" y="1067990"/>
                <a:ext cx="100726" cy="127873"/>
              </a:xfrm>
              <a:custGeom>
                <a:avLst/>
                <a:gdLst>
                  <a:gd name="connsiteX0" fmla="*/ 87868 w 100726"/>
                  <a:gd name="connsiteY0" fmla="*/ 127873 h 127873"/>
                  <a:gd name="connsiteX1" fmla="*/ 31433 w 100726"/>
                  <a:gd name="connsiteY1" fmla="*/ 67151 h 127873"/>
                  <a:gd name="connsiteX2" fmla="*/ 31433 w 100726"/>
                  <a:gd name="connsiteY2" fmla="*/ 127873 h 127873"/>
                  <a:gd name="connsiteX3" fmla="*/ 0 w 100726"/>
                  <a:gd name="connsiteY3" fmla="*/ 127873 h 127873"/>
                  <a:gd name="connsiteX4" fmla="*/ 0 w 100726"/>
                  <a:gd name="connsiteY4" fmla="*/ 0 h 127873"/>
                  <a:gd name="connsiteX5" fmla="*/ 12859 w 100726"/>
                  <a:gd name="connsiteY5" fmla="*/ 0 h 127873"/>
                  <a:gd name="connsiteX6" fmla="*/ 69294 w 100726"/>
                  <a:gd name="connsiteY6" fmla="*/ 60007 h 127873"/>
                  <a:gd name="connsiteX7" fmla="*/ 69294 w 100726"/>
                  <a:gd name="connsiteY7" fmla="*/ 0 h 127873"/>
                  <a:gd name="connsiteX8" fmla="*/ 100727 w 100726"/>
                  <a:gd name="connsiteY8" fmla="*/ 0 h 127873"/>
                  <a:gd name="connsiteX9" fmla="*/ 100727 w 100726"/>
                  <a:gd name="connsiteY9" fmla="*/ 127873 h 127873"/>
                  <a:gd name="connsiteX10" fmla="*/ 87868 w 100726"/>
                  <a:gd name="connsiteY10" fmla="*/ 127873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726" h="127873">
                    <a:moveTo>
                      <a:pt x="87868" y="127873"/>
                    </a:moveTo>
                    <a:lnTo>
                      <a:pt x="31433" y="67151"/>
                    </a:lnTo>
                    <a:lnTo>
                      <a:pt x="31433" y="127873"/>
                    </a:lnTo>
                    <a:lnTo>
                      <a:pt x="0" y="127873"/>
                    </a:lnTo>
                    <a:lnTo>
                      <a:pt x="0" y="0"/>
                    </a:lnTo>
                    <a:lnTo>
                      <a:pt x="12859" y="0"/>
                    </a:lnTo>
                    <a:lnTo>
                      <a:pt x="69294" y="60007"/>
                    </a:lnTo>
                    <a:lnTo>
                      <a:pt x="69294" y="0"/>
                    </a:lnTo>
                    <a:lnTo>
                      <a:pt x="100727" y="0"/>
                    </a:lnTo>
                    <a:lnTo>
                      <a:pt x="100727" y="127873"/>
                    </a:lnTo>
                    <a:lnTo>
                      <a:pt x="87868" y="127873"/>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grpSp>
        <p:grpSp>
          <p:nvGrpSpPr>
            <p:cNvPr id="1389" name="Graphic 4">
              <a:extLst>
                <a:ext uri="{FF2B5EF4-FFF2-40B4-BE49-F238E27FC236}">
                  <a16:creationId xmlns:a16="http://schemas.microsoft.com/office/drawing/2014/main" id="{E489B28D-7C08-5F4B-BD53-E43FF54DA4BB}"/>
                </a:ext>
              </a:extLst>
            </p:cNvPr>
            <p:cNvGrpSpPr/>
            <p:nvPr/>
          </p:nvGrpSpPr>
          <p:grpSpPr>
            <a:xfrm>
              <a:off x="4965858" y="1238726"/>
              <a:ext cx="1416605" cy="128587"/>
              <a:chOff x="4965858" y="1238726"/>
              <a:chExt cx="1416605" cy="128587"/>
            </a:xfrm>
          </p:grpSpPr>
          <p:sp>
            <p:nvSpPr>
              <p:cNvPr id="1390" name="Freeform 1389">
                <a:extLst>
                  <a:ext uri="{FF2B5EF4-FFF2-40B4-BE49-F238E27FC236}">
                    <a16:creationId xmlns:a16="http://schemas.microsoft.com/office/drawing/2014/main" id="{69D4F77E-A74C-4840-9C7D-8367244CEA65}"/>
                  </a:ext>
                </a:extLst>
              </p:cNvPr>
              <p:cNvSpPr/>
              <p:nvPr/>
            </p:nvSpPr>
            <p:spPr>
              <a:xfrm>
                <a:off x="4965858" y="1239440"/>
                <a:ext cx="93583" cy="127873"/>
              </a:xfrm>
              <a:custGeom>
                <a:avLst/>
                <a:gdLst>
                  <a:gd name="connsiteX0" fmla="*/ 0 w 93583"/>
                  <a:gd name="connsiteY0" fmla="*/ 127873 h 127873"/>
                  <a:gd name="connsiteX1" fmla="*/ 0 w 93583"/>
                  <a:gd name="connsiteY1" fmla="*/ 0 h 127873"/>
                  <a:gd name="connsiteX2" fmla="*/ 52864 w 93583"/>
                  <a:gd name="connsiteY2" fmla="*/ 0 h 127873"/>
                  <a:gd name="connsiteX3" fmla="*/ 87868 w 93583"/>
                  <a:gd name="connsiteY3" fmla="*/ 37862 h 127873"/>
                  <a:gd name="connsiteX4" fmla="*/ 80010 w 93583"/>
                  <a:gd name="connsiteY4" fmla="*/ 60722 h 127873"/>
                  <a:gd name="connsiteX5" fmla="*/ 93583 w 93583"/>
                  <a:gd name="connsiteY5" fmla="*/ 90011 h 127873"/>
                  <a:gd name="connsiteX6" fmla="*/ 58579 w 93583"/>
                  <a:gd name="connsiteY6" fmla="*/ 127159 h 127873"/>
                  <a:gd name="connsiteX7" fmla="*/ 0 w 93583"/>
                  <a:gd name="connsiteY7" fmla="*/ 127159 h 127873"/>
                  <a:gd name="connsiteX8" fmla="*/ 46434 w 93583"/>
                  <a:gd name="connsiteY8" fmla="*/ 50006 h 127873"/>
                  <a:gd name="connsiteX9" fmla="*/ 56436 w 93583"/>
                  <a:gd name="connsiteY9" fmla="*/ 39291 h 127873"/>
                  <a:gd name="connsiteX10" fmla="*/ 46434 w 93583"/>
                  <a:gd name="connsiteY10" fmla="*/ 27861 h 127873"/>
                  <a:gd name="connsiteX11" fmla="*/ 31433 w 93583"/>
                  <a:gd name="connsiteY11" fmla="*/ 27861 h 127873"/>
                  <a:gd name="connsiteX12" fmla="*/ 31433 w 93583"/>
                  <a:gd name="connsiteY12" fmla="*/ 50006 h 127873"/>
                  <a:gd name="connsiteX13" fmla="*/ 46434 w 93583"/>
                  <a:gd name="connsiteY13" fmla="*/ 50006 h 127873"/>
                  <a:gd name="connsiteX14" fmla="*/ 52149 w 93583"/>
                  <a:gd name="connsiteY14" fmla="*/ 100013 h 127873"/>
                  <a:gd name="connsiteX15" fmla="*/ 62151 w 93583"/>
                  <a:gd name="connsiteY15" fmla="*/ 88582 h 127873"/>
                  <a:gd name="connsiteX16" fmla="*/ 52149 w 93583"/>
                  <a:gd name="connsiteY16" fmla="*/ 77867 h 127873"/>
                  <a:gd name="connsiteX17" fmla="*/ 31433 w 93583"/>
                  <a:gd name="connsiteY17" fmla="*/ 77867 h 127873"/>
                  <a:gd name="connsiteX18" fmla="*/ 31433 w 93583"/>
                  <a:gd name="connsiteY18" fmla="*/ 100013 h 127873"/>
                  <a:gd name="connsiteX19" fmla="*/ 52149 w 93583"/>
                  <a:gd name="connsiteY19" fmla="*/ 100013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3583" h="127873">
                    <a:moveTo>
                      <a:pt x="0" y="127873"/>
                    </a:moveTo>
                    <a:lnTo>
                      <a:pt x="0" y="0"/>
                    </a:lnTo>
                    <a:lnTo>
                      <a:pt x="52864" y="0"/>
                    </a:lnTo>
                    <a:cubicBezTo>
                      <a:pt x="72152" y="0"/>
                      <a:pt x="87868" y="17859"/>
                      <a:pt x="87868" y="37862"/>
                    </a:cubicBezTo>
                    <a:cubicBezTo>
                      <a:pt x="87868" y="46434"/>
                      <a:pt x="85011" y="54293"/>
                      <a:pt x="80010" y="60722"/>
                    </a:cubicBezTo>
                    <a:cubicBezTo>
                      <a:pt x="87868" y="67866"/>
                      <a:pt x="93583" y="78581"/>
                      <a:pt x="93583" y="90011"/>
                    </a:cubicBezTo>
                    <a:cubicBezTo>
                      <a:pt x="93583" y="110014"/>
                      <a:pt x="77867" y="127159"/>
                      <a:pt x="58579" y="127159"/>
                    </a:cubicBezTo>
                    <a:lnTo>
                      <a:pt x="0" y="127159"/>
                    </a:lnTo>
                    <a:close/>
                    <a:moveTo>
                      <a:pt x="46434" y="50006"/>
                    </a:moveTo>
                    <a:cubicBezTo>
                      <a:pt x="52149" y="50006"/>
                      <a:pt x="56436" y="45006"/>
                      <a:pt x="56436" y="39291"/>
                    </a:cubicBezTo>
                    <a:cubicBezTo>
                      <a:pt x="56436" y="33576"/>
                      <a:pt x="52149" y="27861"/>
                      <a:pt x="46434" y="27861"/>
                    </a:cubicBezTo>
                    <a:lnTo>
                      <a:pt x="31433" y="27861"/>
                    </a:lnTo>
                    <a:lnTo>
                      <a:pt x="31433" y="50006"/>
                    </a:lnTo>
                    <a:lnTo>
                      <a:pt x="46434" y="50006"/>
                    </a:lnTo>
                    <a:close/>
                    <a:moveTo>
                      <a:pt x="52149" y="100013"/>
                    </a:moveTo>
                    <a:cubicBezTo>
                      <a:pt x="57865" y="100013"/>
                      <a:pt x="62151" y="95012"/>
                      <a:pt x="62151" y="88582"/>
                    </a:cubicBezTo>
                    <a:cubicBezTo>
                      <a:pt x="62151" y="82153"/>
                      <a:pt x="57150" y="77867"/>
                      <a:pt x="52149" y="77867"/>
                    </a:cubicBezTo>
                    <a:lnTo>
                      <a:pt x="31433" y="77867"/>
                    </a:lnTo>
                    <a:lnTo>
                      <a:pt x="31433" y="100013"/>
                    </a:lnTo>
                    <a:lnTo>
                      <a:pt x="52149" y="100013"/>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391" name="Freeform 1390">
                <a:extLst>
                  <a:ext uri="{FF2B5EF4-FFF2-40B4-BE49-F238E27FC236}">
                    <a16:creationId xmlns:a16="http://schemas.microsoft.com/office/drawing/2014/main" id="{DF083B27-2882-6F4B-B29F-1906E6D7434D}"/>
                  </a:ext>
                </a:extLst>
              </p:cNvPr>
              <p:cNvSpPr/>
              <p:nvPr/>
            </p:nvSpPr>
            <p:spPr>
              <a:xfrm>
                <a:off x="5110162" y="1239440"/>
                <a:ext cx="74295" cy="127873"/>
              </a:xfrm>
              <a:custGeom>
                <a:avLst/>
                <a:gdLst>
                  <a:gd name="connsiteX0" fmla="*/ 0 w 74295"/>
                  <a:gd name="connsiteY0" fmla="*/ 0 h 127873"/>
                  <a:gd name="connsiteX1" fmla="*/ 31433 w 74295"/>
                  <a:gd name="connsiteY1" fmla="*/ 0 h 127873"/>
                  <a:gd name="connsiteX2" fmla="*/ 31433 w 74295"/>
                  <a:gd name="connsiteY2" fmla="*/ 94297 h 127873"/>
                  <a:gd name="connsiteX3" fmla="*/ 74295 w 74295"/>
                  <a:gd name="connsiteY3" fmla="*/ 94297 h 127873"/>
                  <a:gd name="connsiteX4" fmla="*/ 74295 w 74295"/>
                  <a:gd name="connsiteY4" fmla="*/ 127873 h 127873"/>
                  <a:gd name="connsiteX5" fmla="*/ 0 w 74295"/>
                  <a:gd name="connsiteY5" fmla="*/ 127873 h 127873"/>
                  <a:gd name="connsiteX6" fmla="*/ 0 w 74295"/>
                  <a:gd name="connsiteY6"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295" h="127873">
                    <a:moveTo>
                      <a:pt x="0" y="0"/>
                    </a:moveTo>
                    <a:lnTo>
                      <a:pt x="31433" y="0"/>
                    </a:lnTo>
                    <a:lnTo>
                      <a:pt x="31433" y="94297"/>
                    </a:lnTo>
                    <a:lnTo>
                      <a:pt x="74295" y="94297"/>
                    </a:lnTo>
                    <a:lnTo>
                      <a:pt x="74295" y="127873"/>
                    </a:lnTo>
                    <a:lnTo>
                      <a:pt x="0" y="127873"/>
                    </a:lnTo>
                    <a:lnTo>
                      <a:pt x="0" y="0"/>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392" name="Freeform 1391">
                <a:extLst>
                  <a:ext uri="{FF2B5EF4-FFF2-40B4-BE49-F238E27FC236}">
                    <a16:creationId xmlns:a16="http://schemas.microsoft.com/office/drawing/2014/main" id="{FCAFE8B0-7864-6449-B831-D2BC607C55D9}"/>
                  </a:ext>
                </a:extLst>
              </p:cNvPr>
              <p:cNvSpPr/>
              <p:nvPr/>
            </p:nvSpPr>
            <p:spPr>
              <a:xfrm>
                <a:off x="5231606" y="1239440"/>
                <a:ext cx="119300" cy="127873"/>
              </a:xfrm>
              <a:custGeom>
                <a:avLst/>
                <a:gdLst>
                  <a:gd name="connsiteX0" fmla="*/ 59293 w 119300"/>
                  <a:gd name="connsiteY0" fmla="*/ 0 h 127873"/>
                  <a:gd name="connsiteX1" fmla="*/ 119301 w 119300"/>
                  <a:gd name="connsiteY1" fmla="*/ 64294 h 127873"/>
                  <a:gd name="connsiteX2" fmla="*/ 59293 w 119300"/>
                  <a:gd name="connsiteY2" fmla="*/ 127873 h 127873"/>
                  <a:gd name="connsiteX3" fmla="*/ 0 w 119300"/>
                  <a:gd name="connsiteY3" fmla="*/ 64294 h 127873"/>
                  <a:gd name="connsiteX4" fmla="*/ 59293 w 119300"/>
                  <a:gd name="connsiteY4" fmla="*/ 0 h 127873"/>
                  <a:gd name="connsiteX5" fmla="*/ 59293 w 119300"/>
                  <a:gd name="connsiteY5" fmla="*/ 32861 h 127873"/>
                  <a:gd name="connsiteX6" fmla="*/ 30718 w 119300"/>
                  <a:gd name="connsiteY6" fmla="*/ 63579 h 127873"/>
                  <a:gd name="connsiteX7" fmla="*/ 59293 w 119300"/>
                  <a:gd name="connsiteY7" fmla="*/ 94297 h 127873"/>
                  <a:gd name="connsiteX8" fmla="*/ 87868 w 119300"/>
                  <a:gd name="connsiteY8" fmla="*/ 63579 h 127873"/>
                  <a:gd name="connsiteX9" fmla="*/ 59293 w 119300"/>
                  <a:gd name="connsiteY9" fmla="*/ 32861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9300" h="127873">
                    <a:moveTo>
                      <a:pt x="59293" y="0"/>
                    </a:moveTo>
                    <a:cubicBezTo>
                      <a:pt x="92155" y="0"/>
                      <a:pt x="119301" y="28575"/>
                      <a:pt x="119301" y="64294"/>
                    </a:cubicBezTo>
                    <a:cubicBezTo>
                      <a:pt x="119301" y="99298"/>
                      <a:pt x="92869" y="127873"/>
                      <a:pt x="59293" y="127873"/>
                    </a:cubicBezTo>
                    <a:cubicBezTo>
                      <a:pt x="26432" y="127873"/>
                      <a:pt x="0" y="99298"/>
                      <a:pt x="0" y="64294"/>
                    </a:cubicBezTo>
                    <a:cubicBezTo>
                      <a:pt x="0" y="28575"/>
                      <a:pt x="26432" y="0"/>
                      <a:pt x="59293" y="0"/>
                    </a:cubicBezTo>
                    <a:close/>
                    <a:moveTo>
                      <a:pt x="59293" y="32861"/>
                    </a:moveTo>
                    <a:cubicBezTo>
                      <a:pt x="43577" y="32861"/>
                      <a:pt x="30718" y="46434"/>
                      <a:pt x="30718" y="63579"/>
                    </a:cubicBezTo>
                    <a:cubicBezTo>
                      <a:pt x="30718" y="80010"/>
                      <a:pt x="43577" y="94297"/>
                      <a:pt x="59293" y="94297"/>
                    </a:cubicBezTo>
                    <a:cubicBezTo>
                      <a:pt x="75009" y="94297"/>
                      <a:pt x="87868" y="80724"/>
                      <a:pt x="87868" y="63579"/>
                    </a:cubicBezTo>
                    <a:cubicBezTo>
                      <a:pt x="87868" y="47149"/>
                      <a:pt x="75724" y="32861"/>
                      <a:pt x="59293" y="32861"/>
                    </a:cubicBez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393" name="Freeform 1392">
                <a:extLst>
                  <a:ext uri="{FF2B5EF4-FFF2-40B4-BE49-F238E27FC236}">
                    <a16:creationId xmlns:a16="http://schemas.microsoft.com/office/drawing/2014/main" id="{32F40949-5605-384E-B834-B1724F2387DD}"/>
                  </a:ext>
                </a:extLst>
              </p:cNvPr>
              <p:cNvSpPr/>
              <p:nvPr/>
            </p:nvSpPr>
            <p:spPr>
              <a:xfrm>
                <a:off x="5398770" y="1239440"/>
                <a:ext cx="102155" cy="127158"/>
              </a:xfrm>
              <a:custGeom>
                <a:avLst/>
                <a:gdLst>
                  <a:gd name="connsiteX0" fmla="*/ 80010 w 102155"/>
                  <a:gd name="connsiteY0" fmla="*/ 42148 h 127158"/>
                  <a:gd name="connsiteX1" fmla="*/ 60007 w 102155"/>
                  <a:gd name="connsiteY1" fmla="*/ 33576 h 127158"/>
                  <a:gd name="connsiteX2" fmla="*/ 32147 w 102155"/>
                  <a:gd name="connsiteY2" fmla="*/ 63579 h 127158"/>
                  <a:gd name="connsiteX3" fmla="*/ 60007 w 102155"/>
                  <a:gd name="connsiteY3" fmla="*/ 93583 h 127158"/>
                  <a:gd name="connsiteX4" fmla="*/ 80010 w 102155"/>
                  <a:gd name="connsiteY4" fmla="*/ 85011 h 127158"/>
                  <a:gd name="connsiteX5" fmla="*/ 102156 w 102155"/>
                  <a:gd name="connsiteY5" fmla="*/ 108585 h 127158"/>
                  <a:gd name="connsiteX6" fmla="*/ 60007 w 102155"/>
                  <a:gd name="connsiteY6" fmla="*/ 127159 h 127158"/>
                  <a:gd name="connsiteX7" fmla="*/ 0 w 102155"/>
                  <a:gd name="connsiteY7" fmla="*/ 63579 h 127158"/>
                  <a:gd name="connsiteX8" fmla="*/ 60007 w 102155"/>
                  <a:gd name="connsiteY8" fmla="*/ 0 h 127158"/>
                  <a:gd name="connsiteX9" fmla="*/ 102156 w 102155"/>
                  <a:gd name="connsiteY9" fmla="*/ 18574 h 127158"/>
                  <a:gd name="connsiteX10" fmla="*/ 80010 w 102155"/>
                  <a:gd name="connsiteY10" fmla="*/ 42148 h 127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2155" h="127158">
                    <a:moveTo>
                      <a:pt x="80010" y="42148"/>
                    </a:moveTo>
                    <a:cubicBezTo>
                      <a:pt x="75009" y="37147"/>
                      <a:pt x="67866" y="33576"/>
                      <a:pt x="60007" y="33576"/>
                    </a:cubicBezTo>
                    <a:cubicBezTo>
                      <a:pt x="43577" y="33576"/>
                      <a:pt x="32147" y="46434"/>
                      <a:pt x="32147" y="63579"/>
                    </a:cubicBezTo>
                    <a:cubicBezTo>
                      <a:pt x="32147" y="80724"/>
                      <a:pt x="43577" y="93583"/>
                      <a:pt x="60007" y="93583"/>
                    </a:cubicBezTo>
                    <a:cubicBezTo>
                      <a:pt x="67866" y="93583"/>
                      <a:pt x="75009" y="90726"/>
                      <a:pt x="80010" y="85011"/>
                    </a:cubicBezTo>
                    <a:lnTo>
                      <a:pt x="102156" y="108585"/>
                    </a:lnTo>
                    <a:cubicBezTo>
                      <a:pt x="91440" y="120015"/>
                      <a:pt x="76438" y="127159"/>
                      <a:pt x="60007" y="127159"/>
                    </a:cubicBezTo>
                    <a:cubicBezTo>
                      <a:pt x="27146" y="127159"/>
                      <a:pt x="0" y="98584"/>
                      <a:pt x="0" y="63579"/>
                    </a:cubicBezTo>
                    <a:cubicBezTo>
                      <a:pt x="0" y="28575"/>
                      <a:pt x="26432" y="0"/>
                      <a:pt x="60007" y="0"/>
                    </a:cubicBezTo>
                    <a:cubicBezTo>
                      <a:pt x="76438" y="0"/>
                      <a:pt x="91440" y="7144"/>
                      <a:pt x="102156" y="18574"/>
                    </a:cubicBezTo>
                    <a:lnTo>
                      <a:pt x="80010" y="42148"/>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394" name="Freeform 1393">
                <a:extLst>
                  <a:ext uri="{FF2B5EF4-FFF2-40B4-BE49-F238E27FC236}">
                    <a16:creationId xmlns:a16="http://schemas.microsoft.com/office/drawing/2014/main" id="{9CBB493A-AA77-F945-A16D-EE92699DADAC}"/>
                  </a:ext>
                </a:extLst>
              </p:cNvPr>
              <p:cNvSpPr/>
              <p:nvPr/>
            </p:nvSpPr>
            <p:spPr>
              <a:xfrm>
                <a:off x="5557361" y="1238726"/>
                <a:ext cx="125015" cy="128587"/>
              </a:xfrm>
              <a:custGeom>
                <a:avLst/>
                <a:gdLst>
                  <a:gd name="connsiteX0" fmla="*/ 115015 w 125015"/>
                  <a:gd name="connsiteY0" fmla="*/ 714 h 128587"/>
                  <a:gd name="connsiteX1" fmla="*/ 60722 w 125015"/>
                  <a:gd name="connsiteY1" fmla="*/ 59293 h 128587"/>
                  <a:gd name="connsiteX2" fmla="*/ 125016 w 125015"/>
                  <a:gd name="connsiteY2" fmla="*/ 128588 h 128587"/>
                  <a:gd name="connsiteX3" fmla="*/ 80725 w 125015"/>
                  <a:gd name="connsiteY3" fmla="*/ 128588 h 128587"/>
                  <a:gd name="connsiteX4" fmla="*/ 38576 w 125015"/>
                  <a:gd name="connsiteY4" fmla="*/ 82868 h 128587"/>
                  <a:gd name="connsiteX5" fmla="*/ 31433 w 125015"/>
                  <a:gd name="connsiteY5" fmla="*/ 90726 h 128587"/>
                  <a:gd name="connsiteX6" fmla="*/ 31433 w 125015"/>
                  <a:gd name="connsiteY6" fmla="*/ 127873 h 128587"/>
                  <a:gd name="connsiteX7" fmla="*/ 0 w 125015"/>
                  <a:gd name="connsiteY7" fmla="*/ 127873 h 128587"/>
                  <a:gd name="connsiteX8" fmla="*/ 0 w 125015"/>
                  <a:gd name="connsiteY8" fmla="*/ 0 h 128587"/>
                  <a:gd name="connsiteX9" fmla="*/ 31433 w 125015"/>
                  <a:gd name="connsiteY9" fmla="*/ 0 h 128587"/>
                  <a:gd name="connsiteX10" fmla="*/ 31433 w 125015"/>
                  <a:gd name="connsiteY10" fmla="*/ 42863 h 128587"/>
                  <a:gd name="connsiteX11" fmla="*/ 71438 w 125015"/>
                  <a:gd name="connsiteY11" fmla="*/ 0 h 128587"/>
                  <a:gd name="connsiteX12" fmla="*/ 115015 w 125015"/>
                  <a:gd name="connsiteY12" fmla="*/ 0 h 128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5015" h="128587">
                    <a:moveTo>
                      <a:pt x="115015" y="714"/>
                    </a:moveTo>
                    <a:lnTo>
                      <a:pt x="60722" y="59293"/>
                    </a:lnTo>
                    <a:lnTo>
                      <a:pt x="125016" y="128588"/>
                    </a:lnTo>
                    <a:lnTo>
                      <a:pt x="80725" y="128588"/>
                    </a:lnTo>
                    <a:lnTo>
                      <a:pt x="38576" y="82868"/>
                    </a:lnTo>
                    <a:lnTo>
                      <a:pt x="31433" y="90726"/>
                    </a:lnTo>
                    <a:lnTo>
                      <a:pt x="31433" y="127873"/>
                    </a:lnTo>
                    <a:lnTo>
                      <a:pt x="0" y="127873"/>
                    </a:lnTo>
                    <a:lnTo>
                      <a:pt x="0" y="0"/>
                    </a:lnTo>
                    <a:lnTo>
                      <a:pt x="31433" y="0"/>
                    </a:lnTo>
                    <a:lnTo>
                      <a:pt x="31433" y="42863"/>
                    </a:lnTo>
                    <a:lnTo>
                      <a:pt x="71438" y="0"/>
                    </a:lnTo>
                    <a:lnTo>
                      <a:pt x="115015" y="0"/>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395" name="Freeform 1394">
                <a:extLst>
                  <a:ext uri="{FF2B5EF4-FFF2-40B4-BE49-F238E27FC236}">
                    <a16:creationId xmlns:a16="http://schemas.microsoft.com/office/drawing/2014/main" id="{D13F2185-C022-AE49-9832-4F9E647184CD}"/>
                  </a:ext>
                </a:extLst>
              </p:cNvPr>
              <p:cNvSpPr/>
              <p:nvPr/>
            </p:nvSpPr>
            <p:spPr>
              <a:xfrm>
                <a:off x="5714523" y="1239440"/>
                <a:ext cx="102155" cy="127158"/>
              </a:xfrm>
              <a:custGeom>
                <a:avLst/>
                <a:gdLst>
                  <a:gd name="connsiteX0" fmla="*/ 80010 w 102155"/>
                  <a:gd name="connsiteY0" fmla="*/ 42148 h 127158"/>
                  <a:gd name="connsiteX1" fmla="*/ 60008 w 102155"/>
                  <a:gd name="connsiteY1" fmla="*/ 33576 h 127158"/>
                  <a:gd name="connsiteX2" fmla="*/ 32147 w 102155"/>
                  <a:gd name="connsiteY2" fmla="*/ 63579 h 127158"/>
                  <a:gd name="connsiteX3" fmla="*/ 60008 w 102155"/>
                  <a:gd name="connsiteY3" fmla="*/ 93583 h 127158"/>
                  <a:gd name="connsiteX4" fmla="*/ 80010 w 102155"/>
                  <a:gd name="connsiteY4" fmla="*/ 85011 h 127158"/>
                  <a:gd name="connsiteX5" fmla="*/ 102156 w 102155"/>
                  <a:gd name="connsiteY5" fmla="*/ 108585 h 127158"/>
                  <a:gd name="connsiteX6" fmla="*/ 60008 w 102155"/>
                  <a:gd name="connsiteY6" fmla="*/ 127159 h 127158"/>
                  <a:gd name="connsiteX7" fmla="*/ 0 w 102155"/>
                  <a:gd name="connsiteY7" fmla="*/ 63579 h 127158"/>
                  <a:gd name="connsiteX8" fmla="*/ 60008 w 102155"/>
                  <a:gd name="connsiteY8" fmla="*/ 0 h 127158"/>
                  <a:gd name="connsiteX9" fmla="*/ 102156 w 102155"/>
                  <a:gd name="connsiteY9" fmla="*/ 18574 h 127158"/>
                  <a:gd name="connsiteX10" fmla="*/ 80010 w 102155"/>
                  <a:gd name="connsiteY10" fmla="*/ 42148 h 127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2155" h="127158">
                    <a:moveTo>
                      <a:pt x="80010" y="42148"/>
                    </a:moveTo>
                    <a:cubicBezTo>
                      <a:pt x="75009" y="37147"/>
                      <a:pt x="67866" y="33576"/>
                      <a:pt x="60008" y="33576"/>
                    </a:cubicBezTo>
                    <a:cubicBezTo>
                      <a:pt x="43577" y="33576"/>
                      <a:pt x="32147" y="46434"/>
                      <a:pt x="32147" y="63579"/>
                    </a:cubicBezTo>
                    <a:cubicBezTo>
                      <a:pt x="32147" y="80724"/>
                      <a:pt x="43577" y="93583"/>
                      <a:pt x="60008" y="93583"/>
                    </a:cubicBezTo>
                    <a:cubicBezTo>
                      <a:pt x="67866" y="93583"/>
                      <a:pt x="75009" y="90726"/>
                      <a:pt x="80010" y="85011"/>
                    </a:cubicBezTo>
                    <a:lnTo>
                      <a:pt x="102156" y="108585"/>
                    </a:lnTo>
                    <a:cubicBezTo>
                      <a:pt x="91440" y="120015"/>
                      <a:pt x="76438" y="127159"/>
                      <a:pt x="60008" y="127159"/>
                    </a:cubicBezTo>
                    <a:cubicBezTo>
                      <a:pt x="27147" y="127159"/>
                      <a:pt x="0" y="98584"/>
                      <a:pt x="0" y="63579"/>
                    </a:cubicBezTo>
                    <a:cubicBezTo>
                      <a:pt x="0" y="28575"/>
                      <a:pt x="26432" y="0"/>
                      <a:pt x="60008" y="0"/>
                    </a:cubicBezTo>
                    <a:cubicBezTo>
                      <a:pt x="76438" y="0"/>
                      <a:pt x="91440" y="7144"/>
                      <a:pt x="102156" y="18574"/>
                    </a:cubicBezTo>
                    <a:lnTo>
                      <a:pt x="80010" y="42148"/>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1396" name="Freeform 1395">
                <a:extLst>
                  <a:ext uri="{FF2B5EF4-FFF2-40B4-BE49-F238E27FC236}">
                    <a16:creationId xmlns:a16="http://schemas.microsoft.com/office/drawing/2014/main" id="{432B049F-8176-0F49-B252-2A4791FDA8EC}"/>
                  </a:ext>
                </a:extLst>
              </p:cNvPr>
              <p:cNvSpPr/>
              <p:nvPr/>
            </p:nvSpPr>
            <p:spPr>
              <a:xfrm>
                <a:off x="5872400" y="1239440"/>
                <a:ext cx="100726" cy="127873"/>
              </a:xfrm>
              <a:custGeom>
                <a:avLst/>
                <a:gdLst>
                  <a:gd name="connsiteX0" fmla="*/ 31432 w 100726"/>
                  <a:gd name="connsiteY0" fmla="*/ 0 h 127873"/>
                  <a:gd name="connsiteX1" fmla="*/ 31432 w 100726"/>
                  <a:gd name="connsiteY1" fmla="*/ 45720 h 127873"/>
                  <a:gd name="connsiteX2" fmla="*/ 69294 w 100726"/>
                  <a:gd name="connsiteY2" fmla="*/ 45720 h 127873"/>
                  <a:gd name="connsiteX3" fmla="*/ 69294 w 100726"/>
                  <a:gd name="connsiteY3" fmla="*/ 0 h 127873"/>
                  <a:gd name="connsiteX4" fmla="*/ 100727 w 100726"/>
                  <a:gd name="connsiteY4" fmla="*/ 0 h 127873"/>
                  <a:gd name="connsiteX5" fmla="*/ 100727 w 100726"/>
                  <a:gd name="connsiteY5" fmla="*/ 127873 h 127873"/>
                  <a:gd name="connsiteX6" fmla="*/ 69294 w 100726"/>
                  <a:gd name="connsiteY6" fmla="*/ 127873 h 127873"/>
                  <a:gd name="connsiteX7" fmla="*/ 69294 w 100726"/>
                  <a:gd name="connsiteY7" fmla="*/ 79296 h 127873"/>
                  <a:gd name="connsiteX8" fmla="*/ 31432 w 100726"/>
                  <a:gd name="connsiteY8" fmla="*/ 79296 h 127873"/>
                  <a:gd name="connsiteX9" fmla="*/ 31432 w 100726"/>
                  <a:gd name="connsiteY9" fmla="*/ 127873 h 127873"/>
                  <a:gd name="connsiteX10" fmla="*/ 0 w 100726"/>
                  <a:gd name="connsiteY10" fmla="*/ 127873 h 127873"/>
                  <a:gd name="connsiteX11" fmla="*/ 0 w 100726"/>
                  <a:gd name="connsiteY11" fmla="*/ 0 h 127873"/>
                  <a:gd name="connsiteX12" fmla="*/ 31432 w 100726"/>
                  <a:gd name="connsiteY12"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0726" h="127873">
                    <a:moveTo>
                      <a:pt x="31432" y="0"/>
                    </a:moveTo>
                    <a:lnTo>
                      <a:pt x="31432" y="45720"/>
                    </a:lnTo>
                    <a:lnTo>
                      <a:pt x="69294" y="45720"/>
                    </a:lnTo>
                    <a:lnTo>
                      <a:pt x="69294" y="0"/>
                    </a:lnTo>
                    <a:lnTo>
                      <a:pt x="100727" y="0"/>
                    </a:lnTo>
                    <a:lnTo>
                      <a:pt x="100727" y="127873"/>
                    </a:lnTo>
                    <a:lnTo>
                      <a:pt x="69294" y="127873"/>
                    </a:lnTo>
                    <a:lnTo>
                      <a:pt x="69294" y="79296"/>
                    </a:lnTo>
                    <a:lnTo>
                      <a:pt x="31432" y="79296"/>
                    </a:lnTo>
                    <a:lnTo>
                      <a:pt x="31432" y="127873"/>
                    </a:lnTo>
                    <a:lnTo>
                      <a:pt x="0" y="127873"/>
                    </a:lnTo>
                    <a:lnTo>
                      <a:pt x="0" y="0"/>
                    </a:lnTo>
                    <a:lnTo>
                      <a:pt x="31432"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1397" name="Freeform 1396">
                <a:extLst>
                  <a:ext uri="{FF2B5EF4-FFF2-40B4-BE49-F238E27FC236}">
                    <a16:creationId xmlns:a16="http://schemas.microsoft.com/office/drawing/2014/main" id="{39C06F05-1C1C-FF43-BB08-94A75B59C017}"/>
                  </a:ext>
                </a:extLst>
              </p:cNvPr>
              <p:cNvSpPr/>
              <p:nvPr/>
            </p:nvSpPr>
            <p:spPr>
              <a:xfrm>
                <a:off x="6020990" y="1239440"/>
                <a:ext cx="126444" cy="127873"/>
              </a:xfrm>
              <a:custGeom>
                <a:avLst/>
                <a:gdLst>
                  <a:gd name="connsiteX0" fmla="*/ 0 w 126444"/>
                  <a:gd name="connsiteY0" fmla="*/ 127873 h 127873"/>
                  <a:gd name="connsiteX1" fmla="*/ 55721 w 126444"/>
                  <a:gd name="connsiteY1" fmla="*/ 0 h 127873"/>
                  <a:gd name="connsiteX2" fmla="*/ 70009 w 126444"/>
                  <a:gd name="connsiteY2" fmla="*/ 0 h 127873"/>
                  <a:gd name="connsiteX3" fmla="*/ 126444 w 126444"/>
                  <a:gd name="connsiteY3" fmla="*/ 127873 h 127873"/>
                  <a:gd name="connsiteX4" fmla="*/ 95012 w 126444"/>
                  <a:gd name="connsiteY4" fmla="*/ 127873 h 127873"/>
                  <a:gd name="connsiteX5" fmla="*/ 87868 w 126444"/>
                  <a:gd name="connsiteY5" fmla="*/ 111443 h 127873"/>
                  <a:gd name="connsiteX6" fmla="*/ 39291 w 126444"/>
                  <a:gd name="connsiteY6" fmla="*/ 111443 h 127873"/>
                  <a:gd name="connsiteX7" fmla="*/ 32147 w 126444"/>
                  <a:gd name="connsiteY7" fmla="*/ 127873 h 127873"/>
                  <a:gd name="connsiteX8" fmla="*/ 0 w 126444"/>
                  <a:gd name="connsiteY8" fmla="*/ 127873 h 127873"/>
                  <a:gd name="connsiteX9" fmla="*/ 50720 w 126444"/>
                  <a:gd name="connsiteY9" fmla="*/ 82868 h 127873"/>
                  <a:gd name="connsiteX10" fmla="*/ 75009 w 126444"/>
                  <a:gd name="connsiteY10" fmla="*/ 82868 h 127873"/>
                  <a:gd name="connsiteX11" fmla="*/ 62865 w 126444"/>
                  <a:gd name="connsiteY11" fmla="*/ 55007 h 127873"/>
                  <a:gd name="connsiteX12" fmla="*/ 50720 w 126444"/>
                  <a:gd name="connsiteY12" fmla="*/ 82868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6444" h="127873">
                    <a:moveTo>
                      <a:pt x="0" y="127873"/>
                    </a:moveTo>
                    <a:lnTo>
                      <a:pt x="55721" y="0"/>
                    </a:lnTo>
                    <a:lnTo>
                      <a:pt x="70009" y="0"/>
                    </a:lnTo>
                    <a:lnTo>
                      <a:pt x="126444" y="127873"/>
                    </a:lnTo>
                    <a:lnTo>
                      <a:pt x="95012" y="127873"/>
                    </a:lnTo>
                    <a:lnTo>
                      <a:pt x="87868" y="111443"/>
                    </a:lnTo>
                    <a:lnTo>
                      <a:pt x="39291" y="111443"/>
                    </a:lnTo>
                    <a:lnTo>
                      <a:pt x="32147" y="127873"/>
                    </a:lnTo>
                    <a:lnTo>
                      <a:pt x="0" y="127873"/>
                    </a:lnTo>
                    <a:close/>
                    <a:moveTo>
                      <a:pt x="50720" y="82868"/>
                    </a:moveTo>
                    <a:lnTo>
                      <a:pt x="75009" y="82868"/>
                    </a:lnTo>
                    <a:lnTo>
                      <a:pt x="62865" y="55007"/>
                    </a:lnTo>
                    <a:lnTo>
                      <a:pt x="50720" y="82868"/>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1398" name="Freeform 1397">
                <a:extLst>
                  <a:ext uri="{FF2B5EF4-FFF2-40B4-BE49-F238E27FC236}">
                    <a16:creationId xmlns:a16="http://schemas.microsoft.com/office/drawing/2014/main" id="{E18F5CA2-FFF9-274F-B286-8BFA74362B25}"/>
                  </a:ext>
                </a:extLst>
              </p:cNvPr>
              <p:cNvSpPr/>
              <p:nvPr/>
            </p:nvSpPr>
            <p:spPr>
              <a:xfrm>
                <a:off x="6194583" y="1239440"/>
                <a:ext cx="31432" cy="127873"/>
              </a:xfrm>
              <a:custGeom>
                <a:avLst/>
                <a:gdLst>
                  <a:gd name="connsiteX0" fmla="*/ 0 w 31432"/>
                  <a:gd name="connsiteY0" fmla="*/ 0 h 127873"/>
                  <a:gd name="connsiteX1" fmla="*/ 31433 w 31432"/>
                  <a:gd name="connsiteY1" fmla="*/ 0 h 127873"/>
                  <a:gd name="connsiteX2" fmla="*/ 31433 w 31432"/>
                  <a:gd name="connsiteY2" fmla="*/ 127873 h 127873"/>
                  <a:gd name="connsiteX3" fmla="*/ 0 w 31432"/>
                  <a:gd name="connsiteY3" fmla="*/ 127873 h 127873"/>
                  <a:gd name="connsiteX4" fmla="*/ 0 w 31432"/>
                  <a:gd name="connsiteY4" fmla="*/ 0 h 1278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32" h="127873">
                    <a:moveTo>
                      <a:pt x="0" y="0"/>
                    </a:moveTo>
                    <a:lnTo>
                      <a:pt x="31433" y="0"/>
                    </a:lnTo>
                    <a:lnTo>
                      <a:pt x="31433" y="127873"/>
                    </a:lnTo>
                    <a:lnTo>
                      <a:pt x="0" y="127873"/>
                    </a:lnTo>
                    <a:lnTo>
                      <a:pt x="0"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1399" name="Freeform 1398">
                <a:extLst>
                  <a:ext uri="{FF2B5EF4-FFF2-40B4-BE49-F238E27FC236}">
                    <a16:creationId xmlns:a16="http://schemas.microsoft.com/office/drawing/2014/main" id="{6ABF229F-0045-C840-AB46-B65D70369D6C}"/>
                  </a:ext>
                </a:extLst>
              </p:cNvPr>
              <p:cNvSpPr/>
              <p:nvPr/>
            </p:nvSpPr>
            <p:spPr>
              <a:xfrm>
                <a:off x="6281737" y="1239440"/>
                <a:ext cx="100726" cy="127873"/>
              </a:xfrm>
              <a:custGeom>
                <a:avLst/>
                <a:gdLst>
                  <a:gd name="connsiteX0" fmla="*/ 87868 w 100726"/>
                  <a:gd name="connsiteY0" fmla="*/ 127873 h 127873"/>
                  <a:gd name="connsiteX1" fmla="*/ 31433 w 100726"/>
                  <a:gd name="connsiteY1" fmla="*/ 67151 h 127873"/>
                  <a:gd name="connsiteX2" fmla="*/ 31433 w 100726"/>
                  <a:gd name="connsiteY2" fmla="*/ 127873 h 127873"/>
                  <a:gd name="connsiteX3" fmla="*/ 0 w 100726"/>
                  <a:gd name="connsiteY3" fmla="*/ 127873 h 127873"/>
                  <a:gd name="connsiteX4" fmla="*/ 0 w 100726"/>
                  <a:gd name="connsiteY4" fmla="*/ 0 h 127873"/>
                  <a:gd name="connsiteX5" fmla="*/ 12859 w 100726"/>
                  <a:gd name="connsiteY5" fmla="*/ 0 h 127873"/>
                  <a:gd name="connsiteX6" fmla="*/ 69294 w 100726"/>
                  <a:gd name="connsiteY6" fmla="*/ 60007 h 127873"/>
                  <a:gd name="connsiteX7" fmla="*/ 69294 w 100726"/>
                  <a:gd name="connsiteY7" fmla="*/ 0 h 127873"/>
                  <a:gd name="connsiteX8" fmla="*/ 100727 w 100726"/>
                  <a:gd name="connsiteY8" fmla="*/ 0 h 127873"/>
                  <a:gd name="connsiteX9" fmla="*/ 100727 w 100726"/>
                  <a:gd name="connsiteY9" fmla="*/ 127873 h 127873"/>
                  <a:gd name="connsiteX10" fmla="*/ 87868 w 100726"/>
                  <a:gd name="connsiteY10" fmla="*/ 127873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726" h="127873">
                    <a:moveTo>
                      <a:pt x="87868" y="127873"/>
                    </a:moveTo>
                    <a:lnTo>
                      <a:pt x="31433" y="67151"/>
                    </a:lnTo>
                    <a:lnTo>
                      <a:pt x="31433" y="127873"/>
                    </a:lnTo>
                    <a:lnTo>
                      <a:pt x="0" y="127873"/>
                    </a:lnTo>
                    <a:lnTo>
                      <a:pt x="0" y="0"/>
                    </a:lnTo>
                    <a:lnTo>
                      <a:pt x="12859" y="0"/>
                    </a:lnTo>
                    <a:lnTo>
                      <a:pt x="69294" y="60007"/>
                    </a:lnTo>
                    <a:lnTo>
                      <a:pt x="69294" y="0"/>
                    </a:lnTo>
                    <a:lnTo>
                      <a:pt x="100727" y="0"/>
                    </a:lnTo>
                    <a:lnTo>
                      <a:pt x="100727" y="127873"/>
                    </a:lnTo>
                    <a:lnTo>
                      <a:pt x="87868" y="127873"/>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grpSp>
      </p:grpSp>
      <p:grpSp>
        <p:nvGrpSpPr>
          <p:cNvPr id="1447" name="Graphic 95">
            <a:extLst>
              <a:ext uri="{FF2B5EF4-FFF2-40B4-BE49-F238E27FC236}">
                <a16:creationId xmlns:a16="http://schemas.microsoft.com/office/drawing/2014/main" id="{BCC9C07E-5BDA-894A-9F51-3A299FE07667}"/>
              </a:ext>
            </a:extLst>
          </p:cNvPr>
          <p:cNvGrpSpPr/>
          <p:nvPr/>
        </p:nvGrpSpPr>
        <p:grpSpPr>
          <a:xfrm>
            <a:off x="595642" y="9948603"/>
            <a:ext cx="1509109" cy="423922"/>
            <a:chOff x="584588" y="9078286"/>
            <a:chExt cx="1509109" cy="423922"/>
          </a:xfrm>
          <a:solidFill>
            <a:srgbClr val="000000"/>
          </a:solidFill>
        </p:grpSpPr>
        <p:sp>
          <p:nvSpPr>
            <p:cNvPr id="1448" name="Freeform 1447">
              <a:extLst>
                <a:ext uri="{FF2B5EF4-FFF2-40B4-BE49-F238E27FC236}">
                  <a16:creationId xmlns:a16="http://schemas.microsoft.com/office/drawing/2014/main" id="{EB5E03D8-30C7-E14C-AD59-B1475EF01B70}"/>
                </a:ext>
              </a:extLst>
            </p:cNvPr>
            <p:cNvSpPr/>
            <p:nvPr/>
          </p:nvSpPr>
          <p:spPr>
            <a:xfrm>
              <a:off x="584588" y="9078286"/>
              <a:ext cx="24498" cy="423922"/>
            </a:xfrm>
            <a:custGeom>
              <a:avLst/>
              <a:gdLst>
                <a:gd name="connsiteX0" fmla="*/ 0 w 24498"/>
                <a:gd name="connsiteY0" fmla="*/ 0 h 423922"/>
                <a:gd name="connsiteX1" fmla="*/ 0 w 24498"/>
                <a:gd name="connsiteY1" fmla="*/ 423923 h 423922"/>
              </a:gdLst>
              <a:ahLst/>
              <a:cxnLst>
                <a:cxn ang="0">
                  <a:pos x="connsiteX0" y="connsiteY0"/>
                </a:cxn>
                <a:cxn ang="0">
                  <a:pos x="connsiteX1" y="connsiteY1"/>
                </a:cxn>
              </a:cxnLst>
              <a:rect l="l" t="t" r="r" b="b"/>
              <a:pathLst>
                <a:path w="24498" h="423922">
                  <a:moveTo>
                    <a:pt x="0" y="0"/>
                  </a:moveTo>
                  <a:lnTo>
                    <a:pt x="0" y="423923"/>
                  </a:lnTo>
                </a:path>
              </a:pathLst>
            </a:custGeom>
            <a:ln w="24491" cap="flat">
              <a:solidFill>
                <a:srgbClr val="000000"/>
              </a:solidFill>
              <a:prstDash val="solid"/>
              <a:miter/>
            </a:ln>
          </p:spPr>
          <p:txBody>
            <a:bodyPr rtlCol="0" anchor="ctr"/>
            <a:lstStyle/>
            <a:p>
              <a:endParaRPr lang="en-US"/>
            </a:p>
          </p:txBody>
        </p:sp>
        <p:sp>
          <p:nvSpPr>
            <p:cNvPr id="1449" name="Freeform 1448">
              <a:extLst>
                <a:ext uri="{FF2B5EF4-FFF2-40B4-BE49-F238E27FC236}">
                  <a16:creationId xmlns:a16="http://schemas.microsoft.com/office/drawing/2014/main" id="{622F54C9-BCD4-1645-818F-C9645F64C4D0}"/>
                </a:ext>
              </a:extLst>
            </p:cNvPr>
            <p:cNvSpPr/>
            <p:nvPr/>
          </p:nvSpPr>
          <p:spPr>
            <a:xfrm>
              <a:off x="2069199" y="9078286"/>
              <a:ext cx="24498" cy="423922"/>
            </a:xfrm>
            <a:custGeom>
              <a:avLst/>
              <a:gdLst>
                <a:gd name="connsiteX0" fmla="*/ 0 w 24498"/>
                <a:gd name="connsiteY0" fmla="*/ 0 h 423922"/>
                <a:gd name="connsiteX1" fmla="*/ 0 w 24498"/>
                <a:gd name="connsiteY1" fmla="*/ 423923 h 423922"/>
              </a:gdLst>
              <a:ahLst/>
              <a:cxnLst>
                <a:cxn ang="0">
                  <a:pos x="connsiteX0" y="connsiteY0"/>
                </a:cxn>
                <a:cxn ang="0">
                  <a:pos x="connsiteX1" y="connsiteY1"/>
                </a:cxn>
              </a:cxnLst>
              <a:rect l="l" t="t" r="r" b="b"/>
              <a:pathLst>
                <a:path w="24498" h="423922">
                  <a:moveTo>
                    <a:pt x="0" y="0"/>
                  </a:moveTo>
                  <a:lnTo>
                    <a:pt x="0" y="423923"/>
                  </a:lnTo>
                </a:path>
              </a:pathLst>
            </a:custGeom>
            <a:ln w="24491" cap="flat">
              <a:solidFill>
                <a:srgbClr val="000000"/>
              </a:solidFill>
              <a:prstDash val="solid"/>
              <a:miter/>
            </a:ln>
          </p:spPr>
          <p:txBody>
            <a:bodyPr rtlCol="0" anchor="ctr"/>
            <a:lstStyle/>
            <a:p>
              <a:endParaRPr lang="en-US"/>
            </a:p>
          </p:txBody>
        </p:sp>
      </p:grpSp>
      <p:sp>
        <p:nvSpPr>
          <p:cNvPr id="1450" name="Text Placeholder 23">
            <a:extLst>
              <a:ext uri="{FF2B5EF4-FFF2-40B4-BE49-F238E27FC236}">
                <a16:creationId xmlns:a16="http://schemas.microsoft.com/office/drawing/2014/main" id="{1F004F01-AFAA-8F4D-9CEC-94692E6F80C1}"/>
              </a:ext>
            </a:extLst>
          </p:cNvPr>
          <p:cNvSpPr>
            <a:spLocks noGrp="1"/>
          </p:cNvSpPr>
          <p:nvPr>
            <p:ph type="body" sz="quarter" idx="17" hasCustomPrompt="1"/>
          </p:nvPr>
        </p:nvSpPr>
        <p:spPr>
          <a:xfrm>
            <a:off x="639972" y="9987866"/>
            <a:ext cx="1230818" cy="419205"/>
          </a:xfrm>
          <a:prstGeom prst="rect">
            <a:avLst/>
          </a:prstGeom>
        </p:spPr>
        <p:txBody>
          <a:bodyPr>
            <a:noAutofit/>
          </a:bodyPr>
          <a:lstStyle>
            <a:lvl1pPr marL="0" indent="0" algn="l">
              <a:spcBef>
                <a:spcPts val="0"/>
              </a:spcBef>
              <a:buNone/>
              <a:defRPr sz="1000" b="0" i="0">
                <a:solidFill>
                  <a:schemeClr val="tx1"/>
                </a:solidFill>
                <a:latin typeface="Calibri" panose="020F0502020204030204" pitchFamily="34" charset="0"/>
                <a:cs typeface="Calibri" panose="020F0502020204030204" pitchFamily="34" charset="0"/>
              </a:defRPr>
            </a:lvl1pPr>
          </a:lstStyle>
          <a:p>
            <a:pPr lvl="0"/>
            <a:r>
              <a:rPr lang="en-US" dirty="0"/>
              <a:t>2022 – 2024</a:t>
            </a:r>
          </a:p>
          <a:p>
            <a:pPr lvl="0"/>
            <a:r>
              <a:rPr lang="en-US" dirty="0"/>
              <a:t>Document Name</a:t>
            </a:r>
          </a:p>
        </p:txBody>
      </p:sp>
      <p:sp>
        <p:nvSpPr>
          <p:cNvPr id="1451" name="Text Placeholder 23">
            <a:extLst>
              <a:ext uri="{FF2B5EF4-FFF2-40B4-BE49-F238E27FC236}">
                <a16:creationId xmlns:a16="http://schemas.microsoft.com/office/drawing/2014/main" id="{7878631D-194D-8942-AB2C-854D68456F82}"/>
              </a:ext>
            </a:extLst>
          </p:cNvPr>
          <p:cNvSpPr>
            <a:spLocks noGrp="1"/>
          </p:cNvSpPr>
          <p:nvPr>
            <p:ph type="body" sz="quarter" idx="18" hasCustomPrompt="1"/>
          </p:nvPr>
        </p:nvSpPr>
        <p:spPr>
          <a:xfrm>
            <a:off x="2204239" y="9981336"/>
            <a:ext cx="1779692" cy="419205"/>
          </a:xfrm>
          <a:prstGeom prst="rect">
            <a:avLst/>
          </a:prstGeom>
        </p:spPr>
        <p:txBody>
          <a:bodyPr>
            <a:noAutofit/>
          </a:bodyPr>
          <a:lstStyle>
            <a:lvl1pPr marL="0" indent="0" algn="l">
              <a:spcBef>
                <a:spcPts val="0"/>
              </a:spcBef>
              <a:buNone/>
              <a:defRPr sz="1000" b="0" i="0">
                <a:solidFill>
                  <a:schemeClr val="tx1"/>
                </a:solidFill>
                <a:latin typeface="Calibri" panose="020F0502020204030204" pitchFamily="34" charset="0"/>
                <a:cs typeface="Calibri" panose="020F0502020204030204" pitchFamily="34" charset="0"/>
              </a:defRPr>
            </a:lvl1pPr>
          </a:lstStyle>
          <a:p>
            <a:pPr lvl="0"/>
            <a:r>
              <a:rPr lang="en-US" dirty="0"/>
              <a:t>By</a:t>
            </a:r>
          </a:p>
          <a:p>
            <a:pPr lvl="0"/>
            <a:r>
              <a:rPr lang="en-US" dirty="0"/>
              <a:t>Partner Name</a:t>
            </a:r>
          </a:p>
        </p:txBody>
      </p:sp>
      <p:sp>
        <p:nvSpPr>
          <p:cNvPr id="1453" name="Text Placeholder 23">
            <a:extLst>
              <a:ext uri="{FF2B5EF4-FFF2-40B4-BE49-F238E27FC236}">
                <a16:creationId xmlns:a16="http://schemas.microsoft.com/office/drawing/2014/main" id="{9D4FE07E-181F-6A48-AB3D-C5BAD0C4DADE}"/>
              </a:ext>
            </a:extLst>
          </p:cNvPr>
          <p:cNvSpPr>
            <a:spLocks noGrp="1"/>
          </p:cNvSpPr>
          <p:nvPr>
            <p:ph type="body" sz="quarter" idx="16" hasCustomPrompt="1"/>
          </p:nvPr>
        </p:nvSpPr>
        <p:spPr>
          <a:xfrm>
            <a:off x="605556" y="7156000"/>
            <a:ext cx="3685020" cy="1224685"/>
          </a:xfrm>
          <a:prstGeom prst="rect">
            <a:avLst/>
          </a:prstGeom>
        </p:spPr>
        <p:txBody>
          <a:bodyPr>
            <a:noAutofit/>
          </a:bodyPr>
          <a:lstStyle>
            <a:lvl1pPr marL="0" indent="0" algn="l">
              <a:lnSpc>
                <a:spcPts val="3720"/>
              </a:lnSpc>
              <a:spcBef>
                <a:spcPts val="0"/>
              </a:spcBef>
              <a:buNone/>
              <a:defRPr sz="3600" b="1" i="0">
                <a:solidFill>
                  <a:schemeClr val="bg1"/>
                </a:solidFill>
                <a:latin typeface="Calibri" panose="020F0502020204030204" pitchFamily="34" charset="0"/>
                <a:cs typeface="Calibri" panose="020F0502020204030204" pitchFamily="34" charset="0"/>
              </a:defRPr>
            </a:lvl1pPr>
          </a:lstStyle>
          <a:p>
            <a:pPr lvl="0"/>
            <a:r>
              <a:rPr lang="en-US" dirty="0"/>
              <a:t>Your guide to            Generation Blockchain</a:t>
            </a:r>
          </a:p>
        </p:txBody>
      </p:sp>
      <p:sp>
        <p:nvSpPr>
          <p:cNvPr id="1473" name="Picture Placeholder 1472">
            <a:extLst>
              <a:ext uri="{FF2B5EF4-FFF2-40B4-BE49-F238E27FC236}">
                <a16:creationId xmlns:a16="http://schemas.microsoft.com/office/drawing/2014/main" id="{99E2BC31-4602-A441-8044-51B0B0052516}"/>
              </a:ext>
            </a:extLst>
          </p:cNvPr>
          <p:cNvSpPr>
            <a:spLocks noGrp="1"/>
          </p:cNvSpPr>
          <p:nvPr>
            <p:ph type="pic" sz="quarter" idx="43"/>
          </p:nvPr>
        </p:nvSpPr>
        <p:spPr>
          <a:xfrm>
            <a:off x="474023" y="2538270"/>
            <a:ext cx="6643973" cy="4072431"/>
          </a:xfrm>
          <a:custGeom>
            <a:avLst/>
            <a:gdLst>
              <a:gd name="connsiteX0" fmla="*/ 0 w 6643973"/>
              <a:gd name="connsiteY0" fmla="*/ 0 h 4072431"/>
              <a:gd name="connsiteX1" fmla="*/ 6643973 w 6643973"/>
              <a:gd name="connsiteY1" fmla="*/ 0 h 4072431"/>
              <a:gd name="connsiteX2" fmla="*/ 6643973 w 6643973"/>
              <a:gd name="connsiteY2" fmla="*/ 3156631 h 4072431"/>
              <a:gd name="connsiteX3" fmla="*/ 6455384 w 6643973"/>
              <a:gd name="connsiteY3" fmla="*/ 3341080 h 4072431"/>
              <a:gd name="connsiteX4" fmla="*/ 6643973 w 6643973"/>
              <a:gd name="connsiteY4" fmla="*/ 3533903 h 4072431"/>
              <a:gd name="connsiteX5" fmla="*/ 6643973 w 6643973"/>
              <a:gd name="connsiteY5" fmla="*/ 3637561 h 4072431"/>
              <a:gd name="connsiteX6" fmla="*/ 6451702 w 6643973"/>
              <a:gd name="connsiteY6" fmla="*/ 3825609 h 4072431"/>
              <a:gd name="connsiteX7" fmla="*/ 6215631 w 6643973"/>
              <a:gd name="connsiteY7" fmla="*/ 3579899 h 4072431"/>
              <a:gd name="connsiteX8" fmla="*/ 5968043 w 6643973"/>
              <a:gd name="connsiteY8" fmla="*/ 3822767 h 4072431"/>
              <a:gd name="connsiteX9" fmla="*/ 6208420 w 6643973"/>
              <a:gd name="connsiteY9" fmla="*/ 4065643 h 4072431"/>
              <a:gd name="connsiteX10" fmla="*/ 6452595 w 6643973"/>
              <a:gd name="connsiteY10" fmla="*/ 3828556 h 4072431"/>
              <a:gd name="connsiteX11" fmla="*/ 6643973 w 6643973"/>
              <a:gd name="connsiteY11" fmla="*/ 4024230 h 4072431"/>
              <a:gd name="connsiteX12" fmla="*/ 6643973 w 6643973"/>
              <a:gd name="connsiteY12" fmla="*/ 4072431 h 4072431"/>
              <a:gd name="connsiteX13" fmla="*/ 6212526 w 6643973"/>
              <a:gd name="connsiteY13" fmla="*/ 4072431 h 4072431"/>
              <a:gd name="connsiteX14" fmla="*/ 6206757 w 6643973"/>
              <a:gd name="connsiteY14" fmla="*/ 4066531 h 4072431"/>
              <a:gd name="connsiteX15" fmla="*/ 6200723 w 6643973"/>
              <a:gd name="connsiteY15" fmla="*/ 4072431 h 4072431"/>
              <a:gd name="connsiteX16" fmla="*/ 0 w 6643973"/>
              <a:gd name="connsiteY16" fmla="*/ 4072431 h 4072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643973" h="4072431">
                <a:moveTo>
                  <a:pt x="0" y="0"/>
                </a:moveTo>
                <a:lnTo>
                  <a:pt x="6643973" y="0"/>
                </a:lnTo>
                <a:lnTo>
                  <a:pt x="6643973" y="3156631"/>
                </a:lnTo>
                <a:lnTo>
                  <a:pt x="6455384" y="3341080"/>
                </a:lnTo>
                <a:lnTo>
                  <a:pt x="6643973" y="3533903"/>
                </a:lnTo>
                <a:lnTo>
                  <a:pt x="6643973" y="3637561"/>
                </a:lnTo>
                <a:lnTo>
                  <a:pt x="6451702" y="3825609"/>
                </a:lnTo>
                <a:lnTo>
                  <a:pt x="6215631" y="3579899"/>
                </a:lnTo>
                <a:lnTo>
                  <a:pt x="5968043" y="3822767"/>
                </a:lnTo>
                <a:lnTo>
                  <a:pt x="6208420" y="4065643"/>
                </a:lnTo>
                <a:lnTo>
                  <a:pt x="6452595" y="3828556"/>
                </a:lnTo>
                <a:lnTo>
                  <a:pt x="6643973" y="4024230"/>
                </a:lnTo>
                <a:lnTo>
                  <a:pt x="6643973" y="4072431"/>
                </a:lnTo>
                <a:lnTo>
                  <a:pt x="6212526" y="4072431"/>
                </a:lnTo>
                <a:lnTo>
                  <a:pt x="6206757" y="4066531"/>
                </a:lnTo>
                <a:lnTo>
                  <a:pt x="6200723" y="4072431"/>
                </a:lnTo>
                <a:lnTo>
                  <a:pt x="0" y="4072431"/>
                </a:lnTo>
                <a:close/>
              </a:path>
            </a:pathLst>
          </a:custGeom>
          <a:solidFill>
            <a:schemeClr val="bg1">
              <a:lumMod val="95000"/>
            </a:schemeClr>
          </a:solidFill>
        </p:spPr>
        <p:txBody>
          <a:bodyPr wrap="square">
            <a:noAutofit/>
          </a:bodyPr>
          <a:lstStyle>
            <a:lvl1pPr algn="ctr">
              <a:defRPr sz="1000">
                <a:solidFill>
                  <a:schemeClr val="bg1">
                    <a:lumMod val="85000"/>
                  </a:schemeClr>
                </a:solidFill>
                <a:latin typeface="Calibri" panose="020F0502020204030204" pitchFamily="34" charset="0"/>
                <a:cs typeface="Calibri" panose="020F0502020204030204" pitchFamily="34" charset="0"/>
              </a:defRPr>
            </a:lvl1pPr>
          </a:lstStyle>
          <a:p>
            <a:endParaRPr lang="en-US"/>
          </a:p>
        </p:txBody>
      </p:sp>
      <p:grpSp>
        <p:nvGrpSpPr>
          <p:cNvPr id="1474" name="Graphic 4">
            <a:extLst>
              <a:ext uri="{FF2B5EF4-FFF2-40B4-BE49-F238E27FC236}">
                <a16:creationId xmlns:a16="http://schemas.microsoft.com/office/drawing/2014/main" id="{9AD6BEA7-BF13-D544-AF26-982D8FA6A334}"/>
              </a:ext>
            </a:extLst>
          </p:cNvPr>
          <p:cNvGrpSpPr/>
          <p:nvPr userDrawn="1"/>
        </p:nvGrpSpPr>
        <p:grpSpPr>
          <a:xfrm>
            <a:off x="6435051" y="5638967"/>
            <a:ext cx="1467497" cy="1452048"/>
            <a:chOff x="7591367" y="5580305"/>
            <a:chExt cx="186842" cy="184875"/>
          </a:xfrm>
        </p:grpSpPr>
        <p:sp>
          <p:nvSpPr>
            <p:cNvPr id="1475" name="Freeform 1474">
              <a:extLst>
                <a:ext uri="{FF2B5EF4-FFF2-40B4-BE49-F238E27FC236}">
                  <a16:creationId xmlns:a16="http://schemas.microsoft.com/office/drawing/2014/main" id="{92F9BC61-D214-5A48-81E0-08223418E6F7}"/>
                </a:ext>
              </a:extLst>
            </p:cNvPr>
            <p:cNvSpPr/>
            <p:nvPr/>
          </p:nvSpPr>
          <p:spPr>
            <a:xfrm rot="-2661348">
              <a:off x="7725384" y="5590172"/>
              <a:ext cx="43763" cy="43780"/>
            </a:xfrm>
            <a:custGeom>
              <a:avLst/>
              <a:gdLst>
                <a:gd name="connsiteX0" fmla="*/ 0 w 43763"/>
                <a:gd name="connsiteY0" fmla="*/ 0 h 43780"/>
                <a:gd name="connsiteX1" fmla="*/ 43764 w 43763"/>
                <a:gd name="connsiteY1" fmla="*/ 0 h 43780"/>
                <a:gd name="connsiteX2" fmla="*/ 43764 w 43763"/>
                <a:gd name="connsiteY2" fmla="*/ 43781 h 43780"/>
                <a:gd name="connsiteX3" fmla="*/ 0 w 43763"/>
                <a:gd name="connsiteY3" fmla="*/ 43781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1"/>
                  </a:lnTo>
                  <a:lnTo>
                    <a:pt x="0" y="43781"/>
                  </a:lnTo>
                  <a:close/>
                </a:path>
              </a:pathLst>
            </a:custGeom>
            <a:solidFill>
              <a:srgbClr val="F47B34"/>
            </a:solidFill>
            <a:ln w="3060" cap="flat">
              <a:noFill/>
              <a:prstDash val="solid"/>
              <a:miter/>
            </a:ln>
          </p:spPr>
          <p:txBody>
            <a:bodyPr rtlCol="0" anchor="ctr"/>
            <a:lstStyle/>
            <a:p>
              <a:endParaRPr lang="en-US"/>
            </a:p>
          </p:txBody>
        </p:sp>
        <p:sp>
          <p:nvSpPr>
            <p:cNvPr id="1476" name="Freeform 1475">
              <a:extLst>
                <a:ext uri="{FF2B5EF4-FFF2-40B4-BE49-F238E27FC236}">
                  <a16:creationId xmlns:a16="http://schemas.microsoft.com/office/drawing/2014/main" id="{DDA58ED6-F757-B345-BE6B-DBDDD7919B7A}"/>
                </a:ext>
              </a:extLst>
            </p:cNvPr>
            <p:cNvSpPr/>
            <p:nvPr/>
          </p:nvSpPr>
          <p:spPr>
            <a:xfrm rot="-2661348">
              <a:off x="7600429" y="5712335"/>
              <a:ext cx="43763" cy="43780"/>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F9A61F"/>
            </a:solidFill>
            <a:ln w="3060" cap="flat">
              <a:noFill/>
              <a:prstDash val="solid"/>
              <a:miter/>
            </a:ln>
          </p:spPr>
          <p:txBody>
            <a:bodyPr rtlCol="0" anchor="ctr"/>
            <a:lstStyle/>
            <a:p>
              <a:endParaRPr lang="en-US"/>
            </a:p>
          </p:txBody>
        </p:sp>
        <p:sp>
          <p:nvSpPr>
            <p:cNvPr id="1477" name="Freeform 1476">
              <a:extLst>
                <a:ext uri="{FF2B5EF4-FFF2-40B4-BE49-F238E27FC236}">
                  <a16:creationId xmlns:a16="http://schemas.microsoft.com/office/drawing/2014/main" id="{752F4EA1-33D3-8E4E-9E2F-27C8B8C0AF0C}"/>
                </a:ext>
              </a:extLst>
            </p:cNvPr>
            <p:cNvSpPr/>
            <p:nvPr/>
          </p:nvSpPr>
          <p:spPr>
            <a:xfrm>
              <a:off x="7592260" y="5641317"/>
              <a:ext cx="61821" cy="61844"/>
            </a:xfrm>
            <a:custGeom>
              <a:avLst/>
              <a:gdLst>
                <a:gd name="connsiteX0" fmla="*/ 31523 w 61821"/>
                <a:gd name="connsiteY0" fmla="*/ 0 h 61844"/>
                <a:gd name="connsiteX1" fmla="*/ 61821 w 61821"/>
                <a:gd name="connsiteY1" fmla="*/ 31535 h 61844"/>
                <a:gd name="connsiteX2" fmla="*/ 30605 w 61821"/>
                <a:gd name="connsiteY2" fmla="*/ 61845 h 61844"/>
                <a:gd name="connsiteX3" fmla="*/ 0 w 61821"/>
                <a:gd name="connsiteY3" fmla="*/ 30922 h 61844"/>
              </a:gdLst>
              <a:ahLst/>
              <a:cxnLst>
                <a:cxn ang="0">
                  <a:pos x="connsiteX0" y="connsiteY0"/>
                </a:cxn>
                <a:cxn ang="0">
                  <a:pos x="connsiteX1" y="connsiteY1"/>
                </a:cxn>
                <a:cxn ang="0">
                  <a:pos x="connsiteX2" y="connsiteY2"/>
                </a:cxn>
                <a:cxn ang="0">
                  <a:pos x="connsiteX3" y="connsiteY3"/>
                </a:cxn>
              </a:cxnLst>
              <a:rect l="l" t="t" r="r" b="b"/>
              <a:pathLst>
                <a:path w="61821" h="61844">
                  <a:moveTo>
                    <a:pt x="31523" y="0"/>
                  </a:moveTo>
                  <a:lnTo>
                    <a:pt x="61821" y="31535"/>
                  </a:lnTo>
                  <a:lnTo>
                    <a:pt x="30605" y="61845"/>
                  </a:lnTo>
                  <a:lnTo>
                    <a:pt x="0" y="30922"/>
                  </a:lnTo>
                  <a:close/>
                </a:path>
              </a:pathLst>
            </a:custGeom>
            <a:solidFill>
              <a:srgbClr val="DB166E"/>
            </a:solidFill>
            <a:ln w="3060" cap="flat">
              <a:noFill/>
              <a:prstDash val="solid"/>
              <a:miter/>
            </a:ln>
          </p:spPr>
          <p:txBody>
            <a:bodyPr rtlCol="0" anchor="ctr"/>
            <a:lstStyle/>
            <a:p>
              <a:endParaRPr lang="en-US"/>
            </a:p>
          </p:txBody>
        </p:sp>
        <p:sp>
          <p:nvSpPr>
            <p:cNvPr id="1478" name="Freeform 1477">
              <a:extLst>
                <a:ext uri="{FF2B5EF4-FFF2-40B4-BE49-F238E27FC236}">
                  <a16:creationId xmlns:a16="http://schemas.microsoft.com/office/drawing/2014/main" id="{DB7EBE19-7BB0-924F-9520-E6EF4BD3C414}"/>
                </a:ext>
              </a:extLst>
            </p:cNvPr>
            <p:cNvSpPr/>
            <p:nvPr/>
          </p:nvSpPr>
          <p:spPr>
            <a:xfrm rot="-2661834">
              <a:off x="7662778" y="5651187"/>
              <a:ext cx="43763" cy="43780"/>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DB166E"/>
            </a:solidFill>
            <a:ln w="3060" cap="flat">
              <a:noFill/>
              <a:prstDash val="solid"/>
              <a:miter/>
            </a:ln>
          </p:spPr>
          <p:txBody>
            <a:bodyPr rtlCol="0" anchor="ctr"/>
            <a:lstStyle/>
            <a:p>
              <a:endParaRPr lang="en-US"/>
            </a:p>
          </p:txBody>
        </p:sp>
        <p:sp>
          <p:nvSpPr>
            <p:cNvPr id="1479" name="Freeform 1478">
              <a:extLst>
                <a:ext uri="{FF2B5EF4-FFF2-40B4-BE49-F238E27FC236}">
                  <a16:creationId xmlns:a16="http://schemas.microsoft.com/office/drawing/2014/main" id="{FB205A69-8227-6847-981A-CE932603D463}"/>
                </a:ext>
              </a:extLst>
            </p:cNvPr>
            <p:cNvSpPr/>
            <p:nvPr/>
          </p:nvSpPr>
          <p:spPr>
            <a:xfrm rot="-2661348">
              <a:off x="7694094" y="5620759"/>
              <a:ext cx="43763" cy="43780"/>
            </a:xfrm>
            <a:custGeom>
              <a:avLst/>
              <a:gdLst>
                <a:gd name="connsiteX0" fmla="*/ 0 w 43763"/>
                <a:gd name="connsiteY0" fmla="*/ 0 h 43780"/>
                <a:gd name="connsiteX1" fmla="*/ 43764 w 43763"/>
                <a:gd name="connsiteY1" fmla="*/ 0 h 43780"/>
                <a:gd name="connsiteX2" fmla="*/ 43764 w 43763"/>
                <a:gd name="connsiteY2" fmla="*/ 43781 h 43780"/>
                <a:gd name="connsiteX3" fmla="*/ 0 w 43763"/>
                <a:gd name="connsiteY3" fmla="*/ 43781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1"/>
                  </a:lnTo>
                  <a:lnTo>
                    <a:pt x="0" y="43781"/>
                  </a:lnTo>
                  <a:close/>
                </a:path>
              </a:pathLst>
            </a:custGeom>
            <a:solidFill>
              <a:srgbClr val="A7228B"/>
            </a:solidFill>
            <a:ln w="3060" cap="flat">
              <a:noFill/>
              <a:prstDash val="solid"/>
              <a:miter/>
            </a:ln>
          </p:spPr>
          <p:txBody>
            <a:bodyPr rtlCol="0" anchor="ctr"/>
            <a:lstStyle/>
            <a:p>
              <a:endParaRPr lang="en-US"/>
            </a:p>
          </p:txBody>
        </p:sp>
        <p:sp>
          <p:nvSpPr>
            <p:cNvPr id="1480" name="Freeform 1479">
              <a:extLst>
                <a:ext uri="{FF2B5EF4-FFF2-40B4-BE49-F238E27FC236}">
                  <a16:creationId xmlns:a16="http://schemas.microsoft.com/office/drawing/2014/main" id="{50F1CF2A-CA14-384C-B625-A113BDA62BC7}"/>
                </a:ext>
              </a:extLst>
            </p:cNvPr>
            <p:cNvSpPr/>
            <p:nvPr/>
          </p:nvSpPr>
          <p:spPr>
            <a:xfrm rot="-2661834">
              <a:off x="7663376" y="5589370"/>
              <a:ext cx="43763" cy="43780"/>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CF167B"/>
            </a:solidFill>
            <a:ln w="3060" cap="flat">
              <a:noFill/>
              <a:prstDash val="solid"/>
              <a:miter/>
            </a:ln>
          </p:spPr>
          <p:txBody>
            <a:bodyPr rtlCol="0" anchor="ctr"/>
            <a:lstStyle/>
            <a:p>
              <a:endParaRPr lang="en-US"/>
            </a:p>
          </p:txBody>
        </p:sp>
      </p:grpSp>
      <p:sp>
        <p:nvSpPr>
          <p:cNvPr id="4" name="Rectangle 3">
            <a:extLst>
              <a:ext uri="{FF2B5EF4-FFF2-40B4-BE49-F238E27FC236}">
                <a16:creationId xmlns:a16="http://schemas.microsoft.com/office/drawing/2014/main" id="{6C2B9265-A4CC-2D43-AA2A-AA07CB3283FD}"/>
              </a:ext>
            </a:extLst>
          </p:cNvPr>
          <p:cNvSpPr/>
          <p:nvPr userDrawn="1"/>
        </p:nvSpPr>
        <p:spPr>
          <a:xfrm>
            <a:off x="7554905" y="-1"/>
            <a:ext cx="1861469" cy="10691813"/>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817EB0D1-917C-86CE-337A-8D1CF04AE536}"/>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bwMode="auto">
          <a:xfrm>
            <a:off x="5932648" y="10160564"/>
            <a:ext cx="1184829" cy="27207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79590566"/>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158BCBF-41C7-D874-BCB9-D20379EDAD9B}"/>
              </a:ext>
            </a:extLst>
          </p:cNvPr>
          <p:cNvSpPr>
            <a:spLocks noGrp="1"/>
          </p:cNvSpPr>
          <p:nvPr>
            <p:ph type="sldNum" sz="quarter" idx="10"/>
          </p:nvPr>
        </p:nvSpPr>
        <p:spPr/>
        <p:txBody>
          <a:body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1930996335"/>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Photo Slide 2">
    <p:spTree>
      <p:nvGrpSpPr>
        <p:cNvPr id="1" name=""/>
        <p:cNvGrpSpPr/>
        <p:nvPr/>
      </p:nvGrpSpPr>
      <p:grpSpPr>
        <a:xfrm>
          <a:off x="0" y="0"/>
          <a:ext cx="0" cy="0"/>
          <a:chOff x="0" y="0"/>
          <a:chExt cx="0" cy="0"/>
        </a:xfrm>
      </p:grpSpPr>
      <p:sp>
        <p:nvSpPr>
          <p:cNvPr id="35" name="Picture Placeholder 34">
            <a:extLst>
              <a:ext uri="{FF2B5EF4-FFF2-40B4-BE49-F238E27FC236}">
                <a16:creationId xmlns:a16="http://schemas.microsoft.com/office/drawing/2014/main" id="{888ACDE7-29DD-3E46-A78F-2228EFD94A9E}"/>
              </a:ext>
            </a:extLst>
          </p:cNvPr>
          <p:cNvSpPr>
            <a:spLocks noGrp="1"/>
          </p:cNvSpPr>
          <p:nvPr>
            <p:ph type="pic" sz="quarter" idx="41"/>
          </p:nvPr>
        </p:nvSpPr>
        <p:spPr>
          <a:xfrm>
            <a:off x="1" y="-11581"/>
            <a:ext cx="7559675" cy="2723566"/>
          </a:xfrm>
          <a:custGeom>
            <a:avLst/>
            <a:gdLst>
              <a:gd name="connsiteX0" fmla="*/ 3438997 w 3440759"/>
              <a:gd name="connsiteY0" fmla="*/ 9741397 h 9741397"/>
              <a:gd name="connsiteX1" fmla="*/ 0 w 3440759"/>
              <a:gd name="connsiteY1" fmla="*/ 9741397 h 9741397"/>
              <a:gd name="connsiteX2" fmla="*/ 0 w 3440759"/>
              <a:gd name="connsiteY2" fmla="*/ 0 h 9741397"/>
              <a:gd name="connsiteX3" fmla="*/ 3438997 w 3440759"/>
              <a:gd name="connsiteY3" fmla="*/ 0 h 9741397"/>
              <a:gd name="connsiteX4" fmla="*/ 3438997 w 3440759"/>
              <a:gd name="connsiteY4" fmla="*/ 3726403 h 9741397"/>
              <a:gd name="connsiteX5" fmla="*/ 3440759 w 3440759"/>
              <a:gd name="connsiteY5" fmla="*/ 3726403 h 9741397"/>
              <a:gd name="connsiteX6" fmla="*/ 3440759 w 3440759"/>
              <a:gd name="connsiteY6" fmla="*/ 9382633 h 9741397"/>
              <a:gd name="connsiteX7" fmla="*/ 3438997 w 3440759"/>
              <a:gd name="connsiteY7" fmla="*/ 9382633 h 974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40759" h="9741397">
                <a:moveTo>
                  <a:pt x="3438997" y="9741397"/>
                </a:moveTo>
                <a:lnTo>
                  <a:pt x="0" y="9741397"/>
                </a:lnTo>
                <a:lnTo>
                  <a:pt x="0" y="0"/>
                </a:lnTo>
                <a:lnTo>
                  <a:pt x="3438997" y="0"/>
                </a:lnTo>
                <a:lnTo>
                  <a:pt x="3438997" y="3726403"/>
                </a:lnTo>
                <a:lnTo>
                  <a:pt x="3440759" y="3726403"/>
                </a:lnTo>
                <a:lnTo>
                  <a:pt x="3440759" y="9382633"/>
                </a:lnTo>
                <a:lnTo>
                  <a:pt x="3438997" y="9382633"/>
                </a:lnTo>
                <a:close/>
              </a:path>
            </a:pathLst>
          </a:custGeom>
          <a:solidFill>
            <a:schemeClr val="bg1">
              <a:lumMod val="85000"/>
            </a:schemeClr>
          </a:solidFill>
          <a:ln>
            <a:noFill/>
          </a:ln>
        </p:spPr>
        <p:txBody>
          <a:bodyPr wrap="square">
            <a:noAutofit/>
          </a:bodyPr>
          <a:lstStyle>
            <a:lvl1pPr marL="0" indent="0">
              <a:buNone/>
              <a:defRPr sz="800" b="0" i="0">
                <a:latin typeface="Calibri" panose="020F0502020204030204" pitchFamily="34" charset="0"/>
                <a:cs typeface="Calibri" panose="020F0502020204030204" pitchFamily="34" charset="0"/>
              </a:defRPr>
            </a:lvl1pPr>
          </a:lstStyle>
          <a:p>
            <a:r>
              <a:rPr lang="en-US" dirty="0"/>
              <a:t>C</a:t>
            </a:r>
          </a:p>
        </p:txBody>
      </p:sp>
      <p:sp>
        <p:nvSpPr>
          <p:cNvPr id="8" name="Rectangle 7">
            <a:extLst>
              <a:ext uri="{FF2B5EF4-FFF2-40B4-BE49-F238E27FC236}">
                <a16:creationId xmlns:a16="http://schemas.microsoft.com/office/drawing/2014/main" id="{95A0F11A-4C72-C94D-AB63-B75B1C74565F}"/>
              </a:ext>
            </a:extLst>
          </p:cNvPr>
          <p:cNvSpPr/>
          <p:nvPr userDrawn="1"/>
        </p:nvSpPr>
        <p:spPr>
          <a:xfrm flipV="1">
            <a:off x="470487" y="2711984"/>
            <a:ext cx="3162155" cy="2406116"/>
          </a:xfrm>
          <a:prstGeom prst="rect">
            <a:avLst/>
          </a:prstGeom>
          <a:solidFill>
            <a:srgbClr val="8E2F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33" name="Text Placeholder 32">
            <a:extLst>
              <a:ext uri="{FF2B5EF4-FFF2-40B4-BE49-F238E27FC236}">
                <a16:creationId xmlns:a16="http://schemas.microsoft.com/office/drawing/2014/main" id="{86A88A46-E61B-6540-920A-48F1C1274F3C}"/>
              </a:ext>
            </a:extLst>
          </p:cNvPr>
          <p:cNvSpPr>
            <a:spLocks noGrp="1"/>
          </p:cNvSpPr>
          <p:nvPr userDrawn="1">
            <p:ph type="body" sz="quarter" idx="30" hasCustomPrompt="1"/>
          </p:nvPr>
        </p:nvSpPr>
        <p:spPr>
          <a:xfrm>
            <a:off x="700479" y="3385180"/>
            <a:ext cx="2895713" cy="1966382"/>
          </a:xfrm>
          <a:prstGeom prst="rect">
            <a:avLst/>
          </a:prstGeom>
        </p:spPr>
        <p:txBody>
          <a:bodyPr>
            <a:noAutofit/>
          </a:bodyPr>
          <a:lstStyle>
            <a:lvl1pPr marL="0" indent="0" algn="l">
              <a:buNone/>
              <a:defRPr sz="22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Title/Sub-Heading</a:t>
            </a:r>
            <a:endParaRPr lang="en-US" dirty="0"/>
          </a:p>
        </p:txBody>
      </p:sp>
      <p:sp>
        <p:nvSpPr>
          <p:cNvPr id="37" name="Text Placeholder 32">
            <a:extLst>
              <a:ext uri="{FF2B5EF4-FFF2-40B4-BE49-F238E27FC236}">
                <a16:creationId xmlns:a16="http://schemas.microsoft.com/office/drawing/2014/main" id="{12FF88E7-F37D-4B4D-B65C-C01539E4E62C}"/>
              </a:ext>
            </a:extLst>
          </p:cNvPr>
          <p:cNvSpPr>
            <a:spLocks noGrp="1"/>
          </p:cNvSpPr>
          <p:nvPr userDrawn="1">
            <p:ph type="body" sz="quarter" idx="42" hasCustomPrompt="1"/>
          </p:nvPr>
        </p:nvSpPr>
        <p:spPr>
          <a:xfrm>
            <a:off x="577182" y="5345906"/>
            <a:ext cx="3019010" cy="4414479"/>
          </a:xfrm>
          <a:prstGeom prst="rect">
            <a:avLst/>
          </a:prstGeom>
        </p:spPr>
        <p:txBody>
          <a:bodyPr numCol="1" spcCol="288000" anchor="t">
            <a:noAutofit/>
          </a:bodyPr>
          <a:lstStyle>
            <a:lvl1pPr marL="0" indent="0" algn="just">
              <a:lnSpc>
                <a:spcPct val="100000"/>
              </a:lnSpc>
              <a:spcBef>
                <a:spcPts val="0"/>
              </a:spcBef>
              <a:buNone/>
              <a:defRPr sz="1100" b="0" i="0">
                <a:solidFill>
                  <a:srgbClr val="000000"/>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Click to type </a:t>
            </a:r>
            <a:endParaRPr lang="en-US" dirty="0"/>
          </a:p>
        </p:txBody>
      </p:sp>
      <p:sp>
        <p:nvSpPr>
          <p:cNvPr id="38" name="Text Placeholder 32">
            <a:extLst>
              <a:ext uri="{FF2B5EF4-FFF2-40B4-BE49-F238E27FC236}">
                <a16:creationId xmlns:a16="http://schemas.microsoft.com/office/drawing/2014/main" id="{1CCE83F2-E8EC-754B-B93C-2CC0039DAB84}"/>
              </a:ext>
            </a:extLst>
          </p:cNvPr>
          <p:cNvSpPr>
            <a:spLocks noGrp="1"/>
          </p:cNvSpPr>
          <p:nvPr userDrawn="1">
            <p:ph type="body" sz="quarter" idx="43" hasCustomPrompt="1"/>
          </p:nvPr>
        </p:nvSpPr>
        <p:spPr>
          <a:xfrm>
            <a:off x="3927033" y="3276998"/>
            <a:ext cx="3019010" cy="6483387"/>
          </a:xfrm>
          <a:prstGeom prst="rect">
            <a:avLst/>
          </a:prstGeom>
        </p:spPr>
        <p:txBody>
          <a:bodyPr numCol="1" spcCol="288000" anchor="t">
            <a:noAutofit/>
          </a:bodyPr>
          <a:lstStyle>
            <a:lvl1pPr marL="0" indent="0" algn="just">
              <a:lnSpc>
                <a:spcPct val="100000"/>
              </a:lnSpc>
              <a:spcBef>
                <a:spcPts val="0"/>
              </a:spcBef>
              <a:buNone/>
              <a:defRPr sz="1100" b="0" i="0">
                <a:solidFill>
                  <a:srgbClr val="000000"/>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Click to type </a:t>
            </a:r>
            <a:endParaRPr lang="en-US" dirty="0"/>
          </a:p>
        </p:txBody>
      </p:sp>
      <p:sp>
        <p:nvSpPr>
          <p:cNvPr id="62" name="Rectangle 61">
            <a:extLst>
              <a:ext uri="{FF2B5EF4-FFF2-40B4-BE49-F238E27FC236}">
                <a16:creationId xmlns:a16="http://schemas.microsoft.com/office/drawing/2014/main" id="{FDE16685-169B-4A4B-AFA9-80E34A74037C}"/>
              </a:ext>
            </a:extLst>
          </p:cNvPr>
          <p:cNvSpPr/>
          <p:nvPr userDrawn="1"/>
        </p:nvSpPr>
        <p:spPr>
          <a:xfrm>
            <a:off x="7559675" y="8620217"/>
            <a:ext cx="829723" cy="1802168"/>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40" name="Slide Number Placeholder 5">
            <a:extLst>
              <a:ext uri="{FF2B5EF4-FFF2-40B4-BE49-F238E27FC236}">
                <a16:creationId xmlns:a16="http://schemas.microsoft.com/office/drawing/2014/main" id="{64480DB6-8A5E-D84A-9E12-209BC6C761B3}"/>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000000"/>
                </a:solidFill>
                <a:latin typeface="Calibri" panose="020F050202020403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1145896326"/>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Photo Slide 3">
    <p:spTree>
      <p:nvGrpSpPr>
        <p:cNvPr id="1" name=""/>
        <p:cNvGrpSpPr/>
        <p:nvPr/>
      </p:nvGrpSpPr>
      <p:grpSpPr>
        <a:xfrm>
          <a:off x="0" y="0"/>
          <a:ext cx="0" cy="0"/>
          <a:chOff x="0" y="0"/>
          <a:chExt cx="0" cy="0"/>
        </a:xfrm>
      </p:grpSpPr>
      <p:sp>
        <p:nvSpPr>
          <p:cNvPr id="369" name="Rectangle 368">
            <a:extLst>
              <a:ext uri="{FF2B5EF4-FFF2-40B4-BE49-F238E27FC236}">
                <a16:creationId xmlns:a16="http://schemas.microsoft.com/office/drawing/2014/main" id="{5C094913-F9C1-3546-A0D0-E1F25AE5CB6D}"/>
              </a:ext>
            </a:extLst>
          </p:cNvPr>
          <p:cNvSpPr/>
          <p:nvPr userDrawn="1"/>
        </p:nvSpPr>
        <p:spPr>
          <a:xfrm flipV="1">
            <a:off x="511317" y="-1"/>
            <a:ext cx="3194309" cy="9571994"/>
          </a:xfrm>
          <a:prstGeom prst="rect">
            <a:avLst/>
          </a:prstGeom>
          <a:solidFill>
            <a:srgbClr val="8E2F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378" name="Text Placeholder 32">
            <a:extLst>
              <a:ext uri="{FF2B5EF4-FFF2-40B4-BE49-F238E27FC236}">
                <a16:creationId xmlns:a16="http://schemas.microsoft.com/office/drawing/2014/main" id="{11382AE3-8A1D-D143-9FF3-2B2874F34CA0}"/>
              </a:ext>
            </a:extLst>
          </p:cNvPr>
          <p:cNvSpPr>
            <a:spLocks noGrp="1"/>
          </p:cNvSpPr>
          <p:nvPr>
            <p:ph type="body" sz="quarter" idx="30" hasCustomPrompt="1"/>
          </p:nvPr>
        </p:nvSpPr>
        <p:spPr>
          <a:xfrm>
            <a:off x="715877" y="592124"/>
            <a:ext cx="2864232" cy="879667"/>
          </a:xfrm>
          <a:prstGeom prst="rect">
            <a:avLst/>
          </a:prstGeom>
        </p:spPr>
        <p:txBody>
          <a:bodyPr>
            <a:noAutofit/>
          </a:bodyPr>
          <a:lstStyle>
            <a:lvl1pPr marL="0" indent="0" algn="l">
              <a:spcBef>
                <a:spcPts val="0"/>
              </a:spcBef>
              <a:buNone/>
              <a:defRPr sz="22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Title/Sub-Heading</a:t>
            </a:r>
            <a:endParaRPr lang="en-US" dirty="0"/>
          </a:p>
        </p:txBody>
      </p:sp>
      <p:sp>
        <p:nvSpPr>
          <p:cNvPr id="379" name="Text Placeholder 32">
            <a:extLst>
              <a:ext uri="{FF2B5EF4-FFF2-40B4-BE49-F238E27FC236}">
                <a16:creationId xmlns:a16="http://schemas.microsoft.com/office/drawing/2014/main" id="{A54007D5-E3AF-D04F-99D9-03A0ED2A386B}"/>
              </a:ext>
            </a:extLst>
          </p:cNvPr>
          <p:cNvSpPr>
            <a:spLocks noGrp="1"/>
          </p:cNvSpPr>
          <p:nvPr>
            <p:ph type="body" sz="quarter" idx="32" hasCustomPrompt="1"/>
          </p:nvPr>
        </p:nvSpPr>
        <p:spPr>
          <a:xfrm>
            <a:off x="715878" y="1837873"/>
            <a:ext cx="2693750" cy="7339955"/>
          </a:xfrm>
          <a:prstGeom prst="rect">
            <a:avLst/>
          </a:prstGeom>
        </p:spPr>
        <p:txBody>
          <a:bodyPr anchor="t">
            <a:noAutofit/>
          </a:bodyPr>
          <a:lstStyle>
            <a:lvl1pPr marL="0" indent="0" algn="l">
              <a:lnSpc>
                <a:spcPct val="100000"/>
              </a:lnSpc>
              <a:spcBef>
                <a:spcPts val="0"/>
              </a:spcBef>
              <a:buNone/>
              <a:defRPr sz="11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Click to type</a:t>
            </a:r>
            <a:endParaRPr lang="en-US" dirty="0"/>
          </a:p>
        </p:txBody>
      </p:sp>
      <p:sp>
        <p:nvSpPr>
          <p:cNvPr id="52" name="Rectangle 51">
            <a:extLst>
              <a:ext uri="{FF2B5EF4-FFF2-40B4-BE49-F238E27FC236}">
                <a16:creationId xmlns:a16="http://schemas.microsoft.com/office/drawing/2014/main" id="{28002195-2134-DE4D-B642-FC7FB1B1EB5B}"/>
              </a:ext>
            </a:extLst>
          </p:cNvPr>
          <p:cNvSpPr/>
          <p:nvPr userDrawn="1"/>
        </p:nvSpPr>
        <p:spPr>
          <a:xfrm>
            <a:off x="7559675" y="8620217"/>
            <a:ext cx="829723" cy="1802168"/>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131" name="Slide Number Placeholder 5">
            <a:extLst>
              <a:ext uri="{FF2B5EF4-FFF2-40B4-BE49-F238E27FC236}">
                <a16:creationId xmlns:a16="http://schemas.microsoft.com/office/drawing/2014/main" id="{774B19B3-2E36-E543-9B27-E54A664E7AF2}"/>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000000"/>
                </a:solidFill>
                <a:latin typeface="Calibri" panose="020F050202020403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3322217023"/>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Slide 1">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A221E52-4ABB-5243-858B-F6B8CF1B5E34}"/>
              </a:ext>
            </a:extLst>
          </p:cNvPr>
          <p:cNvSpPr/>
          <p:nvPr userDrawn="1"/>
        </p:nvSpPr>
        <p:spPr>
          <a:xfrm flipV="1">
            <a:off x="-31255" y="-43150"/>
            <a:ext cx="7590930" cy="2946483"/>
          </a:xfrm>
          <a:prstGeom prst="rect">
            <a:avLst/>
          </a:prstGeom>
          <a:solidFill>
            <a:srgbClr val="8E2F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35" name="Text Placeholder 23">
            <a:extLst>
              <a:ext uri="{FF2B5EF4-FFF2-40B4-BE49-F238E27FC236}">
                <a16:creationId xmlns:a16="http://schemas.microsoft.com/office/drawing/2014/main" id="{340BEDA7-1D61-1142-9E8F-1245ECF20B50}"/>
              </a:ext>
            </a:extLst>
          </p:cNvPr>
          <p:cNvSpPr>
            <a:spLocks noGrp="1"/>
          </p:cNvSpPr>
          <p:nvPr>
            <p:ph type="body" sz="quarter" idx="14" hasCustomPrompt="1"/>
          </p:nvPr>
        </p:nvSpPr>
        <p:spPr>
          <a:xfrm>
            <a:off x="6086559" y="1320317"/>
            <a:ext cx="785328" cy="1056987"/>
          </a:xfrm>
          <a:prstGeom prst="rect">
            <a:avLst/>
          </a:prstGeom>
        </p:spPr>
        <p:txBody>
          <a:bodyPr anchor="t">
            <a:normAutofit/>
          </a:bodyPr>
          <a:lstStyle>
            <a:lvl1pPr marL="0" indent="0" algn="r">
              <a:buNone/>
              <a:defRPr sz="9600" b="1" i="0" baseline="0">
                <a:solidFill>
                  <a:srgbClr val="F9A835"/>
                </a:solidFill>
                <a:latin typeface="Times New Roman" charset="0"/>
                <a:ea typeface="Times New Roman" charset="0"/>
                <a:cs typeface="Times New Roman" charset="0"/>
              </a:defRPr>
            </a:lvl1pPr>
          </a:lstStyle>
          <a:p>
            <a:pPr lvl="0"/>
            <a:r>
              <a:rPr lang="en-US" dirty="0"/>
              <a:t>”</a:t>
            </a:r>
          </a:p>
        </p:txBody>
      </p:sp>
      <p:sp>
        <p:nvSpPr>
          <p:cNvPr id="36" name="Text Placeholder 23">
            <a:extLst>
              <a:ext uri="{FF2B5EF4-FFF2-40B4-BE49-F238E27FC236}">
                <a16:creationId xmlns:a16="http://schemas.microsoft.com/office/drawing/2014/main" id="{B0544866-02E3-6243-827B-2990267CD762}"/>
              </a:ext>
            </a:extLst>
          </p:cNvPr>
          <p:cNvSpPr>
            <a:spLocks noGrp="1"/>
          </p:cNvSpPr>
          <p:nvPr>
            <p:ph type="body" sz="quarter" idx="13" hasCustomPrompt="1"/>
          </p:nvPr>
        </p:nvSpPr>
        <p:spPr>
          <a:xfrm>
            <a:off x="662171" y="568689"/>
            <a:ext cx="6187616" cy="1876681"/>
          </a:xfrm>
          <a:prstGeom prst="rect">
            <a:avLst/>
          </a:prstGeom>
        </p:spPr>
        <p:txBody>
          <a:bodyPr anchor="ctr">
            <a:normAutofit/>
          </a:bodyPr>
          <a:lstStyle>
            <a:lvl1pPr marL="0" indent="0" algn="ctr">
              <a:buNone/>
              <a:defRPr sz="1801" b="0" i="1" baseline="0">
                <a:solidFill>
                  <a:schemeClr val="bg1"/>
                </a:solidFill>
                <a:latin typeface="Calibri" panose="020F0502020204030204" pitchFamily="34" charset="0"/>
                <a:cs typeface="Calibri" panose="020F0502020204030204" pitchFamily="34" charset="0"/>
              </a:defRPr>
            </a:lvl1pPr>
          </a:lstStyle>
          <a:p>
            <a:pPr lvl="0"/>
            <a:r>
              <a:rPr lang="en-US" dirty="0"/>
              <a:t>Quote Slide</a:t>
            </a:r>
          </a:p>
        </p:txBody>
      </p:sp>
      <p:sp>
        <p:nvSpPr>
          <p:cNvPr id="37" name="Text Placeholder 23">
            <a:extLst>
              <a:ext uri="{FF2B5EF4-FFF2-40B4-BE49-F238E27FC236}">
                <a16:creationId xmlns:a16="http://schemas.microsoft.com/office/drawing/2014/main" id="{29A06F91-3390-D94A-A77E-AD4E74125CDD}"/>
              </a:ext>
            </a:extLst>
          </p:cNvPr>
          <p:cNvSpPr>
            <a:spLocks noGrp="1"/>
          </p:cNvSpPr>
          <p:nvPr>
            <p:ph type="body" sz="quarter" idx="15" hasCustomPrompt="1"/>
          </p:nvPr>
        </p:nvSpPr>
        <p:spPr>
          <a:xfrm>
            <a:off x="653261" y="195020"/>
            <a:ext cx="2003444" cy="936605"/>
          </a:xfrm>
          <a:prstGeom prst="rect">
            <a:avLst/>
          </a:prstGeom>
        </p:spPr>
        <p:txBody>
          <a:bodyPr anchor="t">
            <a:normAutofit/>
          </a:bodyPr>
          <a:lstStyle>
            <a:lvl1pPr marL="0" indent="0" algn="l">
              <a:buNone/>
              <a:defRPr sz="9600" b="1" i="0" baseline="0">
                <a:solidFill>
                  <a:srgbClr val="F9A835"/>
                </a:solidFill>
                <a:latin typeface="Times New Roman" charset="0"/>
                <a:ea typeface="Times New Roman" charset="0"/>
                <a:cs typeface="Times New Roman" charset="0"/>
              </a:defRPr>
            </a:lvl1pPr>
          </a:lstStyle>
          <a:p>
            <a:pPr lvl="0"/>
            <a:r>
              <a:rPr lang="en-US" dirty="0"/>
              <a:t>“</a:t>
            </a:r>
          </a:p>
        </p:txBody>
      </p:sp>
      <p:sp>
        <p:nvSpPr>
          <p:cNvPr id="39" name="Text Placeholder 32">
            <a:extLst>
              <a:ext uri="{FF2B5EF4-FFF2-40B4-BE49-F238E27FC236}">
                <a16:creationId xmlns:a16="http://schemas.microsoft.com/office/drawing/2014/main" id="{CEDD8BBD-8C47-2147-BD5E-C2DCFBECE9A7}"/>
              </a:ext>
            </a:extLst>
          </p:cNvPr>
          <p:cNvSpPr>
            <a:spLocks noGrp="1"/>
          </p:cNvSpPr>
          <p:nvPr>
            <p:ph type="body" sz="quarter" idx="32" hasCustomPrompt="1"/>
          </p:nvPr>
        </p:nvSpPr>
        <p:spPr>
          <a:xfrm>
            <a:off x="752316" y="3373220"/>
            <a:ext cx="6143488" cy="5931605"/>
          </a:xfrm>
          <a:prstGeom prst="rect">
            <a:avLst/>
          </a:prstGeom>
        </p:spPr>
        <p:txBody>
          <a:bodyPr numCol="2" spcCol="288000" anchor="t">
            <a:noAutofit/>
          </a:bodyPr>
          <a:lstStyle>
            <a:lvl1pPr marL="0" indent="0" algn="just">
              <a:lnSpc>
                <a:spcPct val="100000"/>
              </a:lnSpc>
              <a:spcBef>
                <a:spcPts val="0"/>
              </a:spcBef>
              <a:buNone/>
              <a:defRPr sz="1100" b="0" i="0">
                <a:solidFill>
                  <a:srgbClr val="000000"/>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Click to type (2 Colum)</a:t>
            </a:r>
            <a:endParaRPr lang="en-US" dirty="0"/>
          </a:p>
        </p:txBody>
      </p:sp>
      <p:sp>
        <p:nvSpPr>
          <p:cNvPr id="60" name="Rectangle 59">
            <a:extLst>
              <a:ext uri="{FF2B5EF4-FFF2-40B4-BE49-F238E27FC236}">
                <a16:creationId xmlns:a16="http://schemas.microsoft.com/office/drawing/2014/main" id="{A3920EEC-F64E-D74B-8DBC-98E8D94D73FE}"/>
              </a:ext>
            </a:extLst>
          </p:cNvPr>
          <p:cNvSpPr/>
          <p:nvPr userDrawn="1"/>
        </p:nvSpPr>
        <p:spPr>
          <a:xfrm>
            <a:off x="7559675" y="8620217"/>
            <a:ext cx="829723" cy="1802168"/>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38" name="Slide Number Placeholder 5">
            <a:extLst>
              <a:ext uri="{FF2B5EF4-FFF2-40B4-BE49-F238E27FC236}">
                <a16:creationId xmlns:a16="http://schemas.microsoft.com/office/drawing/2014/main" id="{574CE729-A95E-1844-B923-CC2E2C2EBEDE}"/>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000000"/>
                </a:solidFill>
                <a:latin typeface="Calibri" panose="020F050202020403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28593429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Slide 2">
    <p:spTree>
      <p:nvGrpSpPr>
        <p:cNvPr id="1" name=""/>
        <p:cNvGrpSpPr/>
        <p:nvPr/>
      </p:nvGrpSpPr>
      <p:grpSpPr>
        <a:xfrm>
          <a:off x="0" y="0"/>
          <a:ext cx="0" cy="0"/>
          <a:chOff x="0" y="0"/>
          <a:chExt cx="0" cy="0"/>
        </a:xfrm>
      </p:grpSpPr>
      <p:sp>
        <p:nvSpPr>
          <p:cNvPr id="39" name="Rectangle 38">
            <a:extLst>
              <a:ext uri="{FF2B5EF4-FFF2-40B4-BE49-F238E27FC236}">
                <a16:creationId xmlns:a16="http://schemas.microsoft.com/office/drawing/2014/main" id="{74F5B6F1-1F70-8542-A18D-9BC642672EA0}"/>
              </a:ext>
            </a:extLst>
          </p:cNvPr>
          <p:cNvSpPr/>
          <p:nvPr userDrawn="1"/>
        </p:nvSpPr>
        <p:spPr>
          <a:xfrm flipV="1">
            <a:off x="-1" y="323003"/>
            <a:ext cx="7559675" cy="4281654"/>
          </a:xfrm>
          <a:prstGeom prst="rect">
            <a:avLst/>
          </a:prstGeom>
          <a:solidFill>
            <a:srgbClr val="8E2F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41" name="Text Placeholder 32">
            <a:extLst>
              <a:ext uri="{FF2B5EF4-FFF2-40B4-BE49-F238E27FC236}">
                <a16:creationId xmlns:a16="http://schemas.microsoft.com/office/drawing/2014/main" id="{D37EB16C-F26A-5148-9329-CE588D03DB78}"/>
              </a:ext>
            </a:extLst>
          </p:cNvPr>
          <p:cNvSpPr>
            <a:spLocks noGrp="1"/>
          </p:cNvSpPr>
          <p:nvPr>
            <p:ph type="body" sz="quarter" idx="32" hasCustomPrompt="1"/>
          </p:nvPr>
        </p:nvSpPr>
        <p:spPr>
          <a:xfrm>
            <a:off x="559613" y="2365515"/>
            <a:ext cx="6526988" cy="2731141"/>
          </a:xfrm>
          <a:prstGeom prst="rect">
            <a:avLst/>
          </a:prstGeom>
        </p:spPr>
        <p:txBody>
          <a:bodyPr numCol="2" spcCol="288000" anchor="t">
            <a:noAutofit/>
          </a:bodyPr>
          <a:lstStyle>
            <a:lvl1pPr marL="0" indent="0" algn="just">
              <a:lnSpc>
                <a:spcPct val="100000"/>
              </a:lnSpc>
              <a:spcBef>
                <a:spcPts val="0"/>
              </a:spcBef>
              <a:buNone/>
              <a:defRPr sz="11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Click to type (2 </a:t>
            </a:r>
            <a:r>
              <a:rPr lang="en-GB" dirty="0" err="1"/>
              <a:t>Colums</a:t>
            </a:r>
            <a:r>
              <a:rPr lang="en-GB" dirty="0"/>
              <a:t>)</a:t>
            </a:r>
            <a:endParaRPr lang="en-US" dirty="0"/>
          </a:p>
        </p:txBody>
      </p:sp>
      <p:sp>
        <p:nvSpPr>
          <p:cNvPr id="36" name="Text Placeholder 32">
            <a:extLst>
              <a:ext uri="{FF2B5EF4-FFF2-40B4-BE49-F238E27FC236}">
                <a16:creationId xmlns:a16="http://schemas.microsoft.com/office/drawing/2014/main" id="{AC368E38-E328-E144-BE87-9FB9A21078A9}"/>
              </a:ext>
            </a:extLst>
          </p:cNvPr>
          <p:cNvSpPr>
            <a:spLocks noGrp="1"/>
          </p:cNvSpPr>
          <p:nvPr>
            <p:ph type="body" sz="quarter" idx="30" hasCustomPrompt="1"/>
          </p:nvPr>
        </p:nvSpPr>
        <p:spPr>
          <a:xfrm>
            <a:off x="515712" y="660136"/>
            <a:ext cx="6570888" cy="1204857"/>
          </a:xfrm>
          <a:prstGeom prst="rect">
            <a:avLst/>
          </a:prstGeom>
        </p:spPr>
        <p:txBody>
          <a:bodyPr>
            <a:noAutofit/>
          </a:bodyPr>
          <a:lstStyle>
            <a:lvl1pPr marL="0" indent="0" algn="l">
              <a:buNone/>
              <a:defRPr sz="22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Title/Sub-Heading</a:t>
            </a:r>
            <a:endParaRPr lang="en-US" dirty="0"/>
          </a:p>
        </p:txBody>
      </p:sp>
      <p:sp>
        <p:nvSpPr>
          <p:cNvPr id="49" name="Text Placeholder 32">
            <a:extLst>
              <a:ext uri="{FF2B5EF4-FFF2-40B4-BE49-F238E27FC236}">
                <a16:creationId xmlns:a16="http://schemas.microsoft.com/office/drawing/2014/main" id="{93C536F3-CA11-BB49-B12C-64B2C03FD7CC}"/>
              </a:ext>
            </a:extLst>
          </p:cNvPr>
          <p:cNvSpPr>
            <a:spLocks noGrp="1"/>
          </p:cNvSpPr>
          <p:nvPr>
            <p:ph type="body" sz="quarter" idx="33" hasCustomPrompt="1"/>
          </p:nvPr>
        </p:nvSpPr>
        <p:spPr>
          <a:xfrm>
            <a:off x="559612" y="6718314"/>
            <a:ext cx="2696198" cy="1992304"/>
          </a:xfrm>
          <a:prstGeom prst="rect">
            <a:avLst/>
          </a:prstGeom>
        </p:spPr>
        <p:txBody>
          <a:bodyPr>
            <a:noAutofit/>
          </a:bodyPr>
          <a:lstStyle>
            <a:lvl1pPr marL="0" indent="0" algn="l">
              <a:buNone/>
              <a:defRPr sz="22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a:t>
            </a:r>
            <a:endParaRPr lang="en-US" dirty="0"/>
          </a:p>
        </p:txBody>
      </p:sp>
      <p:sp>
        <p:nvSpPr>
          <p:cNvPr id="50" name="Text Placeholder 32">
            <a:extLst>
              <a:ext uri="{FF2B5EF4-FFF2-40B4-BE49-F238E27FC236}">
                <a16:creationId xmlns:a16="http://schemas.microsoft.com/office/drawing/2014/main" id="{CDA9507A-5FC8-294C-A801-C924C61B745E}"/>
              </a:ext>
            </a:extLst>
          </p:cNvPr>
          <p:cNvSpPr>
            <a:spLocks noGrp="1"/>
          </p:cNvSpPr>
          <p:nvPr>
            <p:ph type="body" sz="quarter" idx="34" hasCustomPrompt="1"/>
          </p:nvPr>
        </p:nvSpPr>
        <p:spPr>
          <a:xfrm>
            <a:off x="3446038" y="6718314"/>
            <a:ext cx="3563248" cy="1992304"/>
          </a:xfrm>
          <a:prstGeom prst="rect">
            <a:avLst/>
          </a:prstGeom>
        </p:spPr>
        <p:txBody>
          <a:bodyPr>
            <a:noAutofit/>
          </a:bodyPr>
          <a:lstStyle>
            <a:lvl1pPr marL="0" indent="0" algn="l">
              <a:buNone/>
              <a:defRPr sz="1601" b="0" i="0">
                <a:solidFill>
                  <a:srgbClr val="000000"/>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Sub-Heading</a:t>
            </a:r>
            <a:endParaRPr lang="en-US" dirty="0"/>
          </a:p>
        </p:txBody>
      </p:sp>
      <p:sp>
        <p:nvSpPr>
          <p:cNvPr id="61" name="Rectangle 60">
            <a:extLst>
              <a:ext uri="{FF2B5EF4-FFF2-40B4-BE49-F238E27FC236}">
                <a16:creationId xmlns:a16="http://schemas.microsoft.com/office/drawing/2014/main" id="{0466A146-9D5F-1C4F-9C2C-5CF88AFF3F50}"/>
              </a:ext>
            </a:extLst>
          </p:cNvPr>
          <p:cNvSpPr/>
          <p:nvPr userDrawn="1"/>
        </p:nvSpPr>
        <p:spPr>
          <a:xfrm>
            <a:off x="7559675" y="8620217"/>
            <a:ext cx="829723" cy="1802168"/>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40" name="Slide Number Placeholder 5">
            <a:extLst>
              <a:ext uri="{FF2B5EF4-FFF2-40B4-BE49-F238E27FC236}">
                <a16:creationId xmlns:a16="http://schemas.microsoft.com/office/drawing/2014/main" id="{B1576E16-CE46-5E4A-8CBB-716C41D40B1C}"/>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000000"/>
                </a:solidFill>
                <a:latin typeface="Calibri" panose="020F050202020403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243499046"/>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ext Slide 2">
    <p:spTree>
      <p:nvGrpSpPr>
        <p:cNvPr id="1" name=""/>
        <p:cNvGrpSpPr/>
        <p:nvPr/>
      </p:nvGrpSpPr>
      <p:grpSpPr>
        <a:xfrm>
          <a:off x="0" y="0"/>
          <a:ext cx="0" cy="0"/>
          <a:chOff x="0" y="0"/>
          <a:chExt cx="0" cy="0"/>
        </a:xfrm>
      </p:grpSpPr>
      <p:sp>
        <p:nvSpPr>
          <p:cNvPr id="41" name="Text Placeholder 32">
            <a:extLst>
              <a:ext uri="{FF2B5EF4-FFF2-40B4-BE49-F238E27FC236}">
                <a16:creationId xmlns:a16="http://schemas.microsoft.com/office/drawing/2014/main" id="{D37EB16C-F26A-5148-9329-CE588D03DB78}"/>
              </a:ext>
            </a:extLst>
          </p:cNvPr>
          <p:cNvSpPr>
            <a:spLocks noGrp="1"/>
          </p:cNvSpPr>
          <p:nvPr>
            <p:ph type="body" sz="quarter" idx="32" hasCustomPrompt="1"/>
          </p:nvPr>
        </p:nvSpPr>
        <p:spPr>
          <a:xfrm>
            <a:off x="559613" y="1864992"/>
            <a:ext cx="6526988" cy="7937913"/>
          </a:xfrm>
          <a:prstGeom prst="rect">
            <a:avLst/>
          </a:prstGeom>
        </p:spPr>
        <p:txBody>
          <a:bodyPr numCol="2" spcCol="288000" anchor="t">
            <a:noAutofit/>
          </a:bodyPr>
          <a:lstStyle>
            <a:lvl1pPr marL="0" indent="0" algn="just">
              <a:lnSpc>
                <a:spcPct val="100000"/>
              </a:lnSpc>
              <a:spcBef>
                <a:spcPts val="0"/>
              </a:spcBef>
              <a:buNone/>
              <a:defRPr sz="1100" b="0" i="0">
                <a:solidFill>
                  <a:srgbClr val="000000"/>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Click to type (2 </a:t>
            </a:r>
            <a:r>
              <a:rPr lang="en-GB" dirty="0" err="1"/>
              <a:t>Colums</a:t>
            </a:r>
            <a:r>
              <a:rPr lang="en-GB" dirty="0"/>
              <a:t>)</a:t>
            </a:r>
            <a:endParaRPr lang="en-US" dirty="0"/>
          </a:p>
        </p:txBody>
      </p:sp>
      <p:sp>
        <p:nvSpPr>
          <p:cNvPr id="36" name="Text Placeholder 32">
            <a:extLst>
              <a:ext uri="{FF2B5EF4-FFF2-40B4-BE49-F238E27FC236}">
                <a16:creationId xmlns:a16="http://schemas.microsoft.com/office/drawing/2014/main" id="{AC368E38-E328-E144-BE87-9FB9A21078A9}"/>
              </a:ext>
            </a:extLst>
          </p:cNvPr>
          <p:cNvSpPr>
            <a:spLocks noGrp="1"/>
          </p:cNvSpPr>
          <p:nvPr>
            <p:ph type="body" sz="quarter" idx="30" hasCustomPrompt="1"/>
          </p:nvPr>
        </p:nvSpPr>
        <p:spPr>
          <a:xfrm>
            <a:off x="515712" y="660136"/>
            <a:ext cx="6570888" cy="1204857"/>
          </a:xfrm>
          <a:prstGeom prst="rect">
            <a:avLst/>
          </a:prstGeom>
        </p:spPr>
        <p:txBody>
          <a:bodyPr>
            <a:noAutofit/>
          </a:bodyPr>
          <a:lstStyle>
            <a:lvl1pPr marL="0" indent="0" algn="l">
              <a:buNone/>
              <a:defRPr sz="2200" b="1" i="0">
                <a:solidFill>
                  <a:srgbClr val="F79037"/>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Title/Sub-Heading</a:t>
            </a:r>
            <a:endParaRPr lang="en-US" dirty="0"/>
          </a:p>
        </p:txBody>
      </p:sp>
      <p:sp>
        <p:nvSpPr>
          <p:cNvPr id="61" name="Rectangle 60">
            <a:extLst>
              <a:ext uri="{FF2B5EF4-FFF2-40B4-BE49-F238E27FC236}">
                <a16:creationId xmlns:a16="http://schemas.microsoft.com/office/drawing/2014/main" id="{0466A146-9D5F-1C4F-9C2C-5CF88AFF3F50}"/>
              </a:ext>
            </a:extLst>
          </p:cNvPr>
          <p:cNvSpPr/>
          <p:nvPr userDrawn="1"/>
        </p:nvSpPr>
        <p:spPr>
          <a:xfrm>
            <a:off x="7559675" y="8620217"/>
            <a:ext cx="829723" cy="1802168"/>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grpSp>
        <p:nvGrpSpPr>
          <p:cNvPr id="9" name="Graphic 4">
            <a:extLst>
              <a:ext uri="{FF2B5EF4-FFF2-40B4-BE49-F238E27FC236}">
                <a16:creationId xmlns:a16="http://schemas.microsoft.com/office/drawing/2014/main" id="{CDF1A75C-D88C-1E48-974A-E934CEA2104B}"/>
              </a:ext>
            </a:extLst>
          </p:cNvPr>
          <p:cNvGrpSpPr/>
          <p:nvPr userDrawn="1"/>
        </p:nvGrpSpPr>
        <p:grpSpPr>
          <a:xfrm>
            <a:off x="6339340" y="364142"/>
            <a:ext cx="1467497" cy="1452048"/>
            <a:chOff x="7591367" y="5580305"/>
            <a:chExt cx="186842" cy="184875"/>
          </a:xfrm>
        </p:grpSpPr>
        <p:sp>
          <p:nvSpPr>
            <p:cNvPr id="10" name="Freeform 9">
              <a:extLst>
                <a:ext uri="{FF2B5EF4-FFF2-40B4-BE49-F238E27FC236}">
                  <a16:creationId xmlns:a16="http://schemas.microsoft.com/office/drawing/2014/main" id="{655559F1-0A6C-0C44-B176-FBA925998351}"/>
                </a:ext>
              </a:extLst>
            </p:cNvPr>
            <p:cNvSpPr/>
            <p:nvPr/>
          </p:nvSpPr>
          <p:spPr>
            <a:xfrm rot="-2661348">
              <a:off x="7725384" y="5590172"/>
              <a:ext cx="43763" cy="43780"/>
            </a:xfrm>
            <a:custGeom>
              <a:avLst/>
              <a:gdLst>
                <a:gd name="connsiteX0" fmla="*/ 0 w 43763"/>
                <a:gd name="connsiteY0" fmla="*/ 0 h 43780"/>
                <a:gd name="connsiteX1" fmla="*/ 43764 w 43763"/>
                <a:gd name="connsiteY1" fmla="*/ 0 h 43780"/>
                <a:gd name="connsiteX2" fmla="*/ 43764 w 43763"/>
                <a:gd name="connsiteY2" fmla="*/ 43781 h 43780"/>
                <a:gd name="connsiteX3" fmla="*/ 0 w 43763"/>
                <a:gd name="connsiteY3" fmla="*/ 43781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1"/>
                  </a:lnTo>
                  <a:lnTo>
                    <a:pt x="0" y="43781"/>
                  </a:lnTo>
                  <a:close/>
                </a:path>
              </a:pathLst>
            </a:custGeom>
            <a:solidFill>
              <a:srgbClr val="F47B34"/>
            </a:solidFill>
            <a:ln w="3060"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AE59F4DC-B7C2-C14A-A094-D08C92546421}"/>
                </a:ext>
              </a:extLst>
            </p:cNvPr>
            <p:cNvSpPr/>
            <p:nvPr/>
          </p:nvSpPr>
          <p:spPr>
            <a:xfrm rot="-2661348">
              <a:off x="7600429" y="5712335"/>
              <a:ext cx="43763" cy="43780"/>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F9A61F"/>
            </a:solidFill>
            <a:ln w="3060"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124009F9-1ED9-8142-85AE-74BC214E1CD1}"/>
                </a:ext>
              </a:extLst>
            </p:cNvPr>
            <p:cNvSpPr/>
            <p:nvPr/>
          </p:nvSpPr>
          <p:spPr>
            <a:xfrm>
              <a:off x="7592260" y="5641317"/>
              <a:ext cx="61821" cy="61844"/>
            </a:xfrm>
            <a:custGeom>
              <a:avLst/>
              <a:gdLst>
                <a:gd name="connsiteX0" fmla="*/ 31523 w 61821"/>
                <a:gd name="connsiteY0" fmla="*/ 0 h 61844"/>
                <a:gd name="connsiteX1" fmla="*/ 61821 w 61821"/>
                <a:gd name="connsiteY1" fmla="*/ 31535 h 61844"/>
                <a:gd name="connsiteX2" fmla="*/ 30605 w 61821"/>
                <a:gd name="connsiteY2" fmla="*/ 61845 h 61844"/>
                <a:gd name="connsiteX3" fmla="*/ 0 w 61821"/>
                <a:gd name="connsiteY3" fmla="*/ 30922 h 61844"/>
              </a:gdLst>
              <a:ahLst/>
              <a:cxnLst>
                <a:cxn ang="0">
                  <a:pos x="connsiteX0" y="connsiteY0"/>
                </a:cxn>
                <a:cxn ang="0">
                  <a:pos x="connsiteX1" y="connsiteY1"/>
                </a:cxn>
                <a:cxn ang="0">
                  <a:pos x="connsiteX2" y="connsiteY2"/>
                </a:cxn>
                <a:cxn ang="0">
                  <a:pos x="connsiteX3" y="connsiteY3"/>
                </a:cxn>
              </a:cxnLst>
              <a:rect l="l" t="t" r="r" b="b"/>
              <a:pathLst>
                <a:path w="61821" h="61844">
                  <a:moveTo>
                    <a:pt x="31523" y="0"/>
                  </a:moveTo>
                  <a:lnTo>
                    <a:pt x="61821" y="31535"/>
                  </a:lnTo>
                  <a:lnTo>
                    <a:pt x="30605" y="61845"/>
                  </a:lnTo>
                  <a:lnTo>
                    <a:pt x="0" y="30922"/>
                  </a:lnTo>
                  <a:close/>
                </a:path>
              </a:pathLst>
            </a:custGeom>
            <a:solidFill>
              <a:srgbClr val="DB166E"/>
            </a:solidFill>
            <a:ln w="3060"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43C0420B-BD8A-D54D-AD08-7E8F459C88C5}"/>
                </a:ext>
              </a:extLst>
            </p:cNvPr>
            <p:cNvSpPr/>
            <p:nvPr/>
          </p:nvSpPr>
          <p:spPr>
            <a:xfrm rot="-2661834">
              <a:off x="7662778" y="5651187"/>
              <a:ext cx="43763" cy="43780"/>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DB166E"/>
            </a:solidFill>
            <a:ln w="3060"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C0B3799B-DF17-C045-8607-CD662D29130F}"/>
                </a:ext>
              </a:extLst>
            </p:cNvPr>
            <p:cNvSpPr/>
            <p:nvPr/>
          </p:nvSpPr>
          <p:spPr>
            <a:xfrm rot="-2661348">
              <a:off x="7694094" y="5620759"/>
              <a:ext cx="43763" cy="43780"/>
            </a:xfrm>
            <a:custGeom>
              <a:avLst/>
              <a:gdLst>
                <a:gd name="connsiteX0" fmla="*/ 0 w 43763"/>
                <a:gd name="connsiteY0" fmla="*/ 0 h 43780"/>
                <a:gd name="connsiteX1" fmla="*/ 43764 w 43763"/>
                <a:gd name="connsiteY1" fmla="*/ 0 h 43780"/>
                <a:gd name="connsiteX2" fmla="*/ 43764 w 43763"/>
                <a:gd name="connsiteY2" fmla="*/ 43781 h 43780"/>
                <a:gd name="connsiteX3" fmla="*/ 0 w 43763"/>
                <a:gd name="connsiteY3" fmla="*/ 43781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1"/>
                  </a:lnTo>
                  <a:lnTo>
                    <a:pt x="0" y="43781"/>
                  </a:lnTo>
                  <a:close/>
                </a:path>
              </a:pathLst>
            </a:custGeom>
            <a:solidFill>
              <a:srgbClr val="A7228B"/>
            </a:solidFill>
            <a:ln w="3060"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9C5B4495-0E9A-F34B-8A01-FC50B76542F9}"/>
                </a:ext>
              </a:extLst>
            </p:cNvPr>
            <p:cNvSpPr/>
            <p:nvPr/>
          </p:nvSpPr>
          <p:spPr>
            <a:xfrm rot="-2661834">
              <a:off x="7663376" y="5589370"/>
              <a:ext cx="43763" cy="43780"/>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CF167B"/>
            </a:solidFill>
            <a:ln w="3060" cap="flat">
              <a:noFill/>
              <a:prstDash val="solid"/>
              <a:miter/>
            </a:ln>
          </p:spPr>
          <p:txBody>
            <a:bodyPr rtlCol="0" anchor="ctr"/>
            <a:lstStyle/>
            <a:p>
              <a:endParaRPr lang="en-US"/>
            </a:p>
          </p:txBody>
        </p:sp>
      </p:grpSp>
      <p:sp>
        <p:nvSpPr>
          <p:cNvPr id="16" name="Rectangle 15">
            <a:extLst>
              <a:ext uri="{FF2B5EF4-FFF2-40B4-BE49-F238E27FC236}">
                <a16:creationId xmlns:a16="http://schemas.microsoft.com/office/drawing/2014/main" id="{C834E657-C18E-F14C-BBC7-38B5168C629A}"/>
              </a:ext>
            </a:extLst>
          </p:cNvPr>
          <p:cNvSpPr/>
          <p:nvPr userDrawn="1"/>
        </p:nvSpPr>
        <p:spPr>
          <a:xfrm>
            <a:off x="7559675" y="-255493"/>
            <a:ext cx="1861469" cy="11386654"/>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Slide Number Placeholder 5">
            <a:extLst>
              <a:ext uri="{FF2B5EF4-FFF2-40B4-BE49-F238E27FC236}">
                <a16:creationId xmlns:a16="http://schemas.microsoft.com/office/drawing/2014/main" id="{F8ABBF53-5CD8-8941-85DD-43308687985E}"/>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000000"/>
                </a:solidFill>
                <a:latin typeface="Calibri" panose="020F050202020403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3666035827"/>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Final Slide">
    <p:spTree>
      <p:nvGrpSpPr>
        <p:cNvPr id="1" name=""/>
        <p:cNvGrpSpPr/>
        <p:nvPr/>
      </p:nvGrpSpPr>
      <p:grpSpPr>
        <a:xfrm>
          <a:off x="0" y="0"/>
          <a:ext cx="0" cy="0"/>
          <a:chOff x="0" y="0"/>
          <a:chExt cx="0" cy="0"/>
        </a:xfrm>
      </p:grpSpPr>
      <p:sp>
        <p:nvSpPr>
          <p:cNvPr id="321" name="Rectangle 320">
            <a:extLst>
              <a:ext uri="{FF2B5EF4-FFF2-40B4-BE49-F238E27FC236}">
                <a16:creationId xmlns:a16="http://schemas.microsoft.com/office/drawing/2014/main" id="{DAFE97B0-644B-C64D-A4CD-10ECACA09145}"/>
              </a:ext>
            </a:extLst>
          </p:cNvPr>
          <p:cNvSpPr/>
          <p:nvPr userDrawn="1"/>
        </p:nvSpPr>
        <p:spPr>
          <a:xfrm flipV="1">
            <a:off x="-26638" y="887168"/>
            <a:ext cx="3700956" cy="8002845"/>
          </a:xfrm>
          <a:prstGeom prst="rect">
            <a:avLst/>
          </a:prstGeom>
          <a:solidFill>
            <a:srgbClr val="8E2F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grpSp>
        <p:nvGrpSpPr>
          <p:cNvPr id="454" name="Group 453">
            <a:extLst>
              <a:ext uri="{FF2B5EF4-FFF2-40B4-BE49-F238E27FC236}">
                <a16:creationId xmlns:a16="http://schemas.microsoft.com/office/drawing/2014/main" id="{1F401027-9669-C843-9901-9EC1D00E173A}"/>
              </a:ext>
            </a:extLst>
          </p:cNvPr>
          <p:cNvGrpSpPr/>
          <p:nvPr userDrawn="1"/>
        </p:nvGrpSpPr>
        <p:grpSpPr>
          <a:xfrm rot="10800000">
            <a:off x="5150866" y="-143638"/>
            <a:ext cx="2590079" cy="2250924"/>
            <a:chOff x="-220413" y="5470274"/>
            <a:chExt cx="2590079" cy="2250924"/>
          </a:xfrm>
        </p:grpSpPr>
        <p:sp>
          <p:nvSpPr>
            <p:cNvPr id="455" name="Freeform 454">
              <a:extLst>
                <a:ext uri="{FF2B5EF4-FFF2-40B4-BE49-F238E27FC236}">
                  <a16:creationId xmlns:a16="http://schemas.microsoft.com/office/drawing/2014/main" id="{79CD6517-6BD8-004C-A8DC-CFEBA327E62E}"/>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56" name="Freeform 455">
              <a:extLst>
                <a:ext uri="{FF2B5EF4-FFF2-40B4-BE49-F238E27FC236}">
                  <a16:creationId xmlns:a16="http://schemas.microsoft.com/office/drawing/2014/main" id="{BC33FBCC-B8EF-3B4E-99E7-A42F56C53EF3}"/>
                </a:ext>
              </a:extLst>
            </p:cNvPr>
            <p:cNvSpPr/>
            <p:nvPr/>
          </p:nvSpPr>
          <p:spPr>
            <a:xfrm rot="18899028">
              <a:off x="997580"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57" name="Freeform 456">
              <a:extLst>
                <a:ext uri="{FF2B5EF4-FFF2-40B4-BE49-F238E27FC236}">
                  <a16:creationId xmlns:a16="http://schemas.microsoft.com/office/drawing/2014/main" id="{C47663D2-1B6C-F74F-A8FC-4DB229DD54B7}"/>
                </a:ext>
              </a:extLst>
            </p:cNvPr>
            <p:cNvSpPr/>
            <p:nvPr/>
          </p:nvSpPr>
          <p:spPr>
            <a:xfrm rot="18900000">
              <a:off x="1370144"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58" name="Freeform 457">
              <a:extLst>
                <a:ext uri="{FF2B5EF4-FFF2-40B4-BE49-F238E27FC236}">
                  <a16:creationId xmlns:a16="http://schemas.microsoft.com/office/drawing/2014/main" id="{E6FE8C96-C577-FC45-A761-61A78623DA38}"/>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59" name="Freeform 458">
              <a:extLst>
                <a:ext uri="{FF2B5EF4-FFF2-40B4-BE49-F238E27FC236}">
                  <a16:creationId xmlns:a16="http://schemas.microsoft.com/office/drawing/2014/main" id="{27E947AE-D1E0-F443-9D43-785501C2D50C}"/>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60" name="Freeform 459">
              <a:extLst>
                <a:ext uri="{FF2B5EF4-FFF2-40B4-BE49-F238E27FC236}">
                  <a16:creationId xmlns:a16="http://schemas.microsoft.com/office/drawing/2014/main" id="{32856248-2BFA-814A-A4D6-286BA1FACCC0}"/>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61" name="Freeform 460">
              <a:extLst>
                <a:ext uri="{FF2B5EF4-FFF2-40B4-BE49-F238E27FC236}">
                  <a16:creationId xmlns:a16="http://schemas.microsoft.com/office/drawing/2014/main" id="{1F2E9557-6D2B-5F4D-A3C9-964DDAC7C1D2}"/>
                </a:ext>
              </a:extLst>
            </p:cNvPr>
            <p:cNvSpPr/>
            <p:nvPr/>
          </p:nvSpPr>
          <p:spPr>
            <a:xfrm rot="18900000">
              <a:off x="684927"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62" name="Freeform 461">
              <a:extLst>
                <a:ext uri="{FF2B5EF4-FFF2-40B4-BE49-F238E27FC236}">
                  <a16:creationId xmlns:a16="http://schemas.microsoft.com/office/drawing/2014/main" id="{E1E840BF-C469-AA44-B417-157DCFD91B7C}"/>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63" name="Freeform 462">
              <a:extLst>
                <a:ext uri="{FF2B5EF4-FFF2-40B4-BE49-F238E27FC236}">
                  <a16:creationId xmlns:a16="http://schemas.microsoft.com/office/drawing/2014/main" id="{BE452CC7-51DC-464B-B1E4-76437D0F9D38}"/>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64" name="Freeform 463">
              <a:extLst>
                <a:ext uri="{FF2B5EF4-FFF2-40B4-BE49-F238E27FC236}">
                  <a16:creationId xmlns:a16="http://schemas.microsoft.com/office/drawing/2014/main" id="{4225764C-6E98-6146-B4E7-604AA0260AFD}"/>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65" name="Freeform 464">
              <a:extLst>
                <a:ext uri="{FF2B5EF4-FFF2-40B4-BE49-F238E27FC236}">
                  <a16:creationId xmlns:a16="http://schemas.microsoft.com/office/drawing/2014/main" id="{0FF8280C-77AF-8240-A8ED-A243D4F2C26B}"/>
                </a:ext>
              </a:extLst>
            </p:cNvPr>
            <p:cNvSpPr/>
            <p:nvPr/>
          </p:nvSpPr>
          <p:spPr>
            <a:xfrm rot="18900000">
              <a:off x="1929881"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66" name="Freeform 465">
              <a:extLst>
                <a:ext uri="{FF2B5EF4-FFF2-40B4-BE49-F238E27FC236}">
                  <a16:creationId xmlns:a16="http://schemas.microsoft.com/office/drawing/2014/main" id="{F2E25B46-8688-684C-BBC0-A6C59EC6CA11}"/>
                </a:ext>
              </a:extLst>
            </p:cNvPr>
            <p:cNvSpPr/>
            <p:nvPr/>
          </p:nvSpPr>
          <p:spPr>
            <a:xfrm>
              <a:off x="1216651"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67" name="Freeform 466">
              <a:extLst>
                <a:ext uri="{FF2B5EF4-FFF2-40B4-BE49-F238E27FC236}">
                  <a16:creationId xmlns:a16="http://schemas.microsoft.com/office/drawing/2014/main" id="{72911F31-3EBA-8D48-AB86-A2EDA4A03B8D}"/>
                </a:ext>
              </a:extLst>
            </p:cNvPr>
            <p:cNvSpPr/>
            <p:nvPr/>
          </p:nvSpPr>
          <p:spPr>
            <a:xfrm rot="18900486">
              <a:off x="1307749"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68" name="Freeform 467">
              <a:extLst>
                <a:ext uri="{FF2B5EF4-FFF2-40B4-BE49-F238E27FC236}">
                  <a16:creationId xmlns:a16="http://schemas.microsoft.com/office/drawing/2014/main" id="{852C7EE5-3D06-F541-A048-E4E50E83C3A3}"/>
                </a:ext>
              </a:extLst>
            </p:cNvPr>
            <p:cNvSpPr/>
            <p:nvPr/>
          </p:nvSpPr>
          <p:spPr>
            <a:xfrm rot="18900000">
              <a:off x="997478"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69" name="Freeform 468">
              <a:extLst>
                <a:ext uri="{FF2B5EF4-FFF2-40B4-BE49-F238E27FC236}">
                  <a16:creationId xmlns:a16="http://schemas.microsoft.com/office/drawing/2014/main" id="{4D38DE2B-1381-AA42-8C0E-3816335514F6}"/>
                </a:ext>
              </a:extLst>
            </p:cNvPr>
            <p:cNvSpPr/>
            <p:nvPr/>
          </p:nvSpPr>
          <p:spPr>
            <a:xfrm rot="18900486">
              <a:off x="685546"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70" name="Freeform 469">
              <a:extLst>
                <a:ext uri="{FF2B5EF4-FFF2-40B4-BE49-F238E27FC236}">
                  <a16:creationId xmlns:a16="http://schemas.microsoft.com/office/drawing/2014/main" id="{664B66CF-FE40-934B-BF73-DD007AADB988}"/>
                </a:ext>
              </a:extLst>
            </p:cNvPr>
            <p:cNvSpPr/>
            <p:nvPr/>
          </p:nvSpPr>
          <p:spPr>
            <a:xfrm rot="18900000">
              <a:off x="998429"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71" name="Freeform 470">
              <a:extLst>
                <a:ext uri="{FF2B5EF4-FFF2-40B4-BE49-F238E27FC236}">
                  <a16:creationId xmlns:a16="http://schemas.microsoft.com/office/drawing/2014/main" id="{4335A49C-E2BE-784E-B8CF-8439C385AA30}"/>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72" name="Freeform 471">
              <a:extLst>
                <a:ext uri="{FF2B5EF4-FFF2-40B4-BE49-F238E27FC236}">
                  <a16:creationId xmlns:a16="http://schemas.microsoft.com/office/drawing/2014/main" id="{9C744156-D5C3-7B4F-B167-C2DB90E136C7}"/>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grpSp>
      <p:sp>
        <p:nvSpPr>
          <p:cNvPr id="473" name="Graphic 6">
            <a:extLst>
              <a:ext uri="{FF2B5EF4-FFF2-40B4-BE49-F238E27FC236}">
                <a16:creationId xmlns:a16="http://schemas.microsoft.com/office/drawing/2014/main" id="{C72BFB70-55E0-DF46-B577-19EFAE6F109E}"/>
              </a:ext>
            </a:extLst>
          </p:cNvPr>
          <p:cNvSpPr/>
          <p:nvPr userDrawn="1"/>
        </p:nvSpPr>
        <p:spPr>
          <a:xfrm rot="5400000">
            <a:off x="1537185" y="7013165"/>
            <a:ext cx="434928" cy="3562569"/>
          </a:xfrm>
          <a:custGeom>
            <a:avLst/>
            <a:gdLst>
              <a:gd name="connsiteX0" fmla="*/ 0 w 101407"/>
              <a:gd name="connsiteY0" fmla="*/ 0 h 618290"/>
              <a:gd name="connsiteX1" fmla="*/ 101407 w 101407"/>
              <a:gd name="connsiteY1" fmla="*/ 0 h 618290"/>
              <a:gd name="connsiteX2" fmla="*/ 101407 w 101407"/>
              <a:gd name="connsiteY2" fmla="*/ 618291 h 618290"/>
              <a:gd name="connsiteX3" fmla="*/ 0 w 101407"/>
              <a:gd name="connsiteY3" fmla="*/ 618291 h 618290"/>
            </a:gdLst>
            <a:ahLst/>
            <a:cxnLst>
              <a:cxn ang="0">
                <a:pos x="connsiteX0" y="connsiteY0"/>
              </a:cxn>
              <a:cxn ang="0">
                <a:pos x="connsiteX1" y="connsiteY1"/>
              </a:cxn>
              <a:cxn ang="0">
                <a:pos x="connsiteX2" y="connsiteY2"/>
              </a:cxn>
              <a:cxn ang="0">
                <a:pos x="connsiteX3" y="connsiteY3"/>
              </a:cxn>
            </a:cxnLst>
            <a:rect l="l" t="t" r="r" b="b"/>
            <a:pathLst>
              <a:path w="101407" h="618290">
                <a:moveTo>
                  <a:pt x="0" y="0"/>
                </a:moveTo>
                <a:lnTo>
                  <a:pt x="101407" y="0"/>
                </a:lnTo>
                <a:lnTo>
                  <a:pt x="101407" y="618291"/>
                </a:lnTo>
                <a:lnTo>
                  <a:pt x="0" y="618291"/>
                </a:lnTo>
                <a:close/>
              </a:path>
            </a:pathLst>
          </a:custGeom>
          <a:solidFill>
            <a:srgbClr val="F48043"/>
          </a:solidFill>
          <a:ln w="2971" cap="flat">
            <a:noFill/>
            <a:prstDash val="solid"/>
            <a:miter/>
          </a:ln>
        </p:spPr>
        <p:txBody>
          <a:bodyPr rtlCol="0" anchor="ctr"/>
          <a:lstStyle/>
          <a:p>
            <a:endParaRPr lang="en-US" sz="1283" b="0" i="0" dirty="0">
              <a:latin typeface="Calibri" panose="020F0502020204030204" pitchFamily="34" charset="0"/>
            </a:endParaRPr>
          </a:p>
        </p:txBody>
      </p:sp>
      <p:sp>
        <p:nvSpPr>
          <p:cNvPr id="474" name="Text Placeholder 32">
            <a:extLst>
              <a:ext uri="{FF2B5EF4-FFF2-40B4-BE49-F238E27FC236}">
                <a16:creationId xmlns:a16="http://schemas.microsoft.com/office/drawing/2014/main" id="{D481FED3-11AF-6A4B-8C6F-B0AC58017497}"/>
              </a:ext>
            </a:extLst>
          </p:cNvPr>
          <p:cNvSpPr>
            <a:spLocks noGrp="1"/>
          </p:cNvSpPr>
          <p:nvPr>
            <p:ph type="body" sz="quarter" idx="44" hasCustomPrompt="1"/>
          </p:nvPr>
        </p:nvSpPr>
        <p:spPr>
          <a:xfrm>
            <a:off x="356278" y="8613073"/>
            <a:ext cx="2774345" cy="606265"/>
          </a:xfrm>
          <a:prstGeom prst="rect">
            <a:avLst/>
          </a:prstGeom>
        </p:spPr>
        <p:txBody>
          <a:bodyPr>
            <a:noAutofit/>
          </a:bodyPr>
          <a:lstStyle>
            <a:lvl1pPr marL="0" indent="0" algn="l">
              <a:lnSpc>
                <a:spcPct val="100000"/>
              </a:lnSpc>
              <a:spcBef>
                <a:spcPts val="0"/>
              </a:spcBef>
              <a:buNone/>
              <a:defRPr sz="2000" b="0" i="0">
                <a:solidFill>
                  <a:schemeClr val="bg1"/>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err="1"/>
              <a:t>www.website.eu</a:t>
            </a:r>
            <a:endParaRPr lang="en-US" dirty="0"/>
          </a:p>
        </p:txBody>
      </p:sp>
      <p:grpSp>
        <p:nvGrpSpPr>
          <p:cNvPr id="5" name="Group 4">
            <a:extLst>
              <a:ext uri="{FF2B5EF4-FFF2-40B4-BE49-F238E27FC236}">
                <a16:creationId xmlns:a16="http://schemas.microsoft.com/office/drawing/2014/main" id="{6D892F91-E25A-7C4E-BE62-A5F7A8D2DCC7}"/>
              </a:ext>
            </a:extLst>
          </p:cNvPr>
          <p:cNvGrpSpPr/>
          <p:nvPr userDrawn="1"/>
        </p:nvGrpSpPr>
        <p:grpSpPr>
          <a:xfrm>
            <a:off x="10574" y="9665387"/>
            <a:ext cx="6827767" cy="606265"/>
            <a:chOff x="46096" y="9219338"/>
            <a:chExt cx="5971324" cy="530218"/>
          </a:xfrm>
        </p:grpSpPr>
        <p:pic>
          <p:nvPicPr>
            <p:cNvPr id="4" name="Picture 3">
              <a:extLst>
                <a:ext uri="{FF2B5EF4-FFF2-40B4-BE49-F238E27FC236}">
                  <a16:creationId xmlns:a16="http://schemas.microsoft.com/office/drawing/2014/main" id="{7C510740-CF35-2140-B41D-1028686FD8B7}"/>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8665" t="-101"/>
            <a:stretch/>
          </p:blipFill>
          <p:spPr>
            <a:xfrm>
              <a:off x="46096" y="9270410"/>
              <a:ext cx="2237583" cy="434929"/>
            </a:xfrm>
            <a:prstGeom prst="rect">
              <a:avLst/>
            </a:prstGeom>
          </p:spPr>
        </p:pic>
        <p:pic>
          <p:nvPicPr>
            <p:cNvPr id="475" name="Picture 474">
              <a:extLst>
                <a:ext uri="{FF2B5EF4-FFF2-40B4-BE49-F238E27FC236}">
                  <a16:creationId xmlns:a16="http://schemas.microsoft.com/office/drawing/2014/main" id="{4EEC7D9D-3CDC-1C42-8BFE-5D5B32E8EA7D}"/>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2061411" y="9272439"/>
              <a:ext cx="1892844" cy="432899"/>
            </a:xfrm>
            <a:prstGeom prst="rect">
              <a:avLst/>
            </a:prstGeom>
          </p:spPr>
        </p:pic>
        <p:pic>
          <p:nvPicPr>
            <p:cNvPr id="476" name="Picture 475">
              <a:extLst>
                <a:ext uri="{FF2B5EF4-FFF2-40B4-BE49-F238E27FC236}">
                  <a16:creationId xmlns:a16="http://schemas.microsoft.com/office/drawing/2014/main" id="{E986673F-B32F-8246-9153-90229AC4EFB4}"/>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r="-2204" b="-26508"/>
            <a:stretch/>
          </p:blipFill>
          <p:spPr>
            <a:xfrm>
              <a:off x="3779837" y="9219338"/>
              <a:ext cx="2237583" cy="530218"/>
            </a:xfrm>
            <a:prstGeom prst="rect">
              <a:avLst/>
            </a:prstGeom>
          </p:spPr>
        </p:pic>
      </p:grpSp>
      <p:grpSp>
        <p:nvGrpSpPr>
          <p:cNvPr id="6" name="Group 5">
            <a:extLst>
              <a:ext uri="{FF2B5EF4-FFF2-40B4-BE49-F238E27FC236}">
                <a16:creationId xmlns:a16="http://schemas.microsoft.com/office/drawing/2014/main" id="{FCFF87EE-1C04-692C-ECEB-D661AE5AF7A6}"/>
              </a:ext>
            </a:extLst>
          </p:cNvPr>
          <p:cNvGrpSpPr/>
          <p:nvPr userDrawn="1"/>
        </p:nvGrpSpPr>
        <p:grpSpPr>
          <a:xfrm>
            <a:off x="3960856" y="8668782"/>
            <a:ext cx="3060031" cy="338554"/>
            <a:chOff x="3960856" y="8668782"/>
            <a:chExt cx="3060031" cy="338554"/>
          </a:xfrm>
        </p:grpSpPr>
        <p:pic>
          <p:nvPicPr>
            <p:cNvPr id="7" name="Picture 6">
              <a:extLst>
                <a:ext uri="{FF2B5EF4-FFF2-40B4-BE49-F238E27FC236}">
                  <a16:creationId xmlns:a16="http://schemas.microsoft.com/office/drawing/2014/main" id="{25D1D2AA-8010-FAC0-AFE3-1AE7DD87D69A}"/>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bwMode="auto">
            <a:xfrm>
              <a:off x="6044160" y="8725914"/>
              <a:ext cx="976727" cy="224291"/>
            </a:xfrm>
            <a:prstGeom prst="rect">
              <a:avLst/>
            </a:prstGeom>
            <a:extLst>
              <a:ext uri="{53640926-AAD7-44D8-BBD7-CCE9431645EC}">
                <a14:shadowObscured xmlns:a14="http://schemas.microsoft.com/office/drawing/2010/main"/>
              </a:ext>
            </a:extLst>
          </p:spPr>
        </p:pic>
        <p:sp>
          <p:nvSpPr>
            <p:cNvPr id="8" name="Rectangle 7">
              <a:extLst>
                <a:ext uri="{FF2B5EF4-FFF2-40B4-BE49-F238E27FC236}">
                  <a16:creationId xmlns:a16="http://schemas.microsoft.com/office/drawing/2014/main" id="{DD4B5823-06D3-EB31-45E0-3AA4E3C4A47D}"/>
                </a:ext>
              </a:extLst>
            </p:cNvPr>
            <p:cNvSpPr/>
            <p:nvPr userDrawn="1"/>
          </p:nvSpPr>
          <p:spPr>
            <a:xfrm>
              <a:off x="3960856" y="8668782"/>
              <a:ext cx="2047062" cy="338554"/>
            </a:xfrm>
            <a:prstGeom prst="rect">
              <a:avLst/>
            </a:prstGeom>
          </p:spPr>
          <p:txBody>
            <a:bodyPr wrap="square">
              <a:spAutoFit/>
            </a:bodyPr>
            <a:lstStyle/>
            <a:p>
              <a:pPr marL="0" marR="0" indent="0" algn="just" defTabSz="181904" rtl="0" eaLnBrk="1" fontAlgn="auto" latinLnBrk="0" hangingPunct="0">
                <a:lnSpc>
                  <a:spcPct val="100000"/>
                </a:lnSpc>
                <a:spcBef>
                  <a:spcPts val="0"/>
                </a:spcBef>
                <a:spcAft>
                  <a:spcPts val="0"/>
                </a:spcAft>
                <a:buClrTx/>
                <a:buSzTx/>
                <a:buFontTx/>
                <a:buNone/>
                <a:tabLst/>
                <a:defRPr/>
              </a:pPr>
              <a:r>
                <a:rPr lang="en-US" sz="400" kern="1200">
                  <a:solidFill>
                    <a:srgbClr val="000000"/>
                  </a:solidFill>
                  <a:latin typeface="Calibri" panose="020F0502020204030204" pitchFamily="34" charset="0"/>
                  <a:ea typeface="Open Sans" panose="020B0606030504020204" pitchFamily="34" charset="0"/>
                  <a:cs typeface="Calibri" panose="020F0502020204030204" pitchFamily="34" charset="0"/>
                </a:rPr>
                <a:t>Funded by the European Union. Views and opinions expressed are however those of the author(s) only and do not necessarily reflect those of the European Union or the National Agency. Neither the European Union nor National Agency can be held responsible for them. </a:t>
              </a:r>
            </a:p>
          </p:txBody>
        </p:sp>
      </p:grpSp>
    </p:spTree>
    <p:extLst>
      <p:ext uri="{BB962C8B-B14F-4D97-AF65-F5344CB8AC3E}">
        <p14:creationId xmlns:p14="http://schemas.microsoft.com/office/powerpoint/2010/main" val="3587993083"/>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ntent Page">
    <p:spTree>
      <p:nvGrpSpPr>
        <p:cNvPr id="1" name=""/>
        <p:cNvGrpSpPr/>
        <p:nvPr/>
      </p:nvGrpSpPr>
      <p:grpSpPr>
        <a:xfrm>
          <a:off x="0" y="0"/>
          <a:ext cx="0" cy="0"/>
          <a:chOff x="0" y="0"/>
          <a:chExt cx="0" cy="0"/>
        </a:xfrm>
      </p:grpSpPr>
      <p:sp>
        <p:nvSpPr>
          <p:cNvPr id="361" name="Rectangle 360">
            <a:extLst>
              <a:ext uri="{FF2B5EF4-FFF2-40B4-BE49-F238E27FC236}">
                <a16:creationId xmlns:a16="http://schemas.microsoft.com/office/drawing/2014/main" id="{24D75763-FFFE-D346-B173-3FFA4F7CAF72}"/>
              </a:ext>
            </a:extLst>
          </p:cNvPr>
          <p:cNvSpPr/>
          <p:nvPr userDrawn="1"/>
        </p:nvSpPr>
        <p:spPr>
          <a:xfrm flipH="1" flipV="1">
            <a:off x="-239" y="2914275"/>
            <a:ext cx="7560153" cy="959777"/>
          </a:xfrm>
          <a:prstGeom prst="rect">
            <a:avLst/>
          </a:prstGeom>
          <a:solidFill>
            <a:srgbClr val="8E2F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Calibri" panose="020F0502020204030204" pitchFamily="34" charset="0"/>
            </a:endParaRPr>
          </a:p>
        </p:txBody>
      </p:sp>
      <p:sp>
        <p:nvSpPr>
          <p:cNvPr id="330" name="Text Placeholder 32">
            <a:extLst>
              <a:ext uri="{FF2B5EF4-FFF2-40B4-BE49-F238E27FC236}">
                <a16:creationId xmlns:a16="http://schemas.microsoft.com/office/drawing/2014/main" id="{E5656F6E-37C8-074A-8E96-43D0F2FC50CE}"/>
              </a:ext>
            </a:extLst>
          </p:cNvPr>
          <p:cNvSpPr>
            <a:spLocks noGrp="1"/>
          </p:cNvSpPr>
          <p:nvPr>
            <p:ph type="body" sz="quarter" idx="11" hasCustomPrompt="1"/>
          </p:nvPr>
        </p:nvSpPr>
        <p:spPr>
          <a:xfrm>
            <a:off x="2010151" y="4525106"/>
            <a:ext cx="648000" cy="348400"/>
          </a:xfrm>
          <a:prstGeom prst="rect">
            <a:avLst/>
          </a:prstGeom>
        </p:spPr>
        <p:txBody>
          <a:bodyPr anchor="ctr">
            <a:noAutofit/>
          </a:bodyPr>
          <a:lstStyle>
            <a:lvl1pPr marL="0" indent="0" algn="ctr">
              <a:buNone/>
              <a:defRPr sz="2000" b="1" i="0">
                <a:solidFill>
                  <a:srgbClr val="F79037"/>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01</a:t>
            </a:r>
            <a:endParaRPr lang="en-US" dirty="0"/>
          </a:p>
        </p:txBody>
      </p:sp>
      <p:sp>
        <p:nvSpPr>
          <p:cNvPr id="331" name="Text Placeholder 32">
            <a:extLst>
              <a:ext uri="{FF2B5EF4-FFF2-40B4-BE49-F238E27FC236}">
                <a16:creationId xmlns:a16="http://schemas.microsoft.com/office/drawing/2014/main" id="{325D83A7-79C8-A548-BBC2-CA89723CA6CF}"/>
              </a:ext>
            </a:extLst>
          </p:cNvPr>
          <p:cNvSpPr>
            <a:spLocks noGrp="1"/>
          </p:cNvSpPr>
          <p:nvPr>
            <p:ph type="body" sz="quarter" idx="49" hasCustomPrompt="1"/>
          </p:nvPr>
        </p:nvSpPr>
        <p:spPr>
          <a:xfrm>
            <a:off x="2793117" y="4525106"/>
            <a:ext cx="3544003" cy="348400"/>
          </a:xfrm>
          <a:prstGeom prst="rect">
            <a:avLst/>
          </a:prstGeom>
        </p:spPr>
        <p:txBody>
          <a:bodyPr anchor="ctr">
            <a:noAutofit/>
          </a:bodyPr>
          <a:lstStyle>
            <a:lvl1pPr marL="0" indent="0" algn="l">
              <a:buNone/>
              <a:defRPr sz="1400" b="0"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Introduction</a:t>
            </a:r>
            <a:endParaRPr lang="en-US" dirty="0"/>
          </a:p>
        </p:txBody>
      </p:sp>
      <p:sp>
        <p:nvSpPr>
          <p:cNvPr id="332" name="Text Placeholder 32">
            <a:extLst>
              <a:ext uri="{FF2B5EF4-FFF2-40B4-BE49-F238E27FC236}">
                <a16:creationId xmlns:a16="http://schemas.microsoft.com/office/drawing/2014/main" id="{9709ADB0-7EC7-7E4D-AB1C-AFDBEA20E333}"/>
              </a:ext>
            </a:extLst>
          </p:cNvPr>
          <p:cNvSpPr>
            <a:spLocks noGrp="1"/>
          </p:cNvSpPr>
          <p:nvPr>
            <p:ph type="body" sz="quarter" idx="13" hasCustomPrompt="1"/>
          </p:nvPr>
        </p:nvSpPr>
        <p:spPr>
          <a:xfrm>
            <a:off x="2010151" y="5000348"/>
            <a:ext cx="648000" cy="348400"/>
          </a:xfrm>
          <a:prstGeom prst="rect">
            <a:avLst/>
          </a:prstGeom>
        </p:spPr>
        <p:txBody>
          <a:bodyPr anchor="ctr">
            <a:noAutofit/>
          </a:bodyPr>
          <a:lstStyle>
            <a:lvl1pPr marL="0" indent="0" algn="ctr">
              <a:buNone/>
              <a:defRPr sz="2000" b="1" i="0">
                <a:solidFill>
                  <a:srgbClr val="F79037"/>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02</a:t>
            </a:r>
            <a:endParaRPr lang="en-US" dirty="0"/>
          </a:p>
        </p:txBody>
      </p:sp>
      <p:sp>
        <p:nvSpPr>
          <p:cNvPr id="333" name="Text Placeholder 32">
            <a:extLst>
              <a:ext uri="{FF2B5EF4-FFF2-40B4-BE49-F238E27FC236}">
                <a16:creationId xmlns:a16="http://schemas.microsoft.com/office/drawing/2014/main" id="{BD9CCF2E-E31B-F24B-AE3A-F3AD0C0D725D}"/>
              </a:ext>
            </a:extLst>
          </p:cNvPr>
          <p:cNvSpPr>
            <a:spLocks noGrp="1"/>
          </p:cNvSpPr>
          <p:nvPr>
            <p:ph type="body" sz="quarter" idx="14" hasCustomPrompt="1"/>
          </p:nvPr>
        </p:nvSpPr>
        <p:spPr>
          <a:xfrm>
            <a:off x="2793117" y="5000348"/>
            <a:ext cx="3544003" cy="349200"/>
          </a:xfrm>
          <a:prstGeom prst="rect">
            <a:avLst/>
          </a:prstGeom>
        </p:spPr>
        <p:txBody>
          <a:bodyPr anchor="ctr">
            <a:noAutofit/>
          </a:bodyPr>
          <a:lstStyle>
            <a:lvl1pPr marL="0" marR="0" indent="0" algn="l" defTabSz="2072941" rtl="0" eaLnBrk="1" fontAlgn="auto" latinLnBrk="0" hangingPunct="1">
              <a:lnSpc>
                <a:spcPct val="100000"/>
              </a:lnSpc>
              <a:spcBef>
                <a:spcPts val="2267"/>
              </a:spcBef>
              <a:spcAft>
                <a:spcPts val="0"/>
              </a:spcAft>
              <a:buClrTx/>
              <a:buSzTx/>
              <a:buFont typeface="Arial" panose="020B0604020202020204" pitchFamily="34" charset="0"/>
              <a:buNone/>
              <a:tabLst/>
              <a:defRPr sz="1400" b="0"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marL="0" marR="0" lvl="0" indent="0" algn="l" defTabSz="2072941" rtl="0" eaLnBrk="1" fontAlgn="auto" latinLnBrk="0" hangingPunct="1">
              <a:lnSpc>
                <a:spcPct val="100000"/>
              </a:lnSpc>
              <a:spcBef>
                <a:spcPts val="2267"/>
              </a:spcBef>
              <a:spcAft>
                <a:spcPts val="0"/>
              </a:spcAft>
              <a:buClrTx/>
              <a:buSzTx/>
              <a:buFont typeface="Arial" panose="020B0604020202020204" pitchFamily="34" charset="0"/>
              <a:buNone/>
              <a:tabLst/>
              <a:defRPr/>
            </a:pPr>
            <a:r>
              <a:rPr lang="en-GB" dirty="0"/>
              <a:t>About us</a:t>
            </a:r>
            <a:endParaRPr lang="en-US" dirty="0"/>
          </a:p>
        </p:txBody>
      </p:sp>
      <p:sp>
        <p:nvSpPr>
          <p:cNvPr id="334" name="Text Placeholder 32">
            <a:extLst>
              <a:ext uri="{FF2B5EF4-FFF2-40B4-BE49-F238E27FC236}">
                <a16:creationId xmlns:a16="http://schemas.microsoft.com/office/drawing/2014/main" id="{89761DE6-BA61-A040-9787-C409D41D3210}"/>
              </a:ext>
            </a:extLst>
          </p:cNvPr>
          <p:cNvSpPr>
            <a:spLocks noGrp="1"/>
          </p:cNvSpPr>
          <p:nvPr>
            <p:ph type="body" sz="quarter" idx="15" hasCustomPrompt="1"/>
          </p:nvPr>
        </p:nvSpPr>
        <p:spPr>
          <a:xfrm>
            <a:off x="2010151" y="5501482"/>
            <a:ext cx="648000" cy="348400"/>
          </a:xfrm>
          <a:prstGeom prst="rect">
            <a:avLst/>
          </a:prstGeom>
        </p:spPr>
        <p:txBody>
          <a:bodyPr anchor="ctr">
            <a:noAutofit/>
          </a:bodyPr>
          <a:lstStyle>
            <a:lvl1pPr marL="0" indent="0" algn="ctr">
              <a:buNone/>
              <a:defRPr sz="2000" b="1" i="0">
                <a:solidFill>
                  <a:srgbClr val="F79037"/>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03</a:t>
            </a:r>
            <a:endParaRPr lang="en-US" dirty="0"/>
          </a:p>
        </p:txBody>
      </p:sp>
      <p:sp>
        <p:nvSpPr>
          <p:cNvPr id="335" name="Text Placeholder 32">
            <a:extLst>
              <a:ext uri="{FF2B5EF4-FFF2-40B4-BE49-F238E27FC236}">
                <a16:creationId xmlns:a16="http://schemas.microsoft.com/office/drawing/2014/main" id="{D89BB1F5-7B63-824C-8677-757940098E1E}"/>
              </a:ext>
            </a:extLst>
          </p:cNvPr>
          <p:cNvSpPr>
            <a:spLocks noGrp="1"/>
          </p:cNvSpPr>
          <p:nvPr>
            <p:ph type="body" sz="quarter" idx="19" hasCustomPrompt="1"/>
          </p:nvPr>
        </p:nvSpPr>
        <p:spPr>
          <a:xfrm>
            <a:off x="2793117" y="5501482"/>
            <a:ext cx="3544003" cy="348400"/>
          </a:xfrm>
          <a:prstGeom prst="rect">
            <a:avLst/>
          </a:prstGeom>
        </p:spPr>
        <p:txBody>
          <a:bodyPr anchor="ctr">
            <a:noAutofit/>
          </a:bodyPr>
          <a:lstStyle>
            <a:lvl1pPr marL="0" indent="0" algn="l">
              <a:buNone/>
              <a:defRPr sz="1400" b="0"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The Project</a:t>
            </a:r>
            <a:endParaRPr lang="en-US" dirty="0"/>
          </a:p>
        </p:txBody>
      </p:sp>
      <p:sp>
        <p:nvSpPr>
          <p:cNvPr id="336" name="Text Placeholder 32">
            <a:extLst>
              <a:ext uri="{FF2B5EF4-FFF2-40B4-BE49-F238E27FC236}">
                <a16:creationId xmlns:a16="http://schemas.microsoft.com/office/drawing/2014/main" id="{57D38869-9F43-0F44-BFF1-2099B0C5644A}"/>
              </a:ext>
            </a:extLst>
          </p:cNvPr>
          <p:cNvSpPr>
            <a:spLocks noGrp="1"/>
          </p:cNvSpPr>
          <p:nvPr>
            <p:ph type="body" sz="quarter" idx="17" hasCustomPrompt="1"/>
          </p:nvPr>
        </p:nvSpPr>
        <p:spPr>
          <a:xfrm>
            <a:off x="2010151" y="6002437"/>
            <a:ext cx="648000" cy="348400"/>
          </a:xfrm>
          <a:prstGeom prst="rect">
            <a:avLst/>
          </a:prstGeom>
        </p:spPr>
        <p:txBody>
          <a:bodyPr anchor="ctr">
            <a:noAutofit/>
          </a:bodyPr>
          <a:lstStyle>
            <a:lvl1pPr marL="0" indent="0" algn="ctr">
              <a:buNone/>
              <a:defRPr sz="2000" b="1" i="0">
                <a:solidFill>
                  <a:srgbClr val="F79037"/>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04</a:t>
            </a:r>
            <a:endParaRPr lang="en-US" dirty="0"/>
          </a:p>
        </p:txBody>
      </p:sp>
      <p:sp>
        <p:nvSpPr>
          <p:cNvPr id="337" name="Text Placeholder 32">
            <a:extLst>
              <a:ext uri="{FF2B5EF4-FFF2-40B4-BE49-F238E27FC236}">
                <a16:creationId xmlns:a16="http://schemas.microsoft.com/office/drawing/2014/main" id="{B33A46CF-72DE-724E-A383-028E3C486710}"/>
              </a:ext>
            </a:extLst>
          </p:cNvPr>
          <p:cNvSpPr>
            <a:spLocks noGrp="1"/>
          </p:cNvSpPr>
          <p:nvPr>
            <p:ph type="body" sz="quarter" idx="20" hasCustomPrompt="1"/>
          </p:nvPr>
        </p:nvSpPr>
        <p:spPr>
          <a:xfrm>
            <a:off x="2793117" y="6002437"/>
            <a:ext cx="3544003" cy="348400"/>
          </a:xfrm>
          <a:prstGeom prst="rect">
            <a:avLst/>
          </a:prstGeom>
        </p:spPr>
        <p:txBody>
          <a:bodyPr anchor="ctr">
            <a:noAutofit/>
          </a:bodyPr>
          <a:lstStyle>
            <a:lvl1pPr marL="0" indent="0" algn="l">
              <a:buNone/>
              <a:defRPr sz="1400" b="0"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Gallery</a:t>
            </a:r>
            <a:endParaRPr lang="en-US" dirty="0"/>
          </a:p>
        </p:txBody>
      </p:sp>
      <p:sp>
        <p:nvSpPr>
          <p:cNvPr id="338" name="Text Placeholder 32">
            <a:extLst>
              <a:ext uri="{FF2B5EF4-FFF2-40B4-BE49-F238E27FC236}">
                <a16:creationId xmlns:a16="http://schemas.microsoft.com/office/drawing/2014/main" id="{8AF90649-A83F-2F4A-B11F-76E0A49118C3}"/>
              </a:ext>
            </a:extLst>
          </p:cNvPr>
          <p:cNvSpPr>
            <a:spLocks noGrp="1"/>
          </p:cNvSpPr>
          <p:nvPr>
            <p:ph type="body" sz="quarter" idx="21" hasCustomPrompt="1"/>
          </p:nvPr>
        </p:nvSpPr>
        <p:spPr>
          <a:xfrm>
            <a:off x="2010151" y="6504227"/>
            <a:ext cx="648000" cy="348400"/>
          </a:xfrm>
          <a:prstGeom prst="rect">
            <a:avLst/>
          </a:prstGeom>
        </p:spPr>
        <p:txBody>
          <a:bodyPr anchor="ctr">
            <a:noAutofit/>
          </a:bodyPr>
          <a:lstStyle>
            <a:lvl1pPr marL="0" indent="0" algn="ctr">
              <a:buNone/>
              <a:defRPr sz="2000" b="1" i="0">
                <a:solidFill>
                  <a:srgbClr val="F79037"/>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05</a:t>
            </a:r>
            <a:endParaRPr lang="en-US" dirty="0"/>
          </a:p>
        </p:txBody>
      </p:sp>
      <p:sp>
        <p:nvSpPr>
          <p:cNvPr id="339" name="Text Placeholder 32">
            <a:extLst>
              <a:ext uri="{FF2B5EF4-FFF2-40B4-BE49-F238E27FC236}">
                <a16:creationId xmlns:a16="http://schemas.microsoft.com/office/drawing/2014/main" id="{EAB79600-A97B-F44A-B1F4-C908D7C2023F}"/>
              </a:ext>
            </a:extLst>
          </p:cNvPr>
          <p:cNvSpPr>
            <a:spLocks noGrp="1"/>
          </p:cNvSpPr>
          <p:nvPr>
            <p:ph type="body" sz="quarter" idx="22" hasCustomPrompt="1"/>
          </p:nvPr>
        </p:nvSpPr>
        <p:spPr>
          <a:xfrm>
            <a:off x="2793117" y="6504227"/>
            <a:ext cx="3544003" cy="348400"/>
          </a:xfrm>
          <a:prstGeom prst="rect">
            <a:avLst/>
          </a:prstGeom>
        </p:spPr>
        <p:txBody>
          <a:bodyPr anchor="ctr">
            <a:noAutofit/>
          </a:bodyPr>
          <a:lstStyle>
            <a:lvl1pPr marL="0" indent="0" algn="l">
              <a:buNone/>
              <a:defRPr sz="1400" b="0"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Our Team</a:t>
            </a:r>
            <a:endParaRPr lang="en-US" dirty="0"/>
          </a:p>
        </p:txBody>
      </p:sp>
      <p:sp>
        <p:nvSpPr>
          <p:cNvPr id="340" name="Text Placeholder 32">
            <a:extLst>
              <a:ext uri="{FF2B5EF4-FFF2-40B4-BE49-F238E27FC236}">
                <a16:creationId xmlns:a16="http://schemas.microsoft.com/office/drawing/2014/main" id="{E3702C07-BBF5-8847-B222-966AEEFDB82F}"/>
              </a:ext>
            </a:extLst>
          </p:cNvPr>
          <p:cNvSpPr>
            <a:spLocks noGrp="1"/>
          </p:cNvSpPr>
          <p:nvPr>
            <p:ph type="body" sz="quarter" idx="51" hasCustomPrompt="1"/>
          </p:nvPr>
        </p:nvSpPr>
        <p:spPr>
          <a:xfrm>
            <a:off x="2019791" y="7033423"/>
            <a:ext cx="648000" cy="348400"/>
          </a:xfrm>
          <a:prstGeom prst="rect">
            <a:avLst/>
          </a:prstGeom>
        </p:spPr>
        <p:txBody>
          <a:bodyPr anchor="ctr">
            <a:noAutofit/>
          </a:bodyPr>
          <a:lstStyle>
            <a:lvl1pPr marL="0" indent="0" algn="ctr">
              <a:buNone/>
              <a:defRPr sz="2000" b="1" i="0">
                <a:solidFill>
                  <a:srgbClr val="F79037"/>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06</a:t>
            </a:r>
            <a:endParaRPr lang="en-US" dirty="0"/>
          </a:p>
        </p:txBody>
      </p:sp>
      <p:sp>
        <p:nvSpPr>
          <p:cNvPr id="341" name="Text Placeholder 32">
            <a:extLst>
              <a:ext uri="{FF2B5EF4-FFF2-40B4-BE49-F238E27FC236}">
                <a16:creationId xmlns:a16="http://schemas.microsoft.com/office/drawing/2014/main" id="{8A3DC48D-0CD9-464E-AE57-DF56AB5C501E}"/>
              </a:ext>
            </a:extLst>
          </p:cNvPr>
          <p:cNvSpPr>
            <a:spLocks noGrp="1"/>
          </p:cNvSpPr>
          <p:nvPr>
            <p:ph type="body" sz="quarter" idx="52" hasCustomPrompt="1"/>
          </p:nvPr>
        </p:nvSpPr>
        <p:spPr>
          <a:xfrm>
            <a:off x="2802757" y="7033423"/>
            <a:ext cx="3544003" cy="348400"/>
          </a:xfrm>
          <a:prstGeom prst="rect">
            <a:avLst/>
          </a:prstGeom>
        </p:spPr>
        <p:txBody>
          <a:bodyPr anchor="ctr">
            <a:noAutofit/>
          </a:bodyPr>
          <a:lstStyle>
            <a:lvl1pPr marL="0" indent="0" algn="l">
              <a:buNone/>
              <a:defRPr sz="1400" b="0"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Question and Answers</a:t>
            </a:r>
            <a:endParaRPr lang="en-US" dirty="0"/>
          </a:p>
        </p:txBody>
      </p:sp>
      <p:sp>
        <p:nvSpPr>
          <p:cNvPr id="342" name="Text Placeholder 32">
            <a:extLst>
              <a:ext uri="{FF2B5EF4-FFF2-40B4-BE49-F238E27FC236}">
                <a16:creationId xmlns:a16="http://schemas.microsoft.com/office/drawing/2014/main" id="{2C434D2A-7E3F-AC4D-B388-864713FC0806}"/>
              </a:ext>
            </a:extLst>
          </p:cNvPr>
          <p:cNvSpPr>
            <a:spLocks noGrp="1"/>
          </p:cNvSpPr>
          <p:nvPr>
            <p:ph type="body" sz="quarter" idx="53" hasCustomPrompt="1"/>
          </p:nvPr>
        </p:nvSpPr>
        <p:spPr>
          <a:xfrm>
            <a:off x="2019791" y="7523655"/>
            <a:ext cx="648000" cy="348400"/>
          </a:xfrm>
          <a:prstGeom prst="rect">
            <a:avLst/>
          </a:prstGeom>
        </p:spPr>
        <p:txBody>
          <a:bodyPr anchor="ctr">
            <a:noAutofit/>
          </a:bodyPr>
          <a:lstStyle>
            <a:lvl1pPr marL="0" indent="0" algn="ctr">
              <a:buNone/>
              <a:defRPr sz="2000" b="1" i="0">
                <a:solidFill>
                  <a:srgbClr val="F79037"/>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07</a:t>
            </a:r>
            <a:endParaRPr lang="en-US" dirty="0"/>
          </a:p>
        </p:txBody>
      </p:sp>
      <p:sp>
        <p:nvSpPr>
          <p:cNvPr id="343" name="Text Placeholder 32">
            <a:extLst>
              <a:ext uri="{FF2B5EF4-FFF2-40B4-BE49-F238E27FC236}">
                <a16:creationId xmlns:a16="http://schemas.microsoft.com/office/drawing/2014/main" id="{B50D5349-F391-B64B-B3C2-DF37D4F2ABE7}"/>
              </a:ext>
            </a:extLst>
          </p:cNvPr>
          <p:cNvSpPr>
            <a:spLocks noGrp="1"/>
          </p:cNvSpPr>
          <p:nvPr>
            <p:ph type="body" sz="quarter" idx="54" hasCustomPrompt="1"/>
          </p:nvPr>
        </p:nvSpPr>
        <p:spPr>
          <a:xfrm>
            <a:off x="2802757" y="7523655"/>
            <a:ext cx="3544003" cy="348400"/>
          </a:xfrm>
          <a:prstGeom prst="rect">
            <a:avLst/>
          </a:prstGeom>
        </p:spPr>
        <p:txBody>
          <a:bodyPr anchor="ctr">
            <a:noAutofit/>
          </a:bodyPr>
          <a:lstStyle>
            <a:lvl1pPr marL="0" indent="0" algn="l">
              <a:buNone/>
              <a:defRPr sz="1400" b="0"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Conclusion</a:t>
            </a:r>
            <a:endParaRPr lang="en-US" dirty="0"/>
          </a:p>
        </p:txBody>
      </p:sp>
      <p:sp>
        <p:nvSpPr>
          <p:cNvPr id="362" name="Text Placeholder 32">
            <a:extLst>
              <a:ext uri="{FF2B5EF4-FFF2-40B4-BE49-F238E27FC236}">
                <a16:creationId xmlns:a16="http://schemas.microsoft.com/office/drawing/2014/main" id="{5D8C5A76-9737-8F42-891A-E48FC08715FD}"/>
              </a:ext>
            </a:extLst>
          </p:cNvPr>
          <p:cNvSpPr>
            <a:spLocks noGrp="1"/>
          </p:cNvSpPr>
          <p:nvPr>
            <p:ph type="body" sz="quarter" idx="47" hasCustomPrompt="1"/>
          </p:nvPr>
        </p:nvSpPr>
        <p:spPr>
          <a:xfrm>
            <a:off x="1889178" y="2833642"/>
            <a:ext cx="4667603" cy="1910174"/>
          </a:xfrm>
          <a:prstGeom prst="rect">
            <a:avLst/>
          </a:prstGeom>
        </p:spPr>
        <p:txBody>
          <a:bodyPr>
            <a:noAutofit/>
          </a:bodyPr>
          <a:lstStyle>
            <a:lvl1pPr marL="0" indent="0" algn="l">
              <a:buNone/>
              <a:defRPr sz="7200" b="0" i="0">
                <a:solidFill>
                  <a:schemeClr val="bg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CONTENTS</a:t>
            </a:r>
            <a:endParaRPr lang="en-US" dirty="0"/>
          </a:p>
        </p:txBody>
      </p:sp>
      <p:grpSp>
        <p:nvGrpSpPr>
          <p:cNvPr id="363" name="Group 362">
            <a:extLst>
              <a:ext uri="{FF2B5EF4-FFF2-40B4-BE49-F238E27FC236}">
                <a16:creationId xmlns:a16="http://schemas.microsoft.com/office/drawing/2014/main" id="{C9C7A155-CFF8-4E44-A020-7CC6DFA0FFB7}"/>
              </a:ext>
            </a:extLst>
          </p:cNvPr>
          <p:cNvGrpSpPr/>
          <p:nvPr userDrawn="1"/>
        </p:nvGrpSpPr>
        <p:grpSpPr>
          <a:xfrm rot="10800000" flipH="1">
            <a:off x="-162801" y="-169822"/>
            <a:ext cx="2182728" cy="1896913"/>
            <a:chOff x="-220413" y="5470274"/>
            <a:chExt cx="2590079" cy="2250924"/>
          </a:xfrm>
        </p:grpSpPr>
        <p:sp>
          <p:nvSpPr>
            <p:cNvPr id="364" name="Freeform 363">
              <a:extLst>
                <a:ext uri="{FF2B5EF4-FFF2-40B4-BE49-F238E27FC236}">
                  <a16:creationId xmlns:a16="http://schemas.microsoft.com/office/drawing/2014/main" id="{813CAC25-DDBA-F947-817D-6DF6AD055AED}"/>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65" name="Freeform 364">
              <a:extLst>
                <a:ext uri="{FF2B5EF4-FFF2-40B4-BE49-F238E27FC236}">
                  <a16:creationId xmlns:a16="http://schemas.microsoft.com/office/drawing/2014/main" id="{1C2CC948-D531-8F46-BD1A-9DE6BE1A20DC}"/>
                </a:ext>
              </a:extLst>
            </p:cNvPr>
            <p:cNvSpPr/>
            <p:nvPr/>
          </p:nvSpPr>
          <p:spPr>
            <a:xfrm rot="18899028">
              <a:off x="997580"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66" name="Freeform 365">
              <a:extLst>
                <a:ext uri="{FF2B5EF4-FFF2-40B4-BE49-F238E27FC236}">
                  <a16:creationId xmlns:a16="http://schemas.microsoft.com/office/drawing/2014/main" id="{3E44B105-B689-E04C-A756-3E0D0368FE7E}"/>
                </a:ext>
              </a:extLst>
            </p:cNvPr>
            <p:cNvSpPr/>
            <p:nvPr/>
          </p:nvSpPr>
          <p:spPr>
            <a:xfrm rot="18900000">
              <a:off x="1370144"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67" name="Freeform 366">
              <a:extLst>
                <a:ext uri="{FF2B5EF4-FFF2-40B4-BE49-F238E27FC236}">
                  <a16:creationId xmlns:a16="http://schemas.microsoft.com/office/drawing/2014/main" id="{D72A6685-FB67-BD4F-BEC3-475E2F3E4DE3}"/>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68" name="Freeform 367">
              <a:extLst>
                <a:ext uri="{FF2B5EF4-FFF2-40B4-BE49-F238E27FC236}">
                  <a16:creationId xmlns:a16="http://schemas.microsoft.com/office/drawing/2014/main" id="{F3F84D2A-865F-AE4F-A746-0BBEDD73DD24}"/>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69" name="Freeform 368">
              <a:extLst>
                <a:ext uri="{FF2B5EF4-FFF2-40B4-BE49-F238E27FC236}">
                  <a16:creationId xmlns:a16="http://schemas.microsoft.com/office/drawing/2014/main" id="{8DF0A456-D7E1-CE45-B3F0-5EA3CDA9E281}"/>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70" name="Freeform 369">
              <a:extLst>
                <a:ext uri="{FF2B5EF4-FFF2-40B4-BE49-F238E27FC236}">
                  <a16:creationId xmlns:a16="http://schemas.microsoft.com/office/drawing/2014/main" id="{9E53BC88-FAFD-4246-AC8F-07A07FCB3F8A}"/>
                </a:ext>
              </a:extLst>
            </p:cNvPr>
            <p:cNvSpPr/>
            <p:nvPr/>
          </p:nvSpPr>
          <p:spPr>
            <a:xfrm rot="18900000">
              <a:off x="684927" y="6806208"/>
              <a:ext cx="439784"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71" name="Freeform 370">
              <a:extLst>
                <a:ext uri="{FF2B5EF4-FFF2-40B4-BE49-F238E27FC236}">
                  <a16:creationId xmlns:a16="http://schemas.microsoft.com/office/drawing/2014/main" id="{741C1162-9143-AC46-B6DC-8BF2CDAB726F}"/>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72" name="Freeform 371">
              <a:extLst>
                <a:ext uri="{FF2B5EF4-FFF2-40B4-BE49-F238E27FC236}">
                  <a16:creationId xmlns:a16="http://schemas.microsoft.com/office/drawing/2014/main" id="{0EFD97DF-E31F-5640-8079-78FF8D7F94F2}"/>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73" name="Freeform 372">
              <a:extLst>
                <a:ext uri="{FF2B5EF4-FFF2-40B4-BE49-F238E27FC236}">
                  <a16:creationId xmlns:a16="http://schemas.microsoft.com/office/drawing/2014/main" id="{43B61CBD-B44A-CF4F-A8B3-E95409FB2E30}"/>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74" name="Freeform 373">
              <a:extLst>
                <a:ext uri="{FF2B5EF4-FFF2-40B4-BE49-F238E27FC236}">
                  <a16:creationId xmlns:a16="http://schemas.microsoft.com/office/drawing/2014/main" id="{6B520F88-318B-634F-A7A4-9A84419D436D}"/>
                </a:ext>
              </a:extLst>
            </p:cNvPr>
            <p:cNvSpPr/>
            <p:nvPr/>
          </p:nvSpPr>
          <p:spPr>
            <a:xfrm rot="18900000">
              <a:off x="1929881"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75" name="Freeform 374">
              <a:extLst>
                <a:ext uri="{FF2B5EF4-FFF2-40B4-BE49-F238E27FC236}">
                  <a16:creationId xmlns:a16="http://schemas.microsoft.com/office/drawing/2014/main" id="{0840E134-A18E-DC4C-9EC8-B4BB9A040DE1}"/>
                </a:ext>
              </a:extLst>
            </p:cNvPr>
            <p:cNvSpPr/>
            <p:nvPr/>
          </p:nvSpPr>
          <p:spPr>
            <a:xfrm>
              <a:off x="1216651"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76" name="Freeform 375">
              <a:extLst>
                <a:ext uri="{FF2B5EF4-FFF2-40B4-BE49-F238E27FC236}">
                  <a16:creationId xmlns:a16="http://schemas.microsoft.com/office/drawing/2014/main" id="{391D687F-4508-FA4A-ADDF-CCACD4B9616D}"/>
                </a:ext>
              </a:extLst>
            </p:cNvPr>
            <p:cNvSpPr/>
            <p:nvPr/>
          </p:nvSpPr>
          <p:spPr>
            <a:xfrm rot="18900486">
              <a:off x="1307749"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77" name="Freeform 376">
              <a:extLst>
                <a:ext uri="{FF2B5EF4-FFF2-40B4-BE49-F238E27FC236}">
                  <a16:creationId xmlns:a16="http://schemas.microsoft.com/office/drawing/2014/main" id="{921F4CFF-8AB4-4849-9514-810E85508177}"/>
                </a:ext>
              </a:extLst>
            </p:cNvPr>
            <p:cNvSpPr/>
            <p:nvPr/>
          </p:nvSpPr>
          <p:spPr>
            <a:xfrm rot="18900000">
              <a:off x="997478"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78" name="Freeform 377">
              <a:extLst>
                <a:ext uri="{FF2B5EF4-FFF2-40B4-BE49-F238E27FC236}">
                  <a16:creationId xmlns:a16="http://schemas.microsoft.com/office/drawing/2014/main" id="{64FE09DE-7548-CA46-AF8A-503C8EF2DDD3}"/>
                </a:ext>
              </a:extLst>
            </p:cNvPr>
            <p:cNvSpPr/>
            <p:nvPr/>
          </p:nvSpPr>
          <p:spPr>
            <a:xfrm rot="18900486">
              <a:off x="685546"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79" name="Freeform 378">
              <a:extLst>
                <a:ext uri="{FF2B5EF4-FFF2-40B4-BE49-F238E27FC236}">
                  <a16:creationId xmlns:a16="http://schemas.microsoft.com/office/drawing/2014/main" id="{21A00AB0-C253-D94A-9899-78670090CDD0}"/>
                </a:ext>
              </a:extLst>
            </p:cNvPr>
            <p:cNvSpPr/>
            <p:nvPr/>
          </p:nvSpPr>
          <p:spPr>
            <a:xfrm rot="18900000">
              <a:off x="998429"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80" name="Freeform 379">
              <a:extLst>
                <a:ext uri="{FF2B5EF4-FFF2-40B4-BE49-F238E27FC236}">
                  <a16:creationId xmlns:a16="http://schemas.microsoft.com/office/drawing/2014/main" id="{711AC874-4820-9E42-9B0E-9A226DFFAD58}"/>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81" name="Freeform 380">
              <a:extLst>
                <a:ext uri="{FF2B5EF4-FFF2-40B4-BE49-F238E27FC236}">
                  <a16:creationId xmlns:a16="http://schemas.microsoft.com/office/drawing/2014/main" id="{B636E255-B910-094F-A7B4-6017DC5BB373}"/>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grpSp>
      <p:pic>
        <p:nvPicPr>
          <p:cNvPr id="2" name="Picture 1">
            <a:extLst>
              <a:ext uri="{FF2B5EF4-FFF2-40B4-BE49-F238E27FC236}">
                <a16:creationId xmlns:a16="http://schemas.microsoft.com/office/drawing/2014/main" id="{9C263C9F-6B70-688D-5FFF-CE7D04C44BD2}"/>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bwMode="auto">
          <a:xfrm>
            <a:off x="2355669" y="9941456"/>
            <a:ext cx="1184829" cy="272079"/>
          </a:xfrm>
          <a:prstGeom prst="rect">
            <a:avLst/>
          </a:prstGeom>
          <a:ln>
            <a:noFill/>
          </a:ln>
          <a:extLst>
            <a:ext uri="{53640926-AAD7-44D8-BBD7-CCE9431645EC}">
              <a14:shadowObscured xmlns:a14="http://schemas.microsoft.com/office/drawing/2010/main"/>
            </a:ext>
          </a:extLst>
        </p:spPr>
      </p:pic>
      <p:sp>
        <p:nvSpPr>
          <p:cNvPr id="3" name="Rectangle 2">
            <a:extLst>
              <a:ext uri="{FF2B5EF4-FFF2-40B4-BE49-F238E27FC236}">
                <a16:creationId xmlns:a16="http://schemas.microsoft.com/office/drawing/2014/main" id="{11A72E82-F877-2850-1549-3B49FBCC79BC}"/>
              </a:ext>
            </a:extLst>
          </p:cNvPr>
          <p:cNvSpPr/>
          <p:nvPr userDrawn="1"/>
        </p:nvSpPr>
        <p:spPr>
          <a:xfrm>
            <a:off x="3969762" y="9846663"/>
            <a:ext cx="2888501" cy="461665"/>
          </a:xfrm>
          <a:prstGeom prst="rect">
            <a:avLst/>
          </a:prstGeom>
        </p:spPr>
        <p:txBody>
          <a:bodyPr wrap="square">
            <a:spAutoFit/>
          </a:bodyPr>
          <a:lstStyle/>
          <a:p>
            <a:pPr marL="0" marR="0" indent="0" algn="just" defTabSz="181904" rtl="0" eaLnBrk="1" fontAlgn="auto" latinLnBrk="0" hangingPunct="0">
              <a:lnSpc>
                <a:spcPct val="100000"/>
              </a:lnSpc>
              <a:spcBef>
                <a:spcPts val="0"/>
              </a:spcBef>
              <a:spcAft>
                <a:spcPts val="0"/>
              </a:spcAft>
              <a:buClrTx/>
              <a:buSzTx/>
              <a:buFontTx/>
              <a:buNone/>
              <a:tabLst/>
              <a:defRPr/>
            </a:pPr>
            <a:r>
              <a:rPr lang="en-US" sz="600" kern="1200">
                <a:solidFill>
                  <a:srgbClr val="000000"/>
                </a:solidFill>
                <a:latin typeface="Calibri" panose="020F0502020204030204" pitchFamily="34" charset="0"/>
                <a:ea typeface="Open Sans" panose="020B0606030504020204" pitchFamily="34" charset="0"/>
                <a:cs typeface="Calibri" panose="020F0502020204030204" pitchFamily="34" charset="0"/>
              </a:rPr>
              <a:t>Funded by the European Union. Views and opinions expressed are however those of the author(s) only and do not necessarily reflect those of the European Union or the National Agency. Neither the European Union nor National Agency can be held responsible for them. </a:t>
            </a:r>
            <a:endParaRPr lang="en-US" sz="600" kern="1200" dirty="0">
              <a:solidFill>
                <a:srgbClr val="000000"/>
              </a:solidFill>
              <a:latin typeface="Calibri" panose="020F0502020204030204" pitchFamily="34" charset="0"/>
              <a:ea typeface="Open Sans" panose="020B0606030504020204" pitchFamily="34" charset="0"/>
              <a:cs typeface="Calibri" panose="020F0502020204030204" pitchFamily="34" charset="0"/>
            </a:endParaRPr>
          </a:p>
        </p:txBody>
      </p:sp>
    </p:spTree>
    <p:extLst>
      <p:ext uri="{BB962C8B-B14F-4D97-AF65-F5344CB8AC3E}">
        <p14:creationId xmlns:p14="http://schemas.microsoft.com/office/powerpoint/2010/main" val="485489074"/>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sp>
        <p:nvSpPr>
          <p:cNvPr id="41" name="Freeform 40">
            <a:extLst>
              <a:ext uri="{FF2B5EF4-FFF2-40B4-BE49-F238E27FC236}">
                <a16:creationId xmlns:a16="http://schemas.microsoft.com/office/drawing/2014/main" id="{79397152-26B0-F64F-AC2C-AA620D23B772}"/>
              </a:ext>
            </a:extLst>
          </p:cNvPr>
          <p:cNvSpPr/>
          <p:nvPr/>
        </p:nvSpPr>
        <p:spPr>
          <a:xfrm>
            <a:off x="2047780" y="1144358"/>
            <a:ext cx="5509099" cy="6213401"/>
          </a:xfrm>
          <a:custGeom>
            <a:avLst/>
            <a:gdLst>
              <a:gd name="connsiteX0" fmla="*/ 0 w 852645"/>
              <a:gd name="connsiteY0" fmla="*/ 0 h 961650"/>
              <a:gd name="connsiteX1" fmla="*/ 852646 w 852645"/>
              <a:gd name="connsiteY1" fmla="*/ 0 h 961650"/>
              <a:gd name="connsiteX2" fmla="*/ 852646 w 852645"/>
              <a:gd name="connsiteY2" fmla="*/ 961651 h 961650"/>
              <a:gd name="connsiteX3" fmla="*/ 0 w 852645"/>
              <a:gd name="connsiteY3" fmla="*/ 961651 h 961650"/>
            </a:gdLst>
            <a:ahLst/>
            <a:cxnLst>
              <a:cxn ang="0">
                <a:pos x="connsiteX0" y="connsiteY0"/>
              </a:cxn>
              <a:cxn ang="0">
                <a:pos x="connsiteX1" y="connsiteY1"/>
              </a:cxn>
              <a:cxn ang="0">
                <a:pos x="connsiteX2" y="connsiteY2"/>
              </a:cxn>
              <a:cxn ang="0">
                <a:pos x="connsiteX3" y="connsiteY3"/>
              </a:cxn>
            </a:cxnLst>
            <a:rect l="l" t="t" r="r" b="b"/>
            <a:pathLst>
              <a:path w="852645" h="961650">
                <a:moveTo>
                  <a:pt x="0" y="0"/>
                </a:moveTo>
                <a:lnTo>
                  <a:pt x="852646" y="0"/>
                </a:lnTo>
                <a:lnTo>
                  <a:pt x="852646" y="961651"/>
                </a:lnTo>
                <a:lnTo>
                  <a:pt x="0" y="961651"/>
                </a:lnTo>
                <a:close/>
              </a:path>
            </a:pathLst>
          </a:custGeom>
          <a:solidFill>
            <a:srgbClr val="8F3092"/>
          </a:solidFill>
          <a:ln w="3060" cap="flat">
            <a:noFill/>
            <a:prstDash val="solid"/>
            <a:miter/>
          </a:ln>
        </p:spPr>
        <p:txBody>
          <a:bodyPr rtlCol="0" anchor="ctr"/>
          <a:lstStyle/>
          <a:p>
            <a:endParaRPr lang="en-US"/>
          </a:p>
        </p:txBody>
      </p:sp>
      <p:grpSp>
        <p:nvGrpSpPr>
          <p:cNvPr id="45" name="Graphic 4">
            <a:extLst>
              <a:ext uri="{FF2B5EF4-FFF2-40B4-BE49-F238E27FC236}">
                <a16:creationId xmlns:a16="http://schemas.microsoft.com/office/drawing/2014/main" id="{5FFB20B7-4C27-6D4B-A984-E57613A1C2FB}"/>
              </a:ext>
            </a:extLst>
          </p:cNvPr>
          <p:cNvGrpSpPr/>
          <p:nvPr/>
        </p:nvGrpSpPr>
        <p:grpSpPr>
          <a:xfrm>
            <a:off x="5900554" y="1135635"/>
            <a:ext cx="1652365" cy="1967219"/>
            <a:chOff x="9106388" y="5023053"/>
            <a:chExt cx="255737" cy="304467"/>
          </a:xfrm>
        </p:grpSpPr>
        <p:sp>
          <p:nvSpPr>
            <p:cNvPr id="46" name="Freeform 45">
              <a:extLst>
                <a:ext uri="{FF2B5EF4-FFF2-40B4-BE49-F238E27FC236}">
                  <a16:creationId xmlns:a16="http://schemas.microsoft.com/office/drawing/2014/main" id="{526472E7-34F0-0345-9BE6-39B0798C342D}"/>
                </a:ext>
              </a:extLst>
            </p:cNvPr>
            <p:cNvSpPr/>
            <p:nvPr/>
          </p:nvSpPr>
          <p:spPr>
            <a:xfrm>
              <a:off x="9334888" y="5109822"/>
              <a:ext cx="27237" cy="54802"/>
            </a:xfrm>
            <a:custGeom>
              <a:avLst/>
              <a:gdLst>
                <a:gd name="connsiteX0" fmla="*/ 0 w 27237"/>
                <a:gd name="connsiteY0" fmla="*/ 27248 h 54802"/>
                <a:gd name="connsiteX1" fmla="*/ 27238 w 27237"/>
                <a:gd name="connsiteY1" fmla="*/ 54803 h 54802"/>
                <a:gd name="connsiteX2" fmla="*/ 27238 w 27237"/>
                <a:gd name="connsiteY2" fmla="*/ 0 h 54802"/>
              </a:gdLst>
              <a:ahLst/>
              <a:cxnLst>
                <a:cxn ang="0">
                  <a:pos x="connsiteX0" y="connsiteY0"/>
                </a:cxn>
                <a:cxn ang="0">
                  <a:pos x="connsiteX1" y="connsiteY1"/>
                </a:cxn>
                <a:cxn ang="0">
                  <a:pos x="connsiteX2" y="connsiteY2"/>
                </a:cxn>
              </a:cxnLst>
              <a:rect l="l" t="t" r="r" b="b"/>
              <a:pathLst>
                <a:path w="27237" h="54802">
                  <a:moveTo>
                    <a:pt x="0" y="27248"/>
                  </a:moveTo>
                  <a:lnTo>
                    <a:pt x="27238" y="54803"/>
                  </a:lnTo>
                  <a:lnTo>
                    <a:pt x="27238" y="0"/>
                  </a:lnTo>
                  <a:close/>
                </a:path>
              </a:pathLst>
            </a:custGeom>
            <a:solidFill>
              <a:srgbClr val="EB1C32"/>
            </a:solidFill>
            <a:ln w="3060"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E30FA5F2-0587-9148-948D-03405128E24F}"/>
                </a:ext>
              </a:extLst>
            </p:cNvPr>
            <p:cNvSpPr/>
            <p:nvPr/>
          </p:nvSpPr>
          <p:spPr>
            <a:xfrm>
              <a:off x="9296632" y="5137376"/>
              <a:ext cx="65493" cy="75928"/>
            </a:xfrm>
            <a:custGeom>
              <a:avLst/>
              <a:gdLst>
                <a:gd name="connsiteX0" fmla="*/ 0 w 65493"/>
                <a:gd name="connsiteY0" fmla="*/ 37964 h 75928"/>
                <a:gd name="connsiteX1" fmla="*/ 37949 w 65493"/>
                <a:gd name="connsiteY1" fmla="*/ 75928 h 75928"/>
                <a:gd name="connsiteX2" fmla="*/ 65494 w 65493"/>
                <a:gd name="connsiteY2" fmla="*/ 48374 h 75928"/>
                <a:gd name="connsiteX3" fmla="*/ 65494 w 65493"/>
                <a:gd name="connsiteY3" fmla="*/ 27554 h 75928"/>
                <a:gd name="connsiteX4" fmla="*/ 37949 w 65493"/>
                <a:gd name="connsiteY4" fmla="*/ 0 h 759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493" h="75928">
                  <a:moveTo>
                    <a:pt x="0" y="37964"/>
                  </a:moveTo>
                  <a:lnTo>
                    <a:pt x="37949" y="75928"/>
                  </a:lnTo>
                  <a:lnTo>
                    <a:pt x="65494" y="48374"/>
                  </a:lnTo>
                  <a:lnTo>
                    <a:pt x="65494" y="27554"/>
                  </a:lnTo>
                  <a:lnTo>
                    <a:pt x="37949" y="0"/>
                  </a:lnTo>
                  <a:close/>
                </a:path>
              </a:pathLst>
            </a:custGeom>
            <a:solidFill>
              <a:srgbClr val="DB166E"/>
            </a:solidFill>
            <a:ln w="3060"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81982BA5-9E3E-4D4B-ADD3-F28CC955D85C}"/>
                </a:ext>
              </a:extLst>
            </p:cNvPr>
            <p:cNvSpPr/>
            <p:nvPr/>
          </p:nvSpPr>
          <p:spPr>
            <a:xfrm>
              <a:off x="9334888" y="5186056"/>
              <a:ext cx="27237" cy="54802"/>
            </a:xfrm>
            <a:custGeom>
              <a:avLst/>
              <a:gdLst>
                <a:gd name="connsiteX0" fmla="*/ 0 w 27237"/>
                <a:gd name="connsiteY0" fmla="*/ 27248 h 54802"/>
                <a:gd name="connsiteX1" fmla="*/ 27238 w 27237"/>
                <a:gd name="connsiteY1" fmla="*/ 54803 h 54802"/>
                <a:gd name="connsiteX2" fmla="*/ 27238 w 27237"/>
                <a:gd name="connsiteY2" fmla="*/ 0 h 54802"/>
              </a:gdLst>
              <a:ahLst/>
              <a:cxnLst>
                <a:cxn ang="0">
                  <a:pos x="connsiteX0" y="connsiteY0"/>
                </a:cxn>
                <a:cxn ang="0">
                  <a:pos x="connsiteX1" y="connsiteY1"/>
                </a:cxn>
                <a:cxn ang="0">
                  <a:pos x="connsiteX2" y="connsiteY2"/>
                </a:cxn>
              </a:cxnLst>
              <a:rect l="l" t="t" r="r" b="b"/>
              <a:pathLst>
                <a:path w="27237" h="54802">
                  <a:moveTo>
                    <a:pt x="0" y="27248"/>
                  </a:moveTo>
                  <a:lnTo>
                    <a:pt x="27238" y="54803"/>
                  </a:lnTo>
                  <a:lnTo>
                    <a:pt x="27238" y="0"/>
                  </a:lnTo>
                  <a:close/>
                </a:path>
              </a:pathLst>
            </a:custGeom>
            <a:solidFill>
              <a:srgbClr val="EF4A2E"/>
            </a:solidFill>
            <a:ln w="3060"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F00C92E3-8F52-EA4F-B167-A387D966431F}"/>
                </a:ext>
              </a:extLst>
            </p:cNvPr>
            <p:cNvSpPr/>
            <p:nvPr/>
          </p:nvSpPr>
          <p:spPr>
            <a:xfrm>
              <a:off x="9296632" y="5061142"/>
              <a:ext cx="65493" cy="75928"/>
            </a:xfrm>
            <a:custGeom>
              <a:avLst/>
              <a:gdLst>
                <a:gd name="connsiteX0" fmla="*/ 0 w 65493"/>
                <a:gd name="connsiteY0" fmla="*/ 37964 h 75928"/>
                <a:gd name="connsiteX1" fmla="*/ 37949 w 65493"/>
                <a:gd name="connsiteY1" fmla="*/ 75928 h 75928"/>
                <a:gd name="connsiteX2" fmla="*/ 65494 w 65493"/>
                <a:gd name="connsiteY2" fmla="*/ 48374 h 75928"/>
                <a:gd name="connsiteX3" fmla="*/ 65494 w 65493"/>
                <a:gd name="connsiteY3" fmla="*/ 27554 h 75928"/>
                <a:gd name="connsiteX4" fmla="*/ 37949 w 65493"/>
                <a:gd name="connsiteY4" fmla="*/ 0 h 759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493" h="75928">
                  <a:moveTo>
                    <a:pt x="0" y="37964"/>
                  </a:moveTo>
                  <a:lnTo>
                    <a:pt x="37949" y="75928"/>
                  </a:lnTo>
                  <a:lnTo>
                    <a:pt x="65494" y="48374"/>
                  </a:lnTo>
                  <a:lnTo>
                    <a:pt x="65494" y="27554"/>
                  </a:lnTo>
                  <a:lnTo>
                    <a:pt x="37949" y="0"/>
                  </a:lnTo>
                  <a:close/>
                </a:path>
              </a:pathLst>
            </a:custGeom>
            <a:solidFill>
              <a:srgbClr val="F9A61F"/>
            </a:solidFill>
            <a:ln w="3060"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A0E692E3-BE7E-E14F-8B2D-09FA94CA16E1}"/>
                </a:ext>
              </a:extLst>
            </p:cNvPr>
            <p:cNvSpPr/>
            <p:nvPr/>
          </p:nvSpPr>
          <p:spPr>
            <a:xfrm>
              <a:off x="9258682" y="5023178"/>
              <a:ext cx="76205" cy="76234"/>
            </a:xfrm>
            <a:custGeom>
              <a:avLst/>
              <a:gdLst>
                <a:gd name="connsiteX0" fmla="*/ 0 w 76205"/>
                <a:gd name="connsiteY0" fmla="*/ 38270 h 76234"/>
                <a:gd name="connsiteX1" fmla="*/ 38256 w 76205"/>
                <a:gd name="connsiteY1" fmla="*/ 0 h 76234"/>
                <a:gd name="connsiteX2" fmla="*/ 76206 w 76205"/>
                <a:gd name="connsiteY2" fmla="*/ 38270 h 76234"/>
                <a:gd name="connsiteX3" fmla="*/ 38256 w 76205"/>
                <a:gd name="connsiteY3" fmla="*/ 76234 h 76234"/>
              </a:gdLst>
              <a:ahLst/>
              <a:cxnLst>
                <a:cxn ang="0">
                  <a:pos x="connsiteX0" y="connsiteY0"/>
                </a:cxn>
                <a:cxn ang="0">
                  <a:pos x="connsiteX1" y="connsiteY1"/>
                </a:cxn>
                <a:cxn ang="0">
                  <a:pos x="connsiteX2" y="connsiteY2"/>
                </a:cxn>
                <a:cxn ang="0">
                  <a:pos x="connsiteX3" y="connsiteY3"/>
                </a:cxn>
              </a:cxnLst>
              <a:rect l="l" t="t" r="r" b="b"/>
              <a:pathLst>
                <a:path w="76205" h="76234">
                  <a:moveTo>
                    <a:pt x="0" y="38270"/>
                  </a:moveTo>
                  <a:lnTo>
                    <a:pt x="38256" y="0"/>
                  </a:lnTo>
                  <a:lnTo>
                    <a:pt x="76206" y="38270"/>
                  </a:lnTo>
                  <a:lnTo>
                    <a:pt x="38256" y="76234"/>
                  </a:lnTo>
                  <a:close/>
                </a:path>
              </a:pathLst>
            </a:custGeom>
            <a:solidFill>
              <a:srgbClr val="EF4A2E"/>
            </a:solidFill>
            <a:ln w="3060"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5F5F5459-00BE-BB4C-AB82-F531B93F8363}"/>
                </a:ext>
              </a:extLst>
            </p:cNvPr>
            <p:cNvSpPr/>
            <p:nvPr/>
          </p:nvSpPr>
          <p:spPr>
            <a:xfrm rot="-2699514">
              <a:off x="9231335" y="5072253"/>
              <a:ext cx="53863" cy="53883"/>
            </a:xfrm>
            <a:custGeom>
              <a:avLst/>
              <a:gdLst>
                <a:gd name="connsiteX0" fmla="*/ 0 w 53863"/>
                <a:gd name="connsiteY0" fmla="*/ 0 h 53883"/>
                <a:gd name="connsiteX1" fmla="*/ 53864 w 53863"/>
                <a:gd name="connsiteY1" fmla="*/ 0 h 53883"/>
                <a:gd name="connsiteX2" fmla="*/ 53864 w 53863"/>
                <a:gd name="connsiteY2" fmla="*/ 53884 h 53883"/>
                <a:gd name="connsiteX3" fmla="*/ 0 w 53863"/>
                <a:gd name="connsiteY3" fmla="*/ 53884 h 53883"/>
              </a:gdLst>
              <a:ahLst/>
              <a:cxnLst>
                <a:cxn ang="0">
                  <a:pos x="connsiteX0" y="connsiteY0"/>
                </a:cxn>
                <a:cxn ang="0">
                  <a:pos x="connsiteX1" y="connsiteY1"/>
                </a:cxn>
                <a:cxn ang="0">
                  <a:pos x="connsiteX2" y="connsiteY2"/>
                </a:cxn>
                <a:cxn ang="0">
                  <a:pos x="connsiteX3" y="connsiteY3"/>
                </a:cxn>
              </a:cxnLst>
              <a:rect l="l" t="t" r="r" b="b"/>
              <a:pathLst>
                <a:path w="53863" h="53883">
                  <a:moveTo>
                    <a:pt x="0" y="0"/>
                  </a:moveTo>
                  <a:lnTo>
                    <a:pt x="53864" y="0"/>
                  </a:lnTo>
                  <a:lnTo>
                    <a:pt x="53864" y="53884"/>
                  </a:lnTo>
                  <a:lnTo>
                    <a:pt x="0" y="53884"/>
                  </a:lnTo>
                  <a:close/>
                </a:path>
              </a:pathLst>
            </a:custGeom>
            <a:solidFill>
              <a:srgbClr val="EB1C32"/>
            </a:solidFill>
            <a:ln w="3060"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81CAF9A2-2626-AB47-A688-E3FBB0D79212}"/>
                </a:ext>
              </a:extLst>
            </p:cNvPr>
            <p:cNvSpPr/>
            <p:nvPr/>
          </p:nvSpPr>
          <p:spPr>
            <a:xfrm rot="-2700000">
              <a:off x="9269610" y="5110112"/>
              <a:ext cx="53863" cy="53883"/>
            </a:xfrm>
            <a:custGeom>
              <a:avLst/>
              <a:gdLst>
                <a:gd name="connsiteX0" fmla="*/ 0 w 53863"/>
                <a:gd name="connsiteY0" fmla="*/ 0 h 53883"/>
                <a:gd name="connsiteX1" fmla="*/ 53864 w 53863"/>
                <a:gd name="connsiteY1" fmla="*/ 0 h 53883"/>
                <a:gd name="connsiteX2" fmla="*/ 53864 w 53863"/>
                <a:gd name="connsiteY2" fmla="*/ 53884 h 53883"/>
                <a:gd name="connsiteX3" fmla="*/ 0 w 53863"/>
                <a:gd name="connsiteY3" fmla="*/ 53884 h 53883"/>
              </a:gdLst>
              <a:ahLst/>
              <a:cxnLst>
                <a:cxn ang="0">
                  <a:pos x="connsiteX0" y="connsiteY0"/>
                </a:cxn>
                <a:cxn ang="0">
                  <a:pos x="connsiteX1" y="connsiteY1"/>
                </a:cxn>
                <a:cxn ang="0">
                  <a:pos x="connsiteX2" y="connsiteY2"/>
                </a:cxn>
                <a:cxn ang="0">
                  <a:pos x="connsiteX3" y="connsiteY3"/>
                </a:cxn>
              </a:cxnLst>
              <a:rect l="l" t="t" r="r" b="b"/>
              <a:pathLst>
                <a:path w="53863" h="53883">
                  <a:moveTo>
                    <a:pt x="0" y="0"/>
                  </a:moveTo>
                  <a:lnTo>
                    <a:pt x="53864" y="0"/>
                  </a:lnTo>
                  <a:lnTo>
                    <a:pt x="53864" y="53884"/>
                  </a:lnTo>
                  <a:lnTo>
                    <a:pt x="0" y="53884"/>
                  </a:lnTo>
                  <a:close/>
                </a:path>
              </a:pathLst>
            </a:custGeom>
            <a:solidFill>
              <a:srgbClr val="F47B34"/>
            </a:solidFill>
            <a:ln w="3060"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2CA7BFA9-9D8F-1C4D-8AB3-ED3A908A3AD3}"/>
                </a:ext>
              </a:extLst>
            </p:cNvPr>
            <p:cNvSpPr/>
            <p:nvPr/>
          </p:nvSpPr>
          <p:spPr>
            <a:xfrm>
              <a:off x="9222569" y="5024709"/>
              <a:ext cx="72226" cy="36127"/>
            </a:xfrm>
            <a:custGeom>
              <a:avLst/>
              <a:gdLst>
                <a:gd name="connsiteX0" fmla="*/ 0 w 72226"/>
                <a:gd name="connsiteY0" fmla="*/ 0 h 36127"/>
                <a:gd name="connsiteX1" fmla="*/ 36113 w 72226"/>
                <a:gd name="connsiteY1" fmla="*/ 36127 h 36127"/>
                <a:gd name="connsiteX2" fmla="*/ 72226 w 72226"/>
                <a:gd name="connsiteY2" fmla="*/ 0 h 36127"/>
              </a:gdLst>
              <a:ahLst/>
              <a:cxnLst>
                <a:cxn ang="0">
                  <a:pos x="connsiteX0" y="connsiteY0"/>
                </a:cxn>
                <a:cxn ang="0">
                  <a:pos x="connsiteX1" y="connsiteY1"/>
                </a:cxn>
                <a:cxn ang="0">
                  <a:pos x="connsiteX2" y="connsiteY2"/>
                </a:cxn>
              </a:cxnLst>
              <a:rect l="l" t="t" r="r" b="b"/>
              <a:pathLst>
                <a:path w="72226" h="36127">
                  <a:moveTo>
                    <a:pt x="0" y="0"/>
                  </a:moveTo>
                  <a:lnTo>
                    <a:pt x="36113" y="36127"/>
                  </a:lnTo>
                  <a:lnTo>
                    <a:pt x="72226" y="0"/>
                  </a:lnTo>
                  <a:close/>
                </a:path>
              </a:pathLst>
            </a:custGeom>
            <a:solidFill>
              <a:srgbClr val="DB166E"/>
            </a:solidFill>
            <a:ln w="3060"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A51EE98E-0F62-4042-8A49-E0F460679182}"/>
                </a:ext>
              </a:extLst>
            </p:cNvPr>
            <p:cNvSpPr/>
            <p:nvPr/>
          </p:nvSpPr>
          <p:spPr>
            <a:xfrm>
              <a:off x="9146057" y="5024709"/>
              <a:ext cx="72226" cy="36739"/>
            </a:xfrm>
            <a:custGeom>
              <a:avLst/>
              <a:gdLst>
                <a:gd name="connsiteX0" fmla="*/ 0 w 72226"/>
                <a:gd name="connsiteY0" fmla="*/ 0 h 36739"/>
                <a:gd name="connsiteX1" fmla="*/ 36113 w 72226"/>
                <a:gd name="connsiteY1" fmla="*/ 36739 h 36739"/>
                <a:gd name="connsiteX2" fmla="*/ 72226 w 72226"/>
                <a:gd name="connsiteY2" fmla="*/ 0 h 36739"/>
              </a:gdLst>
              <a:ahLst/>
              <a:cxnLst>
                <a:cxn ang="0">
                  <a:pos x="connsiteX0" y="connsiteY0"/>
                </a:cxn>
                <a:cxn ang="0">
                  <a:pos x="connsiteX1" y="connsiteY1"/>
                </a:cxn>
                <a:cxn ang="0">
                  <a:pos x="connsiteX2" y="connsiteY2"/>
                </a:cxn>
              </a:cxnLst>
              <a:rect l="l" t="t" r="r" b="b"/>
              <a:pathLst>
                <a:path w="72226" h="36739">
                  <a:moveTo>
                    <a:pt x="0" y="0"/>
                  </a:moveTo>
                  <a:lnTo>
                    <a:pt x="36113" y="36739"/>
                  </a:lnTo>
                  <a:lnTo>
                    <a:pt x="72226" y="0"/>
                  </a:lnTo>
                  <a:close/>
                </a:path>
              </a:pathLst>
            </a:custGeom>
            <a:solidFill>
              <a:srgbClr val="F9A61F"/>
            </a:solidFill>
            <a:ln w="3060" cap="flat">
              <a:noFill/>
              <a:prstDash val="solid"/>
              <a:miter/>
            </a:ln>
          </p:spPr>
          <p:txBody>
            <a:bodyPr rtlCol="0" anchor="ctr"/>
            <a:lstStyle/>
            <a:p>
              <a:endParaRPr lang="en-US"/>
            </a:p>
          </p:txBody>
        </p:sp>
        <p:sp>
          <p:nvSpPr>
            <p:cNvPr id="55" name="Freeform 54">
              <a:extLst>
                <a:ext uri="{FF2B5EF4-FFF2-40B4-BE49-F238E27FC236}">
                  <a16:creationId xmlns:a16="http://schemas.microsoft.com/office/drawing/2014/main" id="{AD33BE1C-7E91-9549-A6DE-2423BDC9DB25}"/>
                </a:ext>
              </a:extLst>
            </p:cNvPr>
            <p:cNvSpPr/>
            <p:nvPr/>
          </p:nvSpPr>
          <p:spPr>
            <a:xfrm rot="-2700486">
              <a:off x="9193544" y="5034213"/>
              <a:ext cx="53863" cy="53883"/>
            </a:xfrm>
            <a:custGeom>
              <a:avLst/>
              <a:gdLst>
                <a:gd name="connsiteX0" fmla="*/ 0 w 53863"/>
                <a:gd name="connsiteY0" fmla="*/ 0 h 53883"/>
                <a:gd name="connsiteX1" fmla="*/ 53864 w 53863"/>
                <a:gd name="connsiteY1" fmla="*/ 0 h 53883"/>
                <a:gd name="connsiteX2" fmla="*/ 53864 w 53863"/>
                <a:gd name="connsiteY2" fmla="*/ 53884 h 53883"/>
                <a:gd name="connsiteX3" fmla="*/ 0 w 53863"/>
                <a:gd name="connsiteY3" fmla="*/ 53884 h 53883"/>
              </a:gdLst>
              <a:ahLst/>
              <a:cxnLst>
                <a:cxn ang="0">
                  <a:pos x="connsiteX0" y="connsiteY0"/>
                </a:cxn>
                <a:cxn ang="0">
                  <a:pos x="connsiteX1" y="connsiteY1"/>
                </a:cxn>
                <a:cxn ang="0">
                  <a:pos x="connsiteX2" y="connsiteY2"/>
                </a:cxn>
                <a:cxn ang="0">
                  <a:pos x="connsiteX3" y="connsiteY3"/>
                </a:cxn>
              </a:cxnLst>
              <a:rect l="l" t="t" r="r" b="b"/>
              <a:pathLst>
                <a:path w="53863" h="53883">
                  <a:moveTo>
                    <a:pt x="0" y="0"/>
                  </a:moveTo>
                  <a:lnTo>
                    <a:pt x="53864" y="0"/>
                  </a:lnTo>
                  <a:lnTo>
                    <a:pt x="53864" y="53884"/>
                  </a:lnTo>
                  <a:lnTo>
                    <a:pt x="0" y="53884"/>
                  </a:lnTo>
                  <a:close/>
                </a:path>
              </a:pathLst>
            </a:custGeom>
            <a:solidFill>
              <a:srgbClr val="F47B34"/>
            </a:solidFill>
            <a:ln w="3060" cap="flat">
              <a:noFill/>
              <a:prstDash val="solid"/>
              <a:miter/>
            </a:ln>
          </p:spPr>
          <p:txBody>
            <a:bodyPr rtlCol="0" anchor="ctr"/>
            <a:lstStyle/>
            <a:p>
              <a:endParaRPr lang="en-US"/>
            </a:p>
          </p:txBody>
        </p:sp>
        <p:sp>
          <p:nvSpPr>
            <p:cNvPr id="56" name="Freeform 55">
              <a:extLst>
                <a:ext uri="{FF2B5EF4-FFF2-40B4-BE49-F238E27FC236}">
                  <a16:creationId xmlns:a16="http://schemas.microsoft.com/office/drawing/2014/main" id="{B36E865E-EC0A-D240-80BE-2BCE3E9C3A1E}"/>
                </a:ext>
              </a:extLst>
            </p:cNvPr>
            <p:cNvSpPr/>
            <p:nvPr/>
          </p:nvSpPr>
          <p:spPr>
            <a:xfrm rot="-2700000">
              <a:off x="9117544" y="5262477"/>
              <a:ext cx="53863" cy="53883"/>
            </a:xfrm>
            <a:custGeom>
              <a:avLst/>
              <a:gdLst>
                <a:gd name="connsiteX0" fmla="*/ 0 w 53863"/>
                <a:gd name="connsiteY0" fmla="*/ 0 h 53883"/>
                <a:gd name="connsiteX1" fmla="*/ 53864 w 53863"/>
                <a:gd name="connsiteY1" fmla="*/ 0 h 53883"/>
                <a:gd name="connsiteX2" fmla="*/ 53864 w 53863"/>
                <a:gd name="connsiteY2" fmla="*/ 53884 h 53883"/>
                <a:gd name="connsiteX3" fmla="*/ 0 w 53863"/>
                <a:gd name="connsiteY3" fmla="*/ 53884 h 53883"/>
              </a:gdLst>
              <a:ahLst/>
              <a:cxnLst>
                <a:cxn ang="0">
                  <a:pos x="connsiteX0" y="connsiteY0"/>
                </a:cxn>
                <a:cxn ang="0">
                  <a:pos x="connsiteX1" y="connsiteY1"/>
                </a:cxn>
                <a:cxn ang="0">
                  <a:pos x="connsiteX2" y="connsiteY2"/>
                </a:cxn>
                <a:cxn ang="0">
                  <a:pos x="connsiteX3" y="connsiteY3"/>
                </a:cxn>
              </a:cxnLst>
              <a:rect l="l" t="t" r="r" b="b"/>
              <a:pathLst>
                <a:path w="53863" h="53883">
                  <a:moveTo>
                    <a:pt x="0" y="0"/>
                  </a:moveTo>
                  <a:lnTo>
                    <a:pt x="53864" y="0"/>
                  </a:lnTo>
                  <a:lnTo>
                    <a:pt x="53864" y="53884"/>
                  </a:lnTo>
                  <a:lnTo>
                    <a:pt x="0" y="53884"/>
                  </a:lnTo>
                  <a:close/>
                </a:path>
              </a:pathLst>
            </a:custGeom>
            <a:solidFill>
              <a:srgbClr val="F9A61F"/>
            </a:solidFill>
            <a:ln w="3060" cap="flat">
              <a:noFill/>
              <a:prstDash val="solid"/>
              <a:miter/>
            </a:ln>
          </p:spPr>
          <p:txBody>
            <a:bodyPr rtlCol="0" anchor="ctr"/>
            <a:lstStyle/>
            <a:p>
              <a:endParaRPr lang="en-US"/>
            </a:p>
          </p:txBody>
        </p:sp>
        <p:sp>
          <p:nvSpPr>
            <p:cNvPr id="57" name="Freeform 56">
              <a:extLst>
                <a:ext uri="{FF2B5EF4-FFF2-40B4-BE49-F238E27FC236}">
                  <a16:creationId xmlns:a16="http://schemas.microsoft.com/office/drawing/2014/main" id="{BCEE3EF0-F97F-024D-964B-2826106804A4}"/>
                </a:ext>
              </a:extLst>
            </p:cNvPr>
            <p:cNvSpPr/>
            <p:nvPr/>
          </p:nvSpPr>
          <p:spPr>
            <a:xfrm>
              <a:off x="9106577" y="5175646"/>
              <a:ext cx="76205" cy="75928"/>
            </a:xfrm>
            <a:custGeom>
              <a:avLst/>
              <a:gdLst>
                <a:gd name="connsiteX0" fmla="*/ 38256 w 76205"/>
                <a:gd name="connsiteY0" fmla="*/ 0 h 75928"/>
                <a:gd name="connsiteX1" fmla="*/ 76206 w 76205"/>
                <a:gd name="connsiteY1" fmla="*/ 38270 h 75928"/>
                <a:gd name="connsiteX2" fmla="*/ 38256 w 76205"/>
                <a:gd name="connsiteY2" fmla="*/ 75928 h 75928"/>
                <a:gd name="connsiteX3" fmla="*/ 0 w 76205"/>
                <a:gd name="connsiteY3" fmla="*/ 38270 h 75928"/>
              </a:gdLst>
              <a:ahLst/>
              <a:cxnLst>
                <a:cxn ang="0">
                  <a:pos x="connsiteX0" y="connsiteY0"/>
                </a:cxn>
                <a:cxn ang="0">
                  <a:pos x="connsiteX1" y="connsiteY1"/>
                </a:cxn>
                <a:cxn ang="0">
                  <a:pos x="connsiteX2" y="connsiteY2"/>
                </a:cxn>
                <a:cxn ang="0">
                  <a:pos x="connsiteX3" y="connsiteY3"/>
                </a:cxn>
              </a:cxnLst>
              <a:rect l="l" t="t" r="r" b="b"/>
              <a:pathLst>
                <a:path w="76205" h="75928">
                  <a:moveTo>
                    <a:pt x="38256" y="0"/>
                  </a:moveTo>
                  <a:lnTo>
                    <a:pt x="76206" y="38270"/>
                  </a:lnTo>
                  <a:lnTo>
                    <a:pt x="38256" y="75928"/>
                  </a:lnTo>
                  <a:lnTo>
                    <a:pt x="0" y="38270"/>
                  </a:lnTo>
                  <a:close/>
                </a:path>
              </a:pathLst>
            </a:custGeom>
            <a:solidFill>
              <a:srgbClr val="DB166E"/>
            </a:solidFill>
            <a:ln w="3060" cap="flat">
              <a:noFill/>
              <a:prstDash val="solid"/>
              <a:miter/>
            </a:ln>
          </p:spPr>
          <p:txBody>
            <a:bodyPr rtlCol="0" anchor="ctr"/>
            <a:lstStyle/>
            <a:p>
              <a:endParaRPr lang="en-US"/>
            </a:p>
          </p:txBody>
        </p:sp>
        <p:sp>
          <p:nvSpPr>
            <p:cNvPr id="58" name="Freeform 57">
              <a:extLst>
                <a:ext uri="{FF2B5EF4-FFF2-40B4-BE49-F238E27FC236}">
                  <a16:creationId xmlns:a16="http://schemas.microsoft.com/office/drawing/2014/main" id="{8C0AF9BF-9647-2E43-AD44-A5D190826211}"/>
                </a:ext>
              </a:extLst>
            </p:cNvPr>
            <p:cNvSpPr/>
            <p:nvPr/>
          </p:nvSpPr>
          <p:spPr>
            <a:xfrm rot="-2700486">
              <a:off x="9193674" y="5186243"/>
              <a:ext cx="53863" cy="53883"/>
            </a:xfrm>
            <a:custGeom>
              <a:avLst/>
              <a:gdLst>
                <a:gd name="connsiteX0" fmla="*/ 0 w 53863"/>
                <a:gd name="connsiteY0" fmla="*/ 0 h 53883"/>
                <a:gd name="connsiteX1" fmla="*/ 53864 w 53863"/>
                <a:gd name="connsiteY1" fmla="*/ 0 h 53883"/>
                <a:gd name="connsiteX2" fmla="*/ 53864 w 53863"/>
                <a:gd name="connsiteY2" fmla="*/ 53884 h 53883"/>
                <a:gd name="connsiteX3" fmla="*/ 0 w 53863"/>
                <a:gd name="connsiteY3" fmla="*/ 53884 h 53883"/>
              </a:gdLst>
              <a:ahLst/>
              <a:cxnLst>
                <a:cxn ang="0">
                  <a:pos x="connsiteX0" y="connsiteY0"/>
                </a:cxn>
                <a:cxn ang="0">
                  <a:pos x="connsiteX1" y="connsiteY1"/>
                </a:cxn>
                <a:cxn ang="0">
                  <a:pos x="connsiteX2" y="connsiteY2"/>
                </a:cxn>
                <a:cxn ang="0">
                  <a:pos x="connsiteX3" y="connsiteY3"/>
                </a:cxn>
              </a:cxnLst>
              <a:rect l="l" t="t" r="r" b="b"/>
              <a:pathLst>
                <a:path w="53863" h="53883">
                  <a:moveTo>
                    <a:pt x="0" y="0"/>
                  </a:moveTo>
                  <a:lnTo>
                    <a:pt x="53864" y="0"/>
                  </a:lnTo>
                  <a:lnTo>
                    <a:pt x="53864" y="53884"/>
                  </a:lnTo>
                  <a:lnTo>
                    <a:pt x="0" y="53884"/>
                  </a:lnTo>
                  <a:close/>
                </a:path>
              </a:pathLst>
            </a:custGeom>
            <a:solidFill>
              <a:srgbClr val="DB166E"/>
            </a:solidFill>
            <a:ln w="3060" cap="flat">
              <a:noFill/>
              <a:prstDash val="solid"/>
              <a:miter/>
            </a:ln>
          </p:spPr>
          <p:txBody>
            <a:bodyPr rtlCol="0" anchor="ctr"/>
            <a:lstStyle/>
            <a:p>
              <a:endParaRPr lang="en-US"/>
            </a:p>
          </p:txBody>
        </p:sp>
        <p:sp>
          <p:nvSpPr>
            <p:cNvPr id="59" name="Freeform 58">
              <a:extLst>
                <a:ext uri="{FF2B5EF4-FFF2-40B4-BE49-F238E27FC236}">
                  <a16:creationId xmlns:a16="http://schemas.microsoft.com/office/drawing/2014/main" id="{CD192FB8-16E0-014E-A335-61981659DB20}"/>
                </a:ext>
              </a:extLst>
            </p:cNvPr>
            <p:cNvSpPr/>
            <p:nvPr/>
          </p:nvSpPr>
          <p:spPr>
            <a:xfrm rot="-2700000">
              <a:off x="9231406" y="5148466"/>
              <a:ext cx="53863" cy="53883"/>
            </a:xfrm>
            <a:custGeom>
              <a:avLst/>
              <a:gdLst>
                <a:gd name="connsiteX0" fmla="*/ 0 w 53863"/>
                <a:gd name="connsiteY0" fmla="*/ 0 h 53883"/>
                <a:gd name="connsiteX1" fmla="*/ 53864 w 53863"/>
                <a:gd name="connsiteY1" fmla="*/ 0 h 53883"/>
                <a:gd name="connsiteX2" fmla="*/ 53864 w 53863"/>
                <a:gd name="connsiteY2" fmla="*/ 53884 h 53883"/>
                <a:gd name="connsiteX3" fmla="*/ 0 w 53863"/>
                <a:gd name="connsiteY3" fmla="*/ 53884 h 53883"/>
              </a:gdLst>
              <a:ahLst/>
              <a:cxnLst>
                <a:cxn ang="0">
                  <a:pos x="connsiteX0" y="connsiteY0"/>
                </a:cxn>
                <a:cxn ang="0">
                  <a:pos x="connsiteX1" y="connsiteY1"/>
                </a:cxn>
                <a:cxn ang="0">
                  <a:pos x="connsiteX2" y="connsiteY2"/>
                </a:cxn>
                <a:cxn ang="0">
                  <a:pos x="connsiteX3" y="connsiteY3"/>
                </a:cxn>
              </a:cxnLst>
              <a:rect l="l" t="t" r="r" b="b"/>
              <a:pathLst>
                <a:path w="53863" h="53883">
                  <a:moveTo>
                    <a:pt x="0" y="0"/>
                  </a:moveTo>
                  <a:lnTo>
                    <a:pt x="53864" y="0"/>
                  </a:lnTo>
                  <a:lnTo>
                    <a:pt x="53864" y="53884"/>
                  </a:lnTo>
                  <a:lnTo>
                    <a:pt x="0" y="53884"/>
                  </a:lnTo>
                  <a:close/>
                </a:path>
              </a:pathLst>
            </a:custGeom>
            <a:solidFill>
              <a:srgbClr val="A7228B"/>
            </a:solidFill>
            <a:ln w="3060"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B6B89EB8-DE69-D646-B4B9-1A776BF2057C}"/>
                </a:ext>
              </a:extLst>
            </p:cNvPr>
            <p:cNvSpPr/>
            <p:nvPr/>
          </p:nvSpPr>
          <p:spPr>
            <a:xfrm rot="-2700486">
              <a:off x="9193389" y="5110213"/>
              <a:ext cx="53863" cy="53883"/>
            </a:xfrm>
            <a:custGeom>
              <a:avLst/>
              <a:gdLst>
                <a:gd name="connsiteX0" fmla="*/ 0 w 53863"/>
                <a:gd name="connsiteY0" fmla="*/ 0 h 53883"/>
                <a:gd name="connsiteX1" fmla="*/ 53864 w 53863"/>
                <a:gd name="connsiteY1" fmla="*/ 0 h 53883"/>
                <a:gd name="connsiteX2" fmla="*/ 53864 w 53863"/>
                <a:gd name="connsiteY2" fmla="*/ 53884 h 53883"/>
                <a:gd name="connsiteX3" fmla="*/ 0 w 53863"/>
                <a:gd name="connsiteY3" fmla="*/ 53884 h 53883"/>
              </a:gdLst>
              <a:ahLst/>
              <a:cxnLst>
                <a:cxn ang="0">
                  <a:pos x="connsiteX0" y="connsiteY0"/>
                </a:cxn>
                <a:cxn ang="0">
                  <a:pos x="connsiteX1" y="connsiteY1"/>
                </a:cxn>
                <a:cxn ang="0">
                  <a:pos x="connsiteX2" y="connsiteY2"/>
                </a:cxn>
                <a:cxn ang="0">
                  <a:pos x="connsiteX3" y="connsiteY3"/>
                </a:cxn>
              </a:cxnLst>
              <a:rect l="l" t="t" r="r" b="b"/>
              <a:pathLst>
                <a:path w="53863" h="53883">
                  <a:moveTo>
                    <a:pt x="0" y="0"/>
                  </a:moveTo>
                  <a:lnTo>
                    <a:pt x="53864" y="0"/>
                  </a:lnTo>
                  <a:lnTo>
                    <a:pt x="53864" y="53884"/>
                  </a:lnTo>
                  <a:lnTo>
                    <a:pt x="0" y="53884"/>
                  </a:lnTo>
                  <a:close/>
                </a:path>
              </a:pathLst>
            </a:custGeom>
            <a:solidFill>
              <a:srgbClr val="CF167B"/>
            </a:solidFill>
            <a:ln w="3060" cap="flat">
              <a:noFill/>
              <a:prstDash val="solid"/>
              <a:miter/>
            </a:ln>
          </p:spPr>
          <p:txBody>
            <a:bodyPr rtlCol="0" anchor="ctr"/>
            <a:lstStyle/>
            <a:p>
              <a:endParaRPr lang="en-US"/>
            </a:p>
          </p:txBody>
        </p:sp>
        <p:sp>
          <p:nvSpPr>
            <p:cNvPr id="61" name="Freeform 60">
              <a:extLst>
                <a:ext uri="{FF2B5EF4-FFF2-40B4-BE49-F238E27FC236}">
                  <a16:creationId xmlns:a16="http://schemas.microsoft.com/office/drawing/2014/main" id="{B42C9BC2-8A42-C24C-9464-27382DC6B451}"/>
                </a:ext>
              </a:extLst>
            </p:cNvPr>
            <p:cNvSpPr/>
            <p:nvPr/>
          </p:nvSpPr>
          <p:spPr>
            <a:xfrm rot="-2700000">
              <a:off x="9155399" y="5148454"/>
              <a:ext cx="53863" cy="53883"/>
            </a:xfrm>
            <a:custGeom>
              <a:avLst/>
              <a:gdLst>
                <a:gd name="connsiteX0" fmla="*/ 0 w 53863"/>
                <a:gd name="connsiteY0" fmla="*/ 0 h 53883"/>
                <a:gd name="connsiteX1" fmla="*/ 53864 w 53863"/>
                <a:gd name="connsiteY1" fmla="*/ 0 h 53883"/>
                <a:gd name="connsiteX2" fmla="*/ 53864 w 53863"/>
                <a:gd name="connsiteY2" fmla="*/ 53884 h 53883"/>
                <a:gd name="connsiteX3" fmla="*/ 0 w 53863"/>
                <a:gd name="connsiteY3" fmla="*/ 53884 h 53883"/>
              </a:gdLst>
              <a:ahLst/>
              <a:cxnLst>
                <a:cxn ang="0">
                  <a:pos x="connsiteX0" y="connsiteY0"/>
                </a:cxn>
                <a:cxn ang="0">
                  <a:pos x="connsiteX1" y="connsiteY1"/>
                </a:cxn>
                <a:cxn ang="0">
                  <a:pos x="connsiteX2" y="connsiteY2"/>
                </a:cxn>
                <a:cxn ang="0">
                  <a:pos x="connsiteX3" y="connsiteY3"/>
                </a:cxn>
              </a:cxnLst>
              <a:rect l="l" t="t" r="r" b="b"/>
              <a:pathLst>
                <a:path w="53863" h="53883">
                  <a:moveTo>
                    <a:pt x="0" y="0"/>
                  </a:moveTo>
                  <a:lnTo>
                    <a:pt x="53864" y="0"/>
                  </a:lnTo>
                  <a:lnTo>
                    <a:pt x="53864" y="53884"/>
                  </a:lnTo>
                  <a:lnTo>
                    <a:pt x="0" y="53884"/>
                  </a:lnTo>
                  <a:close/>
                </a:path>
              </a:pathLst>
            </a:custGeom>
            <a:solidFill>
              <a:srgbClr val="EF4A2E"/>
            </a:solidFill>
            <a:ln w="3060" cap="flat">
              <a:noFill/>
              <a:prstDash val="solid"/>
              <a:miter/>
            </a:ln>
          </p:spPr>
          <p:txBody>
            <a:bodyPr rtlCol="0" anchor="ctr"/>
            <a:lstStyle/>
            <a:p>
              <a:endParaRPr lang="en-US"/>
            </a:p>
          </p:txBody>
        </p:sp>
        <p:sp>
          <p:nvSpPr>
            <p:cNvPr id="62" name="Freeform 61">
              <a:extLst>
                <a:ext uri="{FF2B5EF4-FFF2-40B4-BE49-F238E27FC236}">
                  <a16:creationId xmlns:a16="http://schemas.microsoft.com/office/drawing/2014/main" id="{49CEFB89-5195-8546-9A82-2D5F3BE1F3C5}"/>
                </a:ext>
              </a:extLst>
            </p:cNvPr>
            <p:cNvSpPr/>
            <p:nvPr/>
          </p:nvSpPr>
          <p:spPr>
            <a:xfrm>
              <a:off x="9334888" y="5033588"/>
              <a:ext cx="27237" cy="54802"/>
            </a:xfrm>
            <a:custGeom>
              <a:avLst/>
              <a:gdLst>
                <a:gd name="connsiteX0" fmla="*/ 0 w 27237"/>
                <a:gd name="connsiteY0" fmla="*/ 27554 h 54802"/>
                <a:gd name="connsiteX1" fmla="*/ 27238 w 27237"/>
                <a:gd name="connsiteY1" fmla="*/ 54803 h 54802"/>
                <a:gd name="connsiteX2" fmla="*/ 27238 w 27237"/>
                <a:gd name="connsiteY2" fmla="*/ 0 h 54802"/>
              </a:gdLst>
              <a:ahLst/>
              <a:cxnLst>
                <a:cxn ang="0">
                  <a:pos x="connsiteX0" y="connsiteY0"/>
                </a:cxn>
                <a:cxn ang="0">
                  <a:pos x="connsiteX1" y="connsiteY1"/>
                </a:cxn>
                <a:cxn ang="0">
                  <a:pos x="connsiteX2" y="connsiteY2"/>
                </a:cxn>
              </a:cxnLst>
              <a:rect l="l" t="t" r="r" b="b"/>
              <a:pathLst>
                <a:path w="27237" h="54802">
                  <a:moveTo>
                    <a:pt x="0" y="27554"/>
                  </a:moveTo>
                  <a:lnTo>
                    <a:pt x="27238" y="54803"/>
                  </a:lnTo>
                  <a:lnTo>
                    <a:pt x="27238" y="0"/>
                  </a:lnTo>
                  <a:close/>
                </a:path>
              </a:pathLst>
            </a:custGeom>
            <a:solidFill>
              <a:srgbClr val="EF4A2E"/>
            </a:solidFill>
            <a:ln w="3060"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CB5780A4-3C55-1C4D-AE41-53A0352E7CE1}"/>
                </a:ext>
              </a:extLst>
            </p:cNvPr>
            <p:cNvSpPr/>
            <p:nvPr/>
          </p:nvSpPr>
          <p:spPr>
            <a:xfrm>
              <a:off x="9298468" y="5024709"/>
              <a:ext cx="63657" cy="36739"/>
            </a:xfrm>
            <a:custGeom>
              <a:avLst/>
              <a:gdLst>
                <a:gd name="connsiteX0" fmla="*/ 0 w 63657"/>
                <a:gd name="connsiteY0" fmla="*/ 0 h 36739"/>
                <a:gd name="connsiteX1" fmla="*/ 36114 w 63657"/>
                <a:gd name="connsiteY1" fmla="*/ 36739 h 36739"/>
                <a:gd name="connsiteX2" fmla="*/ 63658 w 63657"/>
                <a:gd name="connsiteY2" fmla="*/ 8879 h 36739"/>
                <a:gd name="connsiteX3" fmla="*/ 63658 w 63657"/>
                <a:gd name="connsiteY3" fmla="*/ 0 h 36739"/>
              </a:gdLst>
              <a:ahLst/>
              <a:cxnLst>
                <a:cxn ang="0">
                  <a:pos x="connsiteX0" y="connsiteY0"/>
                </a:cxn>
                <a:cxn ang="0">
                  <a:pos x="connsiteX1" y="connsiteY1"/>
                </a:cxn>
                <a:cxn ang="0">
                  <a:pos x="connsiteX2" y="connsiteY2"/>
                </a:cxn>
                <a:cxn ang="0">
                  <a:pos x="connsiteX3" y="connsiteY3"/>
                </a:cxn>
              </a:cxnLst>
              <a:rect l="l" t="t" r="r" b="b"/>
              <a:pathLst>
                <a:path w="63657" h="36739">
                  <a:moveTo>
                    <a:pt x="0" y="0"/>
                  </a:moveTo>
                  <a:lnTo>
                    <a:pt x="36114" y="36739"/>
                  </a:lnTo>
                  <a:lnTo>
                    <a:pt x="63658" y="8879"/>
                  </a:lnTo>
                  <a:lnTo>
                    <a:pt x="63658" y="0"/>
                  </a:lnTo>
                  <a:close/>
                </a:path>
              </a:pathLst>
            </a:custGeom>
            <a:solidFill>
              <a:srgbClr val="EB1C32"/>
            </a:solidFill>
            <a:ln w="3060" cap="flat">
              <a:noFill/>
              <a:prstDash val="solid"/>
              <a:miter/>
            </a:ln>
          </p:spPr>
          <p:txBody>
            <a:bodyPr rtlCol="0" anchor="ctr"/>
            <a:lstStyle/>
            <a:p>
              <a:endParaRPr lang="en-US"/>
            </a:p>
          </p:txBody>
        </p:sp>
      </p:grpSp>
      <p:sp>
        <p:nvSpPr>
          <p:cNvPr id="65" name="Freeform 64">
            <a:extLst>
              <a:ext uri="{FF2B5EF4-FFF2-40B4-BE49-F238E27FC236}">
                <a16:creationId xmlns:a16="http://schemas.microsoft.com/office/drawing/2014/main" id="{C0E97728-1EA5-EA41-8AAC-21AA33A5FC2A}"/>
              </a:ext>
            </a:extLst>
          </p:cNvPr>
          <p:cNvSpPr/>
          <p:nvPr userDrawn="1"/>
        </p:nvSpPr>
        <p:spPr>
          <a:xfrm>
            <a:off x="0" y="4032470"/>
            <a:ext cx="2963330" cy="71215"/>
          </a:xfrm>
          <a:custGeom>
            <a:avLst/>
            <a:gdLst>
              <a:gd name="connsiteX0" fmla="*/ 0 w 2963330"/>
              <a:gd name="connsiteY0" fmla="*/ 0 h 71215"/>
              <a:gd name="connsiteX1" fmla="*/ 2963330 w 2963330"/>
              <a:gd name="connsiteY1" fmla="*/ 0 h 71215"/>
              <a:gd name="connsiteX2" fmla="*/ 2963330 w 2963330"/>
              <a:gd name="connsiteY2" fmla="*/ 71215 h 71215"/>
              <a:gd name="connsiteX3" fmla="*/ 0 w 2963330"/>
              <a:gd name="connsiteY3" fmla="*/ 71215 h 71215"/>
              <a:gd name="connsiteX4" fmla="*/ 0 w 2963330"/>
              <a:gd name="connsiteY4" fmla="*/ 0 h 712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63330" h="71215">
                <a:moveTo>
                  <a:pt x="0" y="0"/>
                </a:moveTo>
                <a:lnTo>
                  <a:pt x="2963330" y="0"/>
                </a:lnTo>
                <a:cubicBezTo>
                  <a:pt x="2963330" y="23739"/>
                  <a:pt x="2963330" y="47477"/>
                  <a:pt x="2963330" y="71215"/>
                </a:cubicBezTo>
                <a:lnTo>
                  <a:pt x="0" y="71215"/>
                </a:lnTo>
                <a:lnTo>
                  <a:pt x="0" y="0"/>
                </a:lnTo>
                <a:close/>
              </a:path>
            </a:pathLst>
          </a:custGeom>
          <a:solidFill>
            <a:srgbClr val="F79037"/>
          </a:solidFill>
          <a:ln w="3060" cap="flat">
            <a:noFill/>
            <a:prstDash val="solid"/>
            <a:miter/>
          </a:ln>
        </p:spPr>
        <p:txBody>
          <a:bodyPr rtlCol="0" anchor="ctr"/>
          <a:lstStyle/>
          <a:p>
            <a:endParaRPr lang="en-US"/>
          </a:p>
        </p:txBody>
      </p:sp>
      <p:sp>
        <p:nvSpPr>
          <p:cNvPr id="68" name="Text Placeholder 32">
            <a:extLst>
              <a:ext uri="{FF2B5EF4-FFF2-40B4-BE49-F238E27FC236}">
                <a16:creationId xmlns:a16="http://schemas.microsoft.com/office/drawing/2014/main" id="{2454A188-BA78-E24C-8798-0C5A6A09D111}"/>
              </a:ext>
            </a:extLst>
          </p:cNvPr>
          <p:cNvSpPr>
            <a:spLocks noGrp="1"/>
          </p:cNvSpPr>
          <p:nvPr>
            <p:ph type="body" sz="quarter" idx="13" hasCustomPrompt="1"/>
          </p:nvPr>
        </p:nvSpPr>
        <p:spPr>
          <a:xfrm>
            <a:off x="456790" y="2871389"/>
            <a:ext cx="1829216" cy="1555732"/>
          </a:xfrm>
          <a:prstGeom prst="rect">
            <a:avLst/>
          </a:prstGeom>
        </p:spPr>
        <p:txBody>
          <a:bodyPr anchor="t">
            <a:noAutofit/>
          </a:bodyPr>
          <a:lstStyle>
            <a:lvl1pPr marL="0" indent="0" algn="l">
              <a:buNone/>
              <a:defRPr sz="7200" b="1" i="0">
                <a:solidFill>
                  <a:srgbClr val="F79037"/>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69" name="Text Placeholder 32">
            <a:extLst>
              <a:ext uri="{FF2B5EF4-FFF2-40B4-BE49-F238E27FC236}">
                <a16:creationId xmlns:a16="http://schemas.microsoft.com/office/drawing/2014/main" id="{5C16A506-B1F9-D440-B712-AB9F9B7337DA}"/>
              </a:ext>
            </a:extLst>
          </p:cNvPr>
          <p:cNvSpPr>
            <a:spLocks noGrp="1"/>
          </p:cNvSpPr>
          <p:nvPr>
            <p:ph type="body" sz="quarter" idx="14" hasCustomPrompt="1"/>
          </p:nvPr>
        </p:nvSpPr>
        <p:spPr>
          <a:xfrm>
            <a:off x="3059266" y="3865695"/>
            <a:ext cx="3486126" cy="1084774"/>
          </a:xfrm>
          <a:prstGeom prst="rect">
            <a:avLst/>
          </a:prstGeom>
        </p:spPr>
        <p:txBody>
          <a:bodyPr anchor="t">
            <a:noAutofit/>
          </a:bodyPr>
          <a:lstStyle>
            <a:lvl1pPr marL="0" indent="0" algn="l">
              <a:buNone/>
              <a:defRPr sz="28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Divider Title</a:t>
            </a:r>
          </a:p>
        </p:txBody>
      </p:sp>
      <p:sp>
        <p:nvSpPr>
          <p:cNvPr id="70" name="Slide Number Placeholder 5">
            <a:extLst>
              <a:ext uri="{FF2B5EF4-FFF2-40B4-BE49-F238E27FC236}">
                <a16:creationId xmlns:a16="http://schemas.microsoft.com/office/drawing/2014/main" id="{F22129B8-2496-DE46-8C2C-10224F4ED991}"/>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000000"/>
                </a:solidFill>
                <a:latin typeface="Calibri" panose="020F050202020403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2390434215"/>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Newsletter Cover 1">
    <p:spTree>
      <p:nvGrpSpPr>
        <p:cNvPr id="1" name=""/>
        <p:cNvGrpSpPr/>
        <p:nvPr/>
      </p:nvGrpSpPr>
      <p:grpSpPr>
        <a:xfrm>
          <a:off x="0" y="0"/>
          <a:ext cx="0" cy="0"/>
          <a:chOff x="0" y="0"/>
          <a:chExt cx="0" cy="0"/>
        </a:xfrm>
      </p:grpSpPr>
      <p:sp>
        <p:nvSpPr>
          <p:cNvPr id="503" name="Graphic 6">
            <a:extLst>
              <a:ext uri="{FF2B5EF4-FFF2-40B4-BE49-F238E27FC236}">
                <a16:creationId xmlns:a16="http://schemas.microsoft.com/office/drawing/2014/main" id="{28EF0E0B-4669-6046-9E0C-86FDC0F22AC9}"/>
              </a:ext>
            </a:extLst>
          </p:cNvPr>
          <p:cNvSpPr/>
          <p:nvPr userDrawn="1"/>
        </p:nvSpPr>
        <p:spPr>
          <a:xfrm>
            <a:off x="4361735" y="5663503"/>
            <a:ext cx="3197943" cy="3763398"/>
          </a:xfrm>
          <a:custGeom>
            <a:avLst/>
            <a:gdLst>
              <a:gd name="connsiteX0" fmla="*/ 0 w 665539"/>
              <a:gd name="connsiteY0" fmla="*/ 0 h 1233607"/>
              <a:gd name="connsiteX1" fmla="*/ 665540 w 665539"/>
              <a:gd name="connsiteY1" fmla="*/ 0 h 1233607"/>
              <a:gd name="connsiteX2" fmla="*/ 665540 w 665539"/>
              <a:gd name="connsiteY2" fmla="*/ 1233608 h 1233607"/>
              <a:gd name="connsiteX3" fmla="*/ 0 w 665539"/>
              <a:gd name="connsiteY3" fmla="*/ 1233608 h 1233607"/>
            </a:gdLst>
            <a:ahLst/>
            <a:cxnLst>
              <a:cxn ang="0">
                <a:pos x="connsiteX0" y="connsiteY0"/>
              </a:cxn>
              <a:cxn ang="0">
                <a:pos x="connsiteX1" y="connsiteY1"/>
              </a:cxn>
              <a:cxn ang="0">
                <a:pos x="connsiteX2" y="connsiteY2"/>
              </a:cxn>
              <a:cxn ang="0">
                <a:pos x="connsiteX3" y="connsiteY3"/>
              </a:cxn>
            </a:cxnLst>
            <a:rect l="l" t="t" r="r" b="b"/>
            <a:pathLst>
              <a:path w="665539" h="1233607">
                <a:moveTo>
                  <a:pt x="0" y="0"/>
                </a:moveTo>
                <a:lnTo>
                  <a:pt x="665540" y="0"/>
                </a:lnTo>
                <a:lnTo>
                  <a:pt x="665540" y="1233608"/>
                </a:lnTo>
                <a:lnTo>
                  <a:pt x="0" y="1233608"/>
                </a:lnTo>
                <a:close/>
              </a:path>
            </a:pathLst>
          </a:custGeom>
          <a:solidFill>
            <a:srgbClr val="8E2F91"/>
          </a:solidFill>
          <a:ln w="2971" cap="flat">
            <a:noFill/>
            <a:prstDash val="solid"/>
            <a:miter/>
          </a:ln>
        </p:spPr>
        <p:txBody>
          <a:bodyPr rtlCol="0" anchor="ctr"/>
          <a:lstStyle/>
          <a:p>
            <a:endParaRPr lang="en-US" sz="1283" b="0" i="0" dirty="0">
              <a:latin typeface="Calibri" panose="020F0502020204030204" pitchFamily="34" charset="0"/>
            </a:endParaRPr>
          </a:p>
        </p:txBody>
      </p:sp>
      <p:sp>
        <p:nvSpPr>
          <p:cNvPr id="73" name="Text Placeholder 32">
            <a:extLst>
              <a:ext uri="{FF2B5EF4-FFF2-40B4-BE49-F238E27FC236}">
                <a16:creationId xmlns:a16="http://schemas.microsoft.com/office/drawing/2014/main" id="{8D8F631A-14D5-3B4C-882E-282DD5B3320F}"/>
              </a:ext>
            </a:extLst>
          </p:cNvPr>
          <p:cNvSpPr>
            <a:spLocks noGrp="1"/>
          </p:cNvSpPr>
          <p:nvPr userDrawn="1">
            <p:ph type="body" sz="quarter" idx="34" hasCustomPrompt="1"/>
          </p:nvPr>
        </p:nvSpPr>
        <p:spPr>
          <a:xfrm>
            <a:off x="5099008" y="1590272"/>
            <a:ext cx="2272211" cy="411621"/>
          </a:xfrm>
          <a:prstGeom prst="rect">
            <a:avLst/>
          </a:prstGeom>
        </p:spPr>
        <p:txBody>
          <a:bodyPr anchor="ctr">
            <a:noAutofit/>
          </a:bodyPr>
          <a:lstStyle>
            <a:lvl1pPr marL="0" indent="0" algn="r">
              <a:buNone/>
              <a:defRPr sz="999" b="0" i="0">
                <a:solidFill>
                  <a:srgbClr val="000000"/>
                </a:solidFill>
                <a:latin typeface="Calibri" panose="020F0502020204030204" pitchFamily="34" charset="0"/>
                <a:cs typeface="Calibri" panose="020F0502020204030204" pitchFamily="34" charset="0"/>
              </a:defRPr>
            </a:lvl1pPr>
            <a:lvl2pPr marL="584228" indent="0">
              <a:buNone/>
              <a:defRPr sz="4948">
                <a:solidFill>
                  <a:srgbClr val="011E3B"/>
                </a:solidFill>
                <a:latin typeface="Montserrat" pitchFamily="2" charset="77"/>
              </a:defRPr>
            </a:lvl2pPr>
            <a:lvl3pPr marL="1168461" indent="0">
              <a:buNone/>
              <a:defRPr sz="4948">
                <a:solidFill>
                  <a:srgbClr val="011E3B"/>
                </a:solidFill>
                <a:latin typeface="Montserrat" pitchFamily="2" charset="77"/>
              </a:defRPr>
            </a:lvl3pPr>
            <a:lvl4pPr marL="1752687" indent="0">
              <a:buNone/>
              <a:defRPr sz="4948">
                <a:solidFill>
                  <a:srgbClr val="011E3B"/>
                </a:solidFill>
                <a:latin typeface="Montserrat" pitchFamily="2" charset="77"/>
              </a:defRPr>
            </a:lvl4pPr>
            <a:lvl5pPr marL="2336919" indent="0">
              <a:buNone/>
              <a:defRPr sz="4948">
                <a:solidFill>
                  <a:srgbClr val="011E3B"/>
                </a:solidFill>
                <a:latin typeface="Montserrat" pitchFamily="2" charset="77"/>
              </a:defRPr>
            </a:lvl5pPr>
          </a:lstStyle>
          <a:p>
            <a:pPr lvl="0"/>
            <a:r>
              <a:rPr lang="en-GB" dirty="0"/>
              <a:t>ISSUE 1   24.08.2022</a:t>
            </a:r>
            <a:endParaRPr lang="en-US" dirty="0"/>
          </a:p>
        </p:txBody>
      </p:sp>
      <p:sp>
        <p:nvSpPr>
          <p:cNvPr id="664" name="Graphic 3">
            <a:extLst>
              <a:ext uri="{FF2B5EF4-FFF2-40B4-BE49-F238E27FC236}">
                <a16:creationId xmlns:a16="http://schemas.microsoft.com/office/drawing/2014/main" id="{E5D74D97-89B8-5A41-83C2-3E5D17A9AC38}"/>
              </a:ext>
            </a:extLst>
          </p:cNvPr>
          <p:cNvSpPr/>
          <p:nvPr userDrawn="1"/>
        </p:nvSpPr>
        <p:spPr>
          <a:xfrm>
            <a:off x="2447299" y="4415961"/>
            <a:ext cx="1716156" cy="951186"/>
          </a:xfrm>
          <a:custGeom>
            <a:avLst/>
            <a:gdLst>
              <a:gd name="connsiteX0" fmla="*/ 1716157 w 1716157"/>
              <a:gd name="connsiteY0" fmla="*/ 0 h 951186"/>
              <a:gd name="connsiteX1" fmla="*/ 1716157 w 1716157"/>
              <a:gd name="connsiteY1" fmla="*/ 951186 h 951186"/>
              <a:gd name="connsiteX2" fmla="*/ 0 w 1716157"/>
              <a:gd name="connsiteY2" fmla="*/ 951186 h 951186"/>
              <a:gd name="connsiteX3" fmla="*/ 0 w 1716157"/>
              <a:gd name="connsiteY3" fmla="*/ 0 h 951186"/>
            </a:gdLst>
            <a:ahLst/>
            <a:cxnLst>
              <a:cxn ang="0">
                <a:pos x="connsiteX0" y="connsiteY0"/>
              </a:cxn>
              <a:cxn ang="0">
                <a:pos x="connsiteX1" y="connsiteY1"/>
              </a:cxn>
              <a:cxn ang="0">
                <a:pos x="connsiteX2" y="connsiteY2"/>
              </a:cxn>
              <a:cxn ang="0">
                <a:pos x="connsiteX3" y="connsiteY3"/>
              </a:cxn>
            </a:cxnLst>
            <a:rect l="l" t="t" r="r" b="b"/>
            <a:pathLst>
              <a:path w="1716157" h="951186">
                <a:moveTo>
                  <a:pt x="1716157" y="0"/>
                </a:moveTo>
                <a:lnTo>
                  <a:pt x="1716157" y="951186"/>
                </a:lnTo>
                <a:lnTo>
                  <a:pt x="0" y="951186"/>
                </a:lnTo>
                <a:lnTo>
                  <a:pt x="0" y="0"/>
                </a:lnTo>
              </a:path>
            </a:pathLst>
          </a:custGeom>
          <a:noFill/>
          <a:ln w="4360" cap="flat">
            <a:noFill/>
            <a:prstDash val="solid"/>
            <a:miter/>
          </a:ln>
        </p:spPr>
        <p:txBody>
          <a:bodyPr rtlCol="0" anchor="ctr"/>
          <a:lstStyle/>
          <a:p>
            <a:endParaRPr lang="en-US" sz="1283" b="0" i="0" dirty="0">
              <a:latin typeface="Calibri" panose="020F0502020204030204" pitchFamily="34" charset="0"/>
            </a:endParaRPr>
          </a:p>
        </p:txBody>
      </p:sp>
      <p:sp>
        <p:nvSpPr>
          <p:cNvPr id="672" name="Text Placeholder 32">
            <a:extLst>
              <a:ext uri="{FF2B5EF4-FFF2-40B4-BE49-F238E27FC236}">
                <a16:creationId xmlns:a16="http://schemas.microsoft.com/office/drawing/2014/main" id="{2AFAAACA-7971-3741-A456-5D913E2EA3D8}"/>
              </a:ext>
            </a:extLst>
          </p:cNvPr>
          <p:cNvSpPr>
            <a:spLocks noGrp="1"/>
          </p:cNvSpPr>
          <p:nvPr userDrawn="1">
            <p:ph type="body" sz="quarter" idx="14" hasCustomPrompt="1"/>
          </p:nvPr>
        </p:nvSpPr>
        <p:spPr>
          <a:xfrm>
            <a:off x="4613817" y="7085162"/>
            <a:ext cx="453187" cy="341503"/>
          </a:xfrm>
          <a:prstGeom prst="rect">
            <a:avLst/>
          </a:prstGeom>
        </p:spPr>
        <p:txBody>
          <a:bodyPr anchor="ctr">
            <a:noAutofit/>
          </a:bodyPr>
          <a:lstStyle>
            <a:lvl1pPr marL="0" indent="0" algn="ctr">
              <a:buNone/>
              <a:defRPr sz="18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01</a:t>
            </a:r>
            <a:endParaRPr lang="en-US" dirty="0"/>
          </a:p>
        </p:txBody>
      </p:sp>
      <p:sp>
        <p:nvSpPr>
          <p:cNvPr id="673" name="Text Placeholder 32">
            <a:extLst>
              <a:ext uri="{FF2B5EF4-FFF2-40B4-BE49-F238E27FC236}">
                <a16:creationId xmlns:a16="http://schemas.microsoft.com/office/drawing/2014/main" id="{BF043842-7285-5643-8599-FCE081A22DD7}"/>
              </a:ext>
            </a:extLst>
          </p:cNvPr>
          <p:cNvSpPr>
            <a:spLocks noGrp="1"/>
          </p:cNvSpPr>
          <p:nvPr userDrawn="1">
            <p:ph type="body" sz="quarter" idx="15" hasCustomPrompt="1"/>
          </p:nvPr>
        </p:nvSpPr>
        <p:spPr>
          <a:xfrm>
            <a:off x="5080145" y="7075346"/>
            <a:ext cx="1957916" cy="341503"/>
          </a:xfrm>
          <a:prstGeom prst="rect">
            <a:avLst/>
          </a:prstGeom>
        </p:spPr>
        <p:txBody>
          <a:bodyPr anchor="ctr">
            <a:noAutofit/>
          </a:bodyPr>
          <a:lstStyle>
            <a:lvl1pPr marL="0" indent="0" algn="l">
              <a:buNone/>
              <a:defRPr sz="13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a:t>
            </a:r>
            <a:endParaRPr lang="en-US" dirty="0"/>
          </a:p>
        </p:txBody>
      </p:sp>
      <p:sp>
        <p:nvSpPr>
          <p:cNvPr id="674" name="Text Placeholder 32">
            <a:extLst>
              <a:ext uri="{FF2B5EF4-FFF2-40B4-BE49-F238E27FC236}">
                <a16:creationId xmlns:a16="http://schemas.microsoft.com/office/drawing/2014/main" id="{AA3A96B1-F3EF-4641-A5BD-DF90D4FD6257}"/>
              </a:ext>
            </a:extLst>
          </p:cNvPr>
          <p:cNvSpPr>
            <a:spLocks noGrp="1"/>
          </p:cNvSpPr>
          <p:nvPr userDrawn="1">
            <p:ph type="body" sz="quarter" idx="16" hasCustomPrompt="1"/>
          </p:nvPr>
        </p:nvSpPr>
        <p:spPr>
          <a:xfrm>
            <a:off x="4613817" y="7546068"/>
            <a:ext cx="453187" cy="341503"/>
          </a:xfrm>
          <a:prstGeom prst="rect">
            <a:avLst/>
          </a:prstGeom>
        </p:spPr>
        <p:txBody>
          <a:bodyPr anchor="ctr">
            <a:noAutofit/>
          </a:bodyPr>
          <a:lstStyle>
            <a:lvl1pPr marL="0" indent="0" algn="ctr">
              <a:buNone/>
              <a:defRPr sz="18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02</a:t>
            </a:r>
            <a:endParaRPr lang="en-US" dirty="0"/>
          </a:p>
        </p:txBody>
      </p:sp>
      <p:sp>
        <p:nvSpPr>
          <p:cNvPr id="675" name="Text Placeholder 32">
            <a:extLst>
              <a:ext uri="{FF2B5EF4-FFF2-40B4-BE49-F238E27FC236}">
                <a16:creationId xmlns:a16="http://schemas.microsoft.com/office/drawing/2014/main" id="{29558AD5-958D-F44B-A2AD-1C2C65870890}"/>
              </a:ext>
            </a:extLst>
          </p:cNvPr>
          <p:cNvSpPr>
            <a:spLocks noGrp="1"/>
          </p:cNvSpPr>
          <p:nvPr userDrawn="1">
            <p:ph type="body" sz="quarter" idx="17" hasCustomPrompt="1"/>
          </p:nvPr>
        </p:nvSpPr>
        <p:spPr>
          <a:xfrm>
            <a:off x="5080145" y="7536251"/>
            <a:ext cx="1957916" cy="341503"/>
          </a:xfrm>
          <a:prstGeom prst="rect">
            <a:avLst/>
          </a:prstGeom>
        </p:spPr>
        <p:txBody>
          <a:bodyPr anchor="ctr">
            <a:noAutofit/>
          </a:bodyPr>
          <a:lstStyle>
            <a:lvl1pPr marL="0" indent="0" algn="l">
              <a:buNone/>
              <a:defRPr sz="13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a:t>
            </a:r>
            <a:endParaRPr lang="en-US" dirty="0"/>
          </a:p>
        </p:txBody>
      </p:sp>
      <p:sp>
        <p:nvSpPr>
          <p:cNvPr id="676" name="Text Placeholder 32">
            <a:extLst>
              <a:ext uri="{FF2B5EF4-FFF2-40B4-BE49-F238E27FC236}">
                <a16:creationId xmlns:a16="http://schemas.microsoft.com/office/drawing/2014/main" id="{A8B68939-D782-DC4D-9309-5BD5FB883152}"/>
              </a:ext>
            </a:extLst>
          </p:cNvPr>
          <p:cNvSpPr>
            <a:spLocks noGrp="1"/>
          </p:cNvSpPr>
          <p:nvPr userDrawn="1">
            <p:ph type="body" sz="quarter" idx="18" hasCustomPrompt="1"/>
          </p:nvPr>
        </p:nvSpPr>
        <p:spPr>
          <a:xfrm>
            <a:off x="4613817" y="7987972"/>
            <a:ext cx="453187" cy="341503"/>
          </a:xfrm>
          <a:prstGeom prst="rect">
            <a:avLst/>
          </a:prstGeom>
        </p:spPr>
        <p:txBody>
          <a:bodyPr anchor="ctr">
            <a:noAutofit/>
          </a:bodyPr>
          <a:lstStyle>
            <a:lvl1pPr marL="0" indent="0" algn="ctr">
              <a:buNone/>
              <a:defRPr sz="18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03</a:t>
            </a:r>
            <a:endParaRPr lang="en-US" dirty="0"/>
          </a:p>
        </p:txBody>
      </p:sp>
      <p:sp>
        <p:nvSpPr>
          <p:cNvPr id="677" name="Text Placeholder 32">
            <a:extLst>
              <a:ext uri="{FF2B5EF4-FFF2-40B4-BE49-F238E27FC236}">
                <a16:creationId xmlns:a16="http://schemas.microsoft.com/office/drawing/2014/main" id="{0806C4AF-F5CD-B940-AB05-87670F0E33F6}"/>
              </a:ext>
            </a:extLst>
          </p:cNvPr>
          <p:cNvSpPr>
            <a:spLocks noGrp="1"/>
          </p:cNvSpPr>
          <p:nvPr userDrawn="1">
            <p:ph type="body" sz="quarter" idx="19" hasCustomPrompt="1"/>
          </p:nvPr>
        </p:nvSpPr>
        <p:spPr>
          <a:xfrm>
            <a:off x="5080145" y="7978155"/>
            <a:ext cx="1957916" cy="341503"/>
          </a:xfrm>
          <a:prstGeom prst="rect">
            <a:avLst/>
          </a:prstGeom>
        </p:spPr>
        <p:txBody>
          <a:bodyPr anchor="ctr">
            <a:noAutofit/>
          </a:bodyPr>
          <a:lstStyle>
            <a:lvl1pPr marL="0" indent="0" algn="l">
              <a:buNone/>
              <a:defRPr sz="13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a:t>
            </a:r>
            <a:endParaRPr lang="en-US" dirty="0"/>
          </a:p>
        </p:txBody>
      </p:sp>
      <p:sp>
        <p:nvSpPr>
          <p:cNvPr id="678" name="Text Placeholder 32">
            <a:extLst>
              <a:ext uri="{FF2B5EF4-FFF2-40B4-BE49-F238E27FC236}">
                <a16:creationId xmlns:a16="http://schemas.microsoft.com/office/drawing/2014/main" id="{6EC21094-B5A3-AE49-8969-A030851A3748}"/>
              </a:ext>
            </a:extLst>
          </p:cNvPr>
          <p:cNvSpPr>
            <a:spLocks noGrp="1"/>
          </p:cNvSpPr>
          <p:nvPr userDrawn="1">
            <p:ph type="body" sz="quarter" idx="20" hasCustomPrompt="1"/>
          </p:nvPr>
        </p:nvSpPr>
        <p:spPr>
          <a:xfrm>
            <a:off x="4613817" y="8447827"/>
            <a:ext cx="453187" cy="341503"/>
          </a:xfrm>
          <a:prstGeom prst="rect">
            <a:avLst/>
          </a:prstGeom>
        </p:spPr>
        <p:txBody>
          <a:bodyPr anchor="ctr">
            <a:noAutofit/>
          </a:bodyPr>
          <a:lstStyle>
            <a:lvl1pPr marL="0" indent="0" algn="ctr">
              <a:buNone/>
              <a:defRPr sz="18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04</a:t>
            </a:r>
            <a:endParaRPr lang="en-US" dirty="0"/>
          </a:p>
        </p:txBody>
      </p:sp>
      <p:sp>
        <p:nvSpPr>
          <p:cNvPr id="679" name="Text Placeholder 32">
            <a:extLst>
              <a:ext uri="{FF2B5EF4-FFF2-40B4-BE49-F238E27FC236}">
                <a16:creationId xmlns:a16="http://schemas.microsoft.com/office/drawing/2014/main" id="{0D725BF1-0111-3349-A3AC-27BA633CBBD4}"/>
              </a:ext>
            </a:extLst>
          </p:cNvPr>
          <p:cNvSpPr>
            <a:spLocks noGrp="1"/>
          </p:cNvSpPr>
          <p:nvPr userDrawn="1">
            <p:ph type="body" sz="quarter" idx="21" hasCustomPrompt="1"/>
          </p:nvPr>
        </p:nvSpPr>
        <p:spPr>
          <a:xfrm>
            <a:off x="5080145" y="8438010"/>
            <a:ext cx="1957916" cy="341503"/>
          </a:xfrm>
          <a:prstGeom prst="rect">
            <a:avLst/>
          </a:prstGeom>
        </p:spPr>
        <p:txBody>
          <a:bodyPr anchor="ctr">
            <a:noAutofit/>
          </a:bodyPr>
          <a:lstStyle>
            <a:lvl1pPr marL="0" indent="0" algn="l">
              <a:buNone/>
              <a:defRPr sz="13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a:t>
            </a:r>
            <a:endParaRPr lang="en-US" dirty="0"/>
          </a:p>
        </p:txBody>
      </p:sp>
      <p:sp>
        <p:nvSpPr>
          <p:cNvPr id="684" name="Text Placeholder 32">
            <a:extLst>
              <a:ext uri="{FF2B5EF4-FFF2-40B4-BE49-F238E27FC236}">
                <a16:creationId xmlns:a16="http://schemas.microsoft.com/office/drawing/2014/main" id="{793B3313-6B70-1C41-BD02-3727E7D01BBD}"/>
              </a:ext>
            </a:extLst>
          </p:cNvPr>
          <p:cNvSpPr>
            <a:spLocks noGrp="1"/>
          </p:cNvSpPr>
          <p:nvPr userDrawn="1">
            <p:ph type="body" sz="quarter" idx="30" hasCustomPrompt="1"/>
          </p:nvPr>
        </p:nvSpPr>
        <p:spPr>
          <a:xfrm>
            <a:off x="443998" y="5949553"/>
            <a:ext cx="3425390" cy="921016"/>
          </a:xfrm>
          <a:prstGeom prst="rect">
            <a:avLst/>
          </a:prstGeom>
        </p:spPr>
        <p:txBody>
          <a:bodyPr>
            <a:noAutofit/>
          </a:bodyPr>
          <a:lstStyle>
            <a:lvl1pPr marL="0" indent="0" algn="l">
              <a:buNone/>
              <a:defRPr sz="2200" b="1" i="0">
                <a:solidFill>
                  <a:srgbClr val="8E2F91"/>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Title/Sub-Heading</a:t>
            </a:r>
            <a:endParaRPr lang="en-US" dirty="0"/>
          </a:p>
        </p:txBody>
      </p:sp>
      <p:sp>
        <p:nvSpPr>
          <p:cNvPr id="685" name="Text Placeholder 32">
            <a:extLst>
              <a:ext uri="{FF2B5EF4-FFF2-40B4-BE49-F238E27FC236}">
                <a16:creationId xmlns:a16="http://schemas.microsoft.com/office/drawing/2014/main" id="{0586C484-C1B7-3A41-8380-69C218766A57}"/>
              </a:ext>
            </a:extLst>
          </p:cNvPr>
          <p:cNvSpPr>
            <a:spLocks noGrp="1"/>
          </p:cNvSpPr>
          <p:nvPr userDrawn="1">
            <p:ph type="body" sz="quarter" idx="31" hasCustomPrompt="1"/>
          </p:nvPr>
        </p:nvSpPr>
        <p:spPr>
          <a:xfrm>
            <a:off x="443999" y="6971768"/>
            <a:ext cx="3425391" cy="2983175"/>
          </a:xfrm>
          <a:prstGeom prst="rect">
            <a:avLst/>
          </a:prstGeom>
        </p:spPr>
        <p:txBody>
          <a:bodyPr anchor="t">
            <a:noAutofit/>
          </a:bodyPr>
          <a:lstStyle>
            <a:lvl1pPr marL="0" indent="0" algn="l">
              <a:lnSpc>
                <a:spcPct val="100000"/>
              </a:lnSpc>
              <a:spcBef>
                <a:spcPts val="0"/>
              </a:spcBef>
              <a:buNone/>
              <a:defRPr sz="1100" b="0" i="0">
                <a:solidFill>
                  <a:srgbClr val="000000"/>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Click to type</a:t>
            </a:r>
            <a:endParaRPr lang="en-US" dirty="0"/>
          </a:p>
        </p:txBody>
      </p:sp>
      <p:sp>
        <p:nvSpPr>
          <p:cNvPr id="987" name="Graphic 6">
            <a:extLst>
              <a:ext uri="{FF2B5EF4-FFF2-40B4-BE49-F238E27FC236}">
                <a16:creationId xmlns:a16="http://schemas.microsoft.com/office/drawing/2014/main" id="{D8EC2B00-4B0A-6445-99C4-C894A24FA35C}"/>
              </a:ext>
            </a:extLst>
          </p:cNvPr>
          <p:cNvSpPr/>
          <p:nvPr userDrawn="1"/>
        </p:nvSpPr>
        <p:spPr>
          <a:xfrm rot="5400000">
            <a:off x="5893216" y="8005274"/>
            <a:ext cx="434928" cy="2924275"/>
          </a:xfrm>
          <a:custGeom>
            <a:avLst/>
            <a:gdLst>
              <a:gd name="connsiteX0" fmla="*/ 0 w 101407"/>
              <a:gd name="connsiteY0" fmla="*/ 0 h 618290"/>
              <a:gd name="connsiteX1" fmla="*/ 101407 w 101407"/>
              <a:gd name="connsiteY1" fmla="*/ 0 h 618290"/>
              <a:gd name="connsiteX2" fmla="*/ 101407 w 101407"/>
              <a:gd name="connsiteY2" fmla="*/ 618291 h 618290"/>
              <a:gd name="connsiteX3" fmla="*/ 0 w 101407"/>
              <a:gd name="connsiteY3" fmla="*/ 618291 h 618290"/>
            </a:gdLst>
            <a:ahLst/>
            <a:cxnLst>
              <a:cxn ang="0">
                <a:pos x="connsiteX0" y="connsiteY0"/>
              </a:cxn>
              <a:cxn ang="0">
                <a:pos x="connsiteX1" y="connsiteY1"/>
              </a:cxn>
              <a:cxn ang="0">
                <a:pos x="connsiteX2" y="connsiteY2"/>
              </a:cxn>
              <a:cxn ang="0">
                <a:pos x="connsiteX3" y="connsiteY3"/>
              </a:cxn>
            </a:cxnLst>
            <a:rect l="l" t="t" r="r" b="b"/>
            <a:pathLst>
              <a:path w="101407" h="618290">
                <a:moveTo>
                  <a:pt x="0" y="0"/>
                </a:moveTo>
                <a:lnTo>
                  <a:pt x="101407" y="0"/>
                </a:lnTo>
                <a:lnTo>
                  <a:pt x="101407" y="618291"/>
                </a:lnTo>
                <a:lnTo>
                  <a:pt x="0" y="618291"/>
                </a:lnTo>
                <a:close/>
              </a:path>
            </a:pathLst>
          </a:custGeom>
          <a:solidFill>
            <a:srgbClr val="F48043"/>
          </a:solidFill>
          <a:ln w="2971" cap="flat">
            <a:noFill/>
            <a:prstDash val="solid"/>
            <a:miter/>
          </a:ln>
        </p:spPr>
        <p:txBody>
          <a:bodyPr rtlCol="0" anchor="ctr"/>
          <a:lstStyle/>
          <a:p>
            <a:endParaRPr lang="en-US" sz="1283" b="0" i="0" dirty="0">
              <a:latin typeface="Calibri" panose="020F0502020204030204" pitchFamily="34" charset="0"/>
            </a:endParaRPr>
          </a:p>
        </p:txBody>
      </p:sp>
      <p:sp>
        <p:nvSpPr>
          <p:cNvPr id="504" name="Text Placeholder 32">
            <a:extLst>
              <a:ext uri="{FF2B5EF4-FFF2-40B4-BE49-F238E27FC236}">
                <a16:creationId xmlns:a16="http://schemas.microsoft.com/office/drawing/2014/main" id="{2968FB37-61FE-904E-9779-BCBD1D6648C9}"/>
              </a:ext>
            </a:extLst>
          </p:cNvPr>
          <p:cNvSpPr>
            <a:spLocks noGrp="1"/>
          </p:cNvSpPr>
          <p:nvPr userDrawn="1">
            <p:ph type="body" sz="quarter" idx="13" hasCustomPrompt="1"/>
          </p:nvPr>
        </p:nvSpPr>
        <p:spPr>
          <a:xfrm>
            <a:off x="4573531" y="6106927"/>
            <a:ext cx="2774345" cy="606265"/>
          </a:xfrm>
          <a:prstGeom prst="rect">
            <a:avLst/>
          </a:prstGeom>
        </p:spPr>
        <p:txBody>
          <a:bodyPr>
            <a:noAutofit/>
          </a:bodyPr>
          <a:lstStyle>
            <a:lvl1pPr marL="0" indent="0" algn="l">
              <a:lnSpc>
                <a:spcPct val="100000"/>
              </a:lnSpc>
              <a:spcBef>
                <a:spcPts val="0"/>
              </a:spcBef>
              <a:buNone/>
              <a:defRPr sz="22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What’s Inside…</a:t>
            </a:r>
            <a:endParaRPr lang="en-US" dirty="0"/>
          </a:p>
        </p:txBody>
      </p:sp>
      <p:cxnSp>
        <p:nvCxnSpPr>
          <p:cNvPr id="8" name="Straight Connector 7">
            <a:extLst>
              <a:ext uri="{FF2B5EF4-FFF2-40B4-BE49-F238E27FC236}">
                <a16:creationId xmlns:a16="http://schemas.microsoft.com/office/drawing/2014/main" id="{D8D3C9F0-666A-7446-9730-936D1A841747}"/>
              </a:ext>
            </a:extLst>
          </p:cNvPr>
          <p:cNvCxnSpPr>
            <a:cxnSpLocks/>
          </p:cNvCxnSpPr>
          <p:nvPr userDrawn="1"/>
        </p:nvCxnSpPr>
        <p:spPr>
          <a:xfrm>
            <a:off x="4434011" y="7483811"/>
            <a:ext cx="270480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11" name="Straight Connector 510">
            <a:extLst>
              <a:ext uri="{FF2B5EF4-FFF2-40B4-BE49-F238E27FC236}">
                <a16:creationId xmlns:a16="http://schemas.microsoft.com/office/drawing/2014/main" id="{8DD426BA-1B2F-D240-B651-47DDDCB9B170}"/>
              </a:ext>
            </a:extLst>
          </p:cNvPr>
          <p:cNvCxnSpPr>
            <a:cxnSpLocks/>
          </p:cNvCxnSpPr>
          <p:nvPr userDrawn="1"/>
        </p:nvCxnSpPr>
        <p:spPr>
          <a:xfrm>
            <a:off x="4434011" y="7920225"/>
            <a:ext cx="270480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12" name="Straight Connector 511">
            <a:extLst>
              <a:ext uri="{FF2B5EF4-FFF2-40B4-BE49-F238E27FC236}">
                <a16:creationId xmlns:a16="http://schemas.microsoft.com/office/drawing/2014/main" id="{4F9D008A-20E2-9E47-B5EE-F7E0BAAB9A63}"/>
              </a:ext>
            </a:extLst>
          </p:cNvPr>
          <p:cNvCxnSpPr>
            <a:cxnSpLocks/>
          </p:cNvCxnSpPr>
          <p:nvPr userDrawn="1"/>
        </p:nvCxnSpPr>
        <p:spPr>
          <a:xfrm>
            <a:off x="4434011" y="8358609"/>
            <a:ext cx="270480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049" name="Picture Placeholder 1048">
            <a:extLst>
              <a:ext uri="{FF2B5EF4-FFF2-40B4-BE49-F238E27FC236}">
                <a16:creationId xmlns:a16="http://schemas.microsoft.com/office/drawing/2014/main" id="{A794E290-0FFB-354A-BF56-97B2013A791F}"/>
              </a:ext>
            </a:extLst>
          </p:cNvPr>
          <p:cNvSpPr>
            <a:spLocks noGrp="1"/>
          </p:cNvSpPr>
          <p:nvPr userDrawn="1">
            <p:ph type="pic" sz="quarter" idx="41"/>
          </p:nvPr>
        </p:nvSpPr>
        <p:spPr>
          <a:xfrm>
            <a:off x="3635" y="2212693"/>
            <a:ext cx="7538481" cy="3477631"/>
          </a:xfrm>
          <a:custGeom>
            <a:avLst/>
            <a:gdLst>
              <a:gd name="connsiteX0" fmla="*/ 5730963 w 7538481"/>
              <a:gd name="connsiteY0" fmla="*/ 1228129 h 3477631"/>
              <a:gd name="connsiteX1" fmla="*/ 5468897 w 7538481"/>
              <a:gd name="connsiteY1" fmla="*/ 1490195 h 3477631"/>
              <a:gd name="connsiteX2" fmla="*/ 5730963 w 7538481"/>
              <a:gd name="connsiteY2" fmla="*/ 1752262 h 3477631"/>
              <a:gd name="connsiteX3" fmla="*/ 5993030 w 7538481"/>
              <a:gd name="connsiteY3" fmla="*/ 1490195 h 3477631"/>
              <a:gd name="connsiteX4" fmla="*/ 6516724 w 7538481"/>
              <a:gd name="connsiteY4" fmla="*/ 442361 h 3477631"/>
              <a:gd name="connsiteX5" fmla="*/ 6255419 w 7538481"/>
              <a:gd name="connsiteY5" fmla="*/ 703666 h 3477631"/>
              <a:gd name="connsiteX6" fmla="*/ 6255288 w 7538481"/>
              <a:gd name="connsiteY6" fmla="*/ 703536 h 3477631"/>
              <a:gd name="connsiteX7" fmla="*/ 5993184 w 7538481"/>
              <a:gd name="connsiteY7" fmla="*/ 965565 h 3477631"/>
              <a:gd name="connsiteX8" fmla="*/ 6254614 w 7538481"/>
              <a:gd name="connsiteY8" fmla="*/ 1227070 h 3477631"/>
              <a:gd name="connsiteX9" fmla="*/ 6253856 w 7538481"/>
              <a:gd name="connsiteY9" fmla="*/ 1227828 h 3477631"/>
              <a:gd name="connsiteX10" fmla="*/ 6338069 w 7538481"/>
              <a:gd name="connsiteY10" fmla="*/ 1312040 h 3477631"/>
              <a:gd name="connsiteX11" fmla="*/ 6254247 w 7538481"/>
              <a:gd name="connsiteY11" fmla="*/ 1228831 h 3477631"/>
              <a:gd name="connsiteX12" fmla="*/ 5993084 w 7538481"/>
              <a:gd name="connsiteY12" fmla="*/ 1489995 h 3477631"/>
              <a:gd name="connsiteX13" fmla="*/ 6254248 w 7538481"/>
              <a:gd name="connsiteY13" fmla="*/ 1753078 h 3477631"/>
              <a:gd name="connsiteX14" fmla="*/ 6517330 w 7538481"/>
              <a:gd name="connsiteY14" fmla="*/ 1489995 h 3477631"/>
              <a:gd name="connsiteX15" fmla="*/ 6516573 w 7538481"/>
              <a:gd name="connsiteY15" fmla="*/ 1489244 h 3477631"/>
              <a:gd name="connsiteX16" fmla="*/ 6777989 w 7538481"/>
              <a:gd name="connsiteY16" fmla="*/ 1227828 h 3477631"/>
              <a:gd name="connsiteX17" fmla="*/ 6516559 w 7538481"/>
              <a:gd name="connsiteY17" fmla="*/ 966398 h 3477631"/>
              <a:gd name="connsiteX18" fmla="*/ 6516594 w 7538481"/>
              <a:gd name="connsiteY18" fmla="*/ 966363 h 3477631"/>
              <a:gd name="connsiteX19" fmla="*/ 6516724 w 7538481"/>
              <a:gd name="connsiteY19" fmla="*/ 966494 h 3477631"/>
              <a:gd name="connsiteX20" fmla="*/ 6778791 w 7538481"/>
              <a:gd name="connsiteY20" fmla="*/ 704427 h 3477631"/>
              <a:gd name="connsiteX21" fmla="*/ 7042103 w 7538481"/>
              <a:gd name="connsiteY21" fmla="*/ 442024 h 3477631"/>
              <a:gd name="connsiteX22" fmla="*/ 7250010 w 7538481"/>
              <a:gd name="connsiteY22" fmla="*/ 651459 h 3477631"/>
              <a:gd name="connsiteX23" fmla="*/ 7041309 w 7538481"/>
              <a:gd name="connsiteY23" fmla="*/ 442818 h 3477631"/>
              <a:gd name="connsiteX24" fmla="*/ 7461350 w 7538481"/>
              <a:gd name="connsiteY24" fmla="*/ 337019 h 3477631"/>
              <a:gd name="connsiteX25" fmla="*/ 7534583 w 7538481"/>
              <a:gd name="connsiteY25" fmla="*/ 410252 h 3477631"/>
              <a:gd name="connsiteX26" fmla="*/ 7534583 w 7538481"/>
              <a:gd name="connsiteY26" fmla="*/ 410253 h 3477631"/>
              <a:gd name="connsiteX27" fmla="*/ 7481470 w 7538481"/>
              <a:gd name="connsiteY27" fmla="*/ 0 h 3477631"/>
              <a:gd name="connsiteX28" fmla="*/ 7482465 w 7538481"/>
              <a:gd name="connsiteY28" fmla="*/ 0 h 3477631"/>
              <a:gd name="connsiteX29" fmla="*/ 7355777 w 7538481"/>
              <a:gd name="connsiteY29" fmla="*/ 125764 h 3477631"/>
              <a:gd name="connsiteX30" fmla="*/ 7123187 w 7538481"/>
              <a:gd name="connsiteY30" fmla="*/ 0 h 3477631"/>
              <a:gd name="connsiteX31" fmla="*/ 7124905 w 7538481"/>
              <a:gd name="connsiteY31" fmla="*/ 0 h 3477631"/>
              <a:gd name="connsiteX32" fmla="*/ 7303082 w 7538481"/>
              <a:gd name="connsiteY32" fmla="*/ 178075 h 3477631"/>
              <a:gd name="connsiteX33" fmla="*/ 7302741 w 7538481"/>
              <a:gd name="connsiteY33" fmla="*/ 178413 h 3477631"/>
              <a:gd name="connsiteX34" fmla="*/ 7302224 w 7538481"/>
              <a:gd name="connsiteY34" fmla="*/ 178935 h 3477631"/>
              <a:gd name="connsiteX35" fmla="*/ 0 w 7538481"/>
              <a:gd name="connsiteY35" fmla="*/ 0 h 3477631"/>
              <a:gd name="connsiteX36" fmla="*/ 6076570 w 7538481"/>
              <a:gd name="connsiteY36" fmla="*/ 0 h 3477631"/>
              <a:gd name="connsiteX37" fmla="*/ 6254684 w 7538481"/>
              <a:gd name="connsiteY37" fmla="*/ 178114 h 3477631"/>
              <a:gd name="connsiteX38" fmla="*/ 6432798 w 7538481"/>
              <a:gd name="connsiteY38" fmla="*/ 0 h 3477631"/>
              <a:gd name="connsiteX39" fmla="*/ 6434013 w 7538481"/>
              <a:gd name="connsiteY39" fmla="*/ 0 h 3477631"/>
              <a:gd name="connsiteX40" fmla="*/ 6254572 w 7538481"/>
              <a:gd name="connsiteY40" fmla="*/ 179543 h 3477631"/>
              <a:gd name="connsiteX41" fmla="*/ 6516712 w 7538481"/>
              <a:gd name="connsiteY41" fmla="*/ 441535 h 3477631"/>
              <a:gd name="connsiteX42" fmla="*/ 6778705 w 7538481"/>
              <a:gd name="connsiteY42" fmla="*/ 179395 h 3477631"/>
              <a:gd name="connsiteX43" fmla="*/ 6599209 w 7538481"/>
              <a:gd name="connsiteY43" fmla="*/ 0 h 3477631"/>
              <a:gd name="connsiteX44" fmla="*/ 6600685 w 7538481"/>
              <a:gd name="connsiteY44" fmla="*/ 0 h 3477631"/>
              <a:gd name="connsiteX45" fmla="*/ 6779014 w 7538481"/>
              <a:gd name="connsiteY45" fmla="*/ 178330 h 3477631"/>
              <a:gd name="connsiteX46" fmla="*/ 6957344 w 7538481"/>
              <a:gd name="connsiteY46" fmla="*/ 0 h 3477631"/>
              <a:gd name="connsiteX47" fmla="*/ 6959019 w 7538481"/>
              <a:gd name="connsiteY47" fmla="*/ 0 h 3477631"/>
              <a:gd name="connsiteX48" fmla="*/ 6779064 w 7538481"/>
              <a:gd name="connsiteY48" fmla="*/ 180057 h 3477631"/>
              <a:gd name="connsiteX49" fmla="*/ 6779501 w 7538481"/>
              <a:gd name="connsiteY49" fmla="*/ 180494 h 3477631"/>
              <a:gd name="connsiteX50" fmla="*/ 6518052 w 7538481"/>
              <a:gd name="connsiteY50" fmla="*/ 441942 h 3477631"/>
              <a:gd name="connsiteX51" fmla="*/ 6779789 w 7538481"/>
              <a:gd name="connsiteY51" fmla="*/ 703678 h 3477631"/>
              <a:gd name="connsiteX52" fmla="*/ 6779669 w 7538481"/>
              <a:gd name="connsiteY52" fmla="*/ 703798 h 3477631"/>
              <a:gd name="connsiteX53" fmla="*/ 6779634 w 7538481"/>
              <a:gd name="connsiteY53" fmla="*/ 703763 h 3477631"/>
              <a:gd name="connsiteX54" fmla="*/ 6517531 w 7538481"/>
              <a:gd name="connsiteY54" fmla="*/ 965793 h 3477631"/>
              <a:gd name="connsiteX55" fmla="*/ 6779560 w 7538481"/>
              <a:gd name="connsiteY55" fmla="*/ 1227897 h 3477631"/>
              <a:gd name="connsiteX56" fmla="*/ 7040982 w 7538481"/>
              <a:gd name="connsiteY56" fmla="*/ 966549 h 3477631"/>
              <a:gd name="connsiteX57" fmla="*/ 7041016 w 7538481"/>
              <a:gd name="connsiteY57" fmla="*/ 966583 h 3477631"/>
              <a:gd name="connsiteX58" fmla="*/ 7303046 w 7538481"/>
              <a:gd name="connsiteY58" fmla="*/ 704480 h 3477631"/>
              <a:gd name="connsiteX59" fmla="*/ 7302944 w 7538481"/>
              <a:gd name="connsiteY59" fmla="*/ 704378 h 3477631"/>
              <a:gd name="connsiteX60" fmla="*/ 7534583 w 7538481"/>
              <a:gd name="connsiteY60" fmla="*/ 472740 h 3477631"/>
              <a:gd name="connsiteX61" fmla="*/ 7534583 w 7538481"/>
              <a:gd name="connsiteY61" fmla="*/ 472851 h 3477631"/>
              <a:gd name="connsiteX62" fmla="*/ 7304410 w 7538481"/>
              <a:gd name="connsiteY62" fmla="*/ 703089 h 3477631"/>
              <a:gd name="connsiteX63" fmla="*/ 7534583 w 7538481"/>
              <a:gd name="connsiteY63" fmla="*/ 933196 h 3477631"/>
              <a:gd name="connsiteX64" fmla="*/ 7534583 w 7538481"/>
              <a:gd name="connsiteY64" fmla="*/ 934690 h 3477631"/>
              <a:gd name="connsiteX65" fmla="*/ 7304029 w 7538481"/>
              <a:gd name="connsiteY65" fmla="*/ 704072 h 3477631"/>
              <a:gd name="connsiteX66" fmla="*/ 7041926 w 7538481"/>
              <a:gd name="connsiteY66" fmla="*/ 966101 h 3477631"/>
              <a:gd name="connsiteX67" fmla="*/ 7303661 w 7538481"/>
              <a:gd name="connsiteY67" fmla="*/ 1227910 h 3477631"/>
              <a:gd name="connsiteX68" fmla="*/ 7302741 w 7538481"/>
              <a:gd name="connsiteY68" fmla="*/ 1228830 h 3477631"/>
              <a:gd name="connsiteX69" fmla="*/ 7538481 w 7538481"/>
              <a:gd name="connsiteY69" fmla="*/ 1462849 h 3477631"/>
              <a:gd name="connsiteX70" fmla="*/ 7538481 w 7538481"/>
              <a:gd name="connsiteY70" fmla="*/ 3349554 h 3477631"/>
              <a:gd name="connsiteX71" fmla="*/ 7534583 w 7538481"/>
              <a:gd name="connsiteY71" fmla="*/ 3349554 h 3477631"/>
              <a:gd name="connsiteX72" fmla="*/ 7534583 w 7538481"/>
              <a:gd name="connsiteY72" fmla="*/ 3477631 h 3477631"/>
              <a:gd name="connsiteX73" fmla="*/ 0 w 7538481"/>
              <a:gd name="connsiteY73" fmla="*/ 3477631 h 3477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7538481" h="3477631">
                <a:moveTo>
                  <a:pt x="5730963" y="1228129"/>
                </a:moveTo>
                <a:lnTo>
                  <a:pt x="5468897" y="1490195"/>
                </a:lnTo>
                <a:lnTo>
                  <a:pt x="5730963" y="1752262"/>
                </a:lnTo>
                <a:lnTo>
                  <a:pt x="5993030" y="1490195"/>
                </a:lnTo>
                <a:close/>
                <a:moveTo>
                  <a:pt x="6516724" y="442361"/>
                </a:moveTo>
                <a:lnTo>
                  <a:pt x="6255419" y="703666"/>
                </a:lnTo>
                <a:lnTo>
                  <a:pt x="6255288" y="703536"/>
                </a:lnTo>
                <a:lnTo>
                  <a:pt x="5993184" y="965565"/>
                </a:lnTo>
                <a:lnTo>
                  <a:pt x="6254614" y="1227070"/>
                </a:lnTo>
                <a:lnTo>
                  <a:pt x="6253856" y="1227828"/>
                </a:lnTo>
                <a:lnTo>
                  <a:pt x="6338069" y="1312040"/>
                </a:lnTo>
                <a:lnTo>
                  <a:pt x="6254247" y="1228831"/>
                </a:lnTo>
                <a:lnTo>
                  <a:pt x="5993084" y="1489995"/>
                </a:lnTo>
                <a:lnTo>
                  <a:pt x="6254248" y="1753078"/>
                </a:lnTo>
                <a:lnTo>
                  <a:pt x="6517330" y="1489995"/>
                </a:lnTo>
                <a:lnTo>
                  <a:pt x="6516573" y="1489244"/>
                </a:lnTo>
                <a:lnTo>
                  <a:pt x="6777989" y="1227828"/>
                </a:lnTo>
                <a:lnTo>
                  <a:pt x="6516559" y="966398"/>
                </a:lnTo>
                <a:lnTo>
                  <a:pt x="6516594" y="966363"/>
                </a:lnTo>
                <a:lnTo>
                  <a:pt x="6516724" y="966494"/>
                </a:lnTo>
                <a:lnTo>
                  <a:pt x="6778791" y="704427"/>
                </a:lnTo>
                <a:close/>
                <a:moveTo>
                  <a:pt x="7042103" y="442024"/>
                </a:moveTo>
                <a:lnTo>
                  <a:pt x="7250010" y="651459"/>
                </a:lnTo>
                <a:lnTo>
                  <a:pt x="7041309" y="442818"/>
                </a:lnTo>
                <a:close/>
                <a:moveTo>
                  <a:pt x="7461350" y="337019"/>
                </a:moveTo>
                <a:lnTo>
                  <a:pt x="7534583" y="410252"/>
                </a:lnTo>
                <a:lnTo>
                  <a:pt x="7534583" y="410253"/>
                </a:lnTo>
                <a:close/>
                <a:moveTo>
                  <a:pt x="7481470" y="0"/>
                </a:moveTo>
                <a:lnTo>
                  <a:pt x="7482465" y="0"/>
                </a:lnTo>
                <a:lnTo>
                  <a:pt x="7355777" y="125764"/>
                </a:lnTo>
                <a:close/>
                <a:moveTo>
                  <a:pt x="7123187" y="0"/>
                </a:moveTo>
                <a:lnTo>
                  <a:pt x="7124905" y="0"/>
                </a:lnTo>
                <a:lnTo>
                  <a:pt x="7303082" y="178075"/>
                </a:lnTo>
                <a:lnTo>
                  <a:pt x="7302741" y="178413"/>
                </a:lnTo>
                <a:lnTo>
                  <a:pt x="7302224" y="178935"/>
                </a:lnTo>
                <a:close/>
                <a:moveTo>
                  <a:pt x="0" y="0"/>
                </a:moveTo>
                <a:lnTo>
                  <a:pt x="6076570" y="0"/>
                </a:lnTo>
                <a:lnTo>
                  <a:pt x="6254684" y="178114"/>
                </a:lnTo>
                <a:lnTo>
                  <a:pt x="6432798" y="0"/>
                </a:lnTo>
                <a:lnTo>
                  <a:pt x="6434013" y="0"/>
                </a:lnTo>
                <a:lnTo>
                  <a:pt x="6254572" y="179543"/>
                </a:lnTo>
                <a:lnTo>
                  <a:pt x="6516712" y="441535"/>
                </a:lnTo>
                <a:lnTo>
                  <a:pt x="6778705" y="179395"/>
                </a:lnTo>
                <a:lnTo>
                  <a:pt x="6599209" y="0"/>
                </a:lnTo>
                <a:lnTo>
                  <a:pt x="6600685" y="0"/>
                </a:lnTo>
                <a:lnTo>
                  <a:pt x="6779014" y="178330"/>
                </a:lnTo>
                <a:lnTo>
                  <a:pt x="6957344" y="0"/>
                </a:lnTo>
                <a:lnTo>
                  <a:pt x="6959019" y="0"/>
                </a:lnTo>
                <a:lnTo>
                  <a:pt x="6779064" y="180057"/>
                </a:lnTo>
                <a:lnTo>
                  <a:pt x="6779501" y="180494"/>
                </a:lnTo>
                <a:lnTo>
                  <a:pt x="6518052" y="441942"/>
                </a:lnTo>
                <a:lnTo>
                  <a:pt x="6779789" y="703678"/>
                </a:lnTo>
                <a:lnTo>
                  <a:pt x="6779669" y="703798"/>
                </a:lnTo>
                <a:lnTo>
                  <a:pt x="6779634" y="703763"/>
                </a:lnTo>
                <a:lnTo>
                  <a:pt x="6517531" y="965793"/>
                </a:lnTo>
                <a:lnTo>
                  <a:pt x="6779560" y="1227897"/>
                </a:lnTo>
                <a:lnTo>
                  <a:pt x="7040982" y="966549"/>
                </a:lnTo>
                <a:lnTo>
                  <a:pt x="7041016" y="966583"/>
                </a:lnTo>
                <a:lnTo>
                  <a:pt x="7303046" y="704480"/>
                </a:lnTo>
                <a:lnTo>
                  <a:pt x="7302944" y="704378"/>
                </a:lnTo>
                <a:lnTo>
                  <a:pt x="7534583" y="472740"/>
                </a:lnTo>
                <a:lnTo>
                  <a:pt x="7534583" y="472851"/>
                </a:lnTo>
                <a:lnTo>
                  <a:pt x="7304410" y="703089"/>
                </a:lnTo>
                <a:lnTo>
                  <a:pt x="7534583" y="933196"/>
                </a:lnTo>
                <a:lnTo>
                  <a:pt x="7534583" y="934690"/>
                </a:lnTo>
                <a:lnTo>
                  <a:pt x="7304029" y="704072"/>
                </a:lnTo>
                <a:lnTo>
                  <a:pt x="7041926" y="966101"/>
                </a:lnTo>
                <a:lnTo>
                  <a:pt x="7303661" y="1227910"/>
                </a:lnTo>
                <a:lnTo>
                  <a:pt x="7302741" y="1228830"/>
                </a:lnTo>
                <a:lnTo>
                  <a:pt x="7538481" y="1462849"/>
                </a:lnTo>
                <a:lnTo>
                  <a:pt x="7538481" y="3349554"/>
                </a:lnTo>
                <a:lnTo>
                  <a:pt x="7534583" y="3349554"/>
                </a:lnTo>
                <a:lnTo>
                  <a:pt x="7534583" y="3477631"/>
                </a:lnTo>
                <a:lnTo>
                  <a:pt x="0" y="3477631"/>
                </a:lnTo>
                <a:close/>
              </a:path>
            </a:pathLst>
          </a:custGeom>
          <a:solidFill>
            <a:schemeClr val="bg1">
              <a:lumMod val="85000"/>
            </a:schemeClr>
          </a:solidFill>
          <a:ln>
            <a:noFill/>
          </a:ln>
        </p:spPr>
        <p:txBody>
          <a:bodyPr wrap="square">
            <a:noAutofit/>
          </a:bodyPr>
          <a:lstStyle>
            <a:lvl1pPr marL="0" indent="0">
              <a:buNone/>
              <a:defRPr sz="800" b="0" i="0">
                <a:latin typeface="Calibri" panose="020F0502020204030204" pitchFamily="34" charset="0"/>
                <a:cs typeface="Calibri" panose="020F0502020204030204" pitchFamily="34" charset="0"/>
              </a:defRPr>
            </a:lvl1pPr>
          </a:lstStyle>
          <a:p>
            <a:endParaRPr lang="en-US" dirty="0"/>
          </a:p>
        </p:txBody>
      </p:sp>
      <p:grpSp>
        <p:nvGrpSpPr>
          <p:cNvPr id="464" name="Graphic 4">
            <a:extLst>
              <a:ext uri="{FF2B5EF4-FFF2-40B4-BE49-F238E27FC236}">
                <a16:creationId xmlns:a16="http://schemas.microsoft.com/office/drawing/2014/main" id="{2ED43EE4-75AC-1D4F-95E3-23E3C2FFDE45}"/>
              </a:ext>
            </a:extLst>
          </p:cNvPr>
          <p:cNvGrpSpPr>
            <a:grpSpLocks noChangeAspect="1"/>
          </p:cNvGrpSpPr>
          <p:nvPr userDrawn="1"/>
        </p:nvGrpSpPr>
        <p:grpSpPr>
          <a:xfrm>
            <a:off x="443999" y="211079"/>
            <a:ext cx="2374625" cy="1836000"/>
            <a:chOff x="4615814" y="443638"/>
            <a:chExt cx="1766649" cy="1365928"/>
          </a:xfrm>
        </p:grpSpPr>
        <p:grpSp>
          <p:nvGrpSpPr>
            <p:cNvPr id="465" name="Graphic 4">
              <a:extLst>
                <a:ext uri="{FF2B5EF4-FFF2-40B4-BE49-F238E27FC236}">
                  <a16:creationId xmlns:a16="http://schemas.microsoft.com/office/drawing/2014/main" id="{48AA887B-BC69-5649-AA50-331FBE7679F7}"/>
                </a:ext>
              </a:extLst>
            </p:cNvPr>
            <p:cNvGrpSpPr/>
            <p:nvPr/>
          </p:nvGrpSpPr>
          <p:grpSpPr>
            <a:xfrm>
              <a:off x="4742730" y="443638"/>
              <a:ext cx="1170517" cy="1365928"/>
              <a:chOff x="4742730" y="443638"/>
              <a:chExt cx="1170517" cy="1365928"/>
            </a:xfrm>
          </p:grpSpPr>
          <p:grpSp>
            <p:nvGrpSpPr>
              <p:cNvPr id="510" name="Graphic 4">
                <a:extLst>
                  <a:ext uri="{FF2B5EF4-FFF2-40B4-BE49-F238E27FC236}">
                    <a16:creationId xmlns:a16="http://schemas.microsoft.com/office/drawing/2014/main" id="{CA961DCF-4C1F-8B46-85DA-67CC5D07F696}"/>
                  </a:ext>
                </a:extLst>
              </p:cNvPr>
              <p:cNvGrpSpPr/>
              <p:nvPr/>
            </p:nvGrpSpPr>
            <p:grpSpPr>
              <a:xfrm>
                <a:off x="4742730" y="638391"/>
                <a:ext cx="1170517" cy="976214"/>
                <a:chOff x="4742730" y="638391"/>
                <a:chExt cx="1170517" cy="976214"/>
              </a:xfrm>
            </p:grpSpPr>
            <p:grpSp>
              <p:nvGrpSpPr>
                <p:cNvPr id="516" name="Graphic 4">
                  <a:extLst>
                    <a:ext uri="{FF2B5EF4-FFF2-40B4-BE49-F238E27FC236}">
                      <a16:creationId xmlns:a16="http://schemas.microsoft.com/office/drawing/2014/main" id="{1451EC36-2137-D94B-BCD1-4D9CD531D19C}"/>
                    </a:ext>
                  </a:extLst>
                </p:cNvPr>
                <p:cNvGrpSpPr/>
                <p:nvPr/>
              </p:nvGrpSpPr>
              <p:grpSpPr>
                <a:xfrm>
                  <a:off x="4743075" y="736557"/>
                  <a:ext cx="974982" cy="877952"/>
                  <a:chOff x="4743075" y="736557"/>
                  <a:chExt cx="974982" cy="877952"/>
                </a:xfrm>
              </p:grpSpPr>
              <p:sp>
                <p:nvSpPr>
                  <p:cNvPr id="669" name="Freeform 668">
                    <a:extLst>
                      <a:ext uri="{FF2B5EF4-FFF2-40B4-BE49-F238E27FC236}">
                        <a16:creationId xmlns:a16="http://schemas.microsoft.com/office/drawing/2014/main" id="{09D2401B-83FF-134D-8D2D-EF17D8B838A2}"/>
                      </a:ext>
                    </a:extLst>
                  </p:cNvPr>
                  <p:cNvSpPr/>
                  <p:nvPr/>
                </p:nvSpPr>
                <p:spPr>
                  <a:xfrm rot="-2699514">
                    <a:off x="5551630" y="862661"/>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70" name="Freeform 669">
                    <a:extLst>
                      <a:ext uri="{FF2B5EF4-FFF2-40B4-BE49-F238E27FC236}">
                        <a16:creationId xmlns:a16="http://schemas.microsoft.com/office/drawing/2014/main" id="{89F9421E-F97E-1146-ADE5-F482C4334FA0}"/>
                      </a:ext>
                    </a:extLst>
                  </p:cNvPr>
                  <p:cNvSpPr/>
                  <p:nvPr/>
                </p:nvSpPr>
                <p:spPr>
                  <a:xfrm rot="-2700000">
                    <a:off x="5454360" y="959820"/>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71" name="Freeform 670">
                    <a:extLst>
                      <a:ext uri="{FF2B5EF4-FFF2-40B4-BE49-F238E27FC236}">
                        <a16:creationId xmlns:a16="http://schemas.microsoft.com/office/drawing/2014/main" id="{0454DB33-5BC2-974B-A818-18AD3B507328}"/>
                      </a:ext>
                    </a:extLst>
                  </p:cNvPr>
                  <p:cNvSpPr/>
                  <p:nvPr/>
                </p:nvSpPr>
                <p:spPr>
                  <a:xfrm rot="-2699514">
                    <a:off x="5356569" y="862576"/>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80" name="Freeform 679">
                    <a:extLst>
                      <a:ext uri="{FF2B5EF4-FFF2-40B4-BE49-F238E27FC236}">
                        <a16:creationId xmlns:a16="http://schemas.microsoft.com/office/drawing/2014/main" id="{BA3EE924-7B95-4040-956D-D077902071F4}"/>
                      </a:ext>
                    </a:extLst>
                  </p:cNvPr>
                  <p:cNvSpPr/>
                  <p:nvPr/>
                </p:nvSpPr>
                <p:spPr>
                  <a:xfrm rot="-2700000">
                    <a:off x="5454658" y="765111"/>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81" name="Freeform 680">
                    <a:extLst>
                      <a:ext uri="{FF2B5EF4-FFF2-40B4-BE49-F238E27FC236}">
                        <a16:creationId xmlns:a16="http://schemas.microsoft.com/office/drawing/2014/main" id="{987AFCAE-D981-514A-8DB2-70A212053EC8}"/>
                      </a:ext>
                    </a:extLst>
                  </p:cNvPr>
                  <p:cNvSpPr/>
                  <p:nvPr/>
                </p:nvSpPr>
                <p:spPr>
                  <a:xfrm rot="-2699028">
                    <a:off x="5356430" y="105756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60A74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82" name="Freeform 681">
                    <a:extLst>
                      <a:ext uri="{FF2B5EF4-FFF2-40B4-BE49-F238E27FC236}">
                        <a16:creationId xmlns:a16="http://schemas.microsoft.com/office/drawing/2014/main" id="{F508009A-2558-E047-B637-BA058EE551AD}"/>
                      </a:ext>
                    </a:extLst>
                  </p:cNvPr>
                  <p:cNvSpPr/>
                  <p:nvPr/>
                </p:nvSpPr>
                <p:spPr>
                  <a:xfrm rot="-2700000">
                    <a:off x="5259287" y="1154935"/>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255127"/>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83" name="Freeform 682">
                    <a:extLst>
                      <a:ext uri="{FF2B5EF4-FFF2-40B4-BE49-F238E27FC236}">
                        <a16:creationId xmlns:a16="http://schemas.microsoft.com/office/drawing/2014/main" id="{E2444555-C4CB-AE49-AA07-D8518F3053AE}"/>
                      </a:ext>
                    </a:extLst>
                  </p:cNvPr>
                  <p:cNvSpPr/>
                  <p:nvPr/>
                </p:nvSpPr>
                <p:spPr>
                  <a:xfrm>
                    <a:off x="5133022" y="1028700"/>
                    <a:ext cx="195024" cy="195738"/>
                  </a:xfrm>
                  <a:custGeom>
                    <a:avLst/>
                    <a:gdLst>
                      <a:gd name="connsiteX0" fmla="*/ 0 w 195024"/>
                      <a:gd name="connsiteY0" fmla="*/ 97869 h 195738"/>
                      <a:gd name="connsiteX1" fmla="*/ 97869 w 195024"/>
                      <a:gd name="connsiteY1" fmla="*/ 195739 h 195738"/>
                      <a:gd name="connsiteX2" fmla="*/ 195024 w 195024"/>
                      <a:gd name="connsiteY2" fmla="*/ 97869 h 195738"/>
                      <a:gd name="connsiteX3" fmla="*/ 97869 w 195024"/>
                      <a:gd name="connsiteY3" fmla="*/ 0 h 195738"/>
                    </a:gdLst>
                    <a:ahLst/>
                    <a:cxnLst>
                      <a:cxn ang="0">
                        <a:pos x="connsiteX0" y="connsiteY0"/>
                      </a:cxn>
                      <a:cxn ang="0">
                        <a:pos x="connsiteX1" y="connsiteY1"/>
                      </a:cxn>
                      <a:cxn ang="0">
                        <a:pos x="connsiteX2" y="connsiteY2"/>
                      </a:cxn>
                      <a:cxn ang="0">
                        <a:pos x="connsiteX3" y="connsiteY3"/>
                      </a:cxn>
                    </a:cxnLst>
                    <a:rect l="l" t="t" r="r" b="b"/>
                    <a:pathLst>
                      <a:path w="195024" h="195738">
                        <a:moveTo>
                          <a:pt x="0" y="97869"/>
                        </a:moveTo>
                        <a:lnTo>
                          <a:pt x="97869" y="195739"/>
                        </a:lnTo>
                        <a:lnTo>
                          <a:pt x="195024" y="97869"/>
                        </a:lnTo>
                        <a:lnTo>
                          <a:pt x="97869" y="0"/>
                        </a:lnTo>
                        <a:close/>
                      </a:path>
                    </a:pathLst>
                  </a:custGeom>
                  <a:solidFill>
                    <a:srgbClr val="57A8BB"/>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89" name="Freeform 688">
                    <a:extLst>
                      <a:ext uri="{FF2B5EF4-FFF2-40B4-BE49-F238E27FC236}">
                        <a16:creationId xmlns:a16="http://schemas.microsoft.com/office/drawing/2014/main" id="{6BA971EF-F092-F84F-B301-F1B7C3A11C89}"/>
                      </a:ext>
                    </a:extLst>
                  </p:cNvPr>
                  <p:cNvSpPr/>
                  <p:nvPr/>
                </p:nvSpPr>
                <p:spPr>
                  <a:xfrm rot="-2700000">
                    <a:off x="5259376" y="95986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7DBD42"/>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77" name="Freeform 976">
                    <a:extLst>
                      <a:ext uri="{FF2B5EF4-FFF2-40B4-BE49-F238E27FC236}">
                        <a16:creationId xmlns:a16="http://schemas.microsoft.com/office/drawing/2014/main" id="{944D30C4-A08B-DE4F-8F1F-C4B3239A6C73}"/>
                      </a:ext>
                    </a:extLst>
                  </p:cNvPr>
                  <p:cNvSpPr/>
                  <p:nvPr/>
                </p:nvSpPr>
                <p:spPr>
                  <a:xfrm rot="-2700972">
                    <a:off x="5161779" y="1253041"/>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78" name="Freeform 977">
                    <a:extLst>
                      <a:ext uri="{FF2B5EF4-FFF2-40B4-BE49-F238E27FC236}">
                        <a16:creationId xmlns:a16="http://schemas.microsoft.com/office/drawing/2014/main" id="{03F670A1-0594-3F47-9E0E-F7495A118932}"/>
                      </a:ext>
                    </a:extLst>
                  </p:cNvPr>
                  <p:cNvSpPr/>
                  <p:nvPr/>
                </p:nvSpPr>
                <p:spPr>
                  <a:xfrm rot="-2700000">
                    <a:off x="5063622" y="135031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79" name="Freeform 978">
                    <a:extLst>
                      <a:ext uri="{FF2B5EF4-FFF2-40B4-BE49-F238E27FC236}">
                        <a16:creationId xmlns:a16="http://schemas.microsoft.com/office/drawing/2014/main" id="{AEE8CC79-D9A5-D342-9E97-3719DA4AA95C}"/>
                      </a:ext>
                    </a:extLst>
                  </p:cNvPr>
                  <p:cNvSpPr/>
                  <p:nvPr/>
                </p:nvSpPr>
                <p:spPr>
                  <a:xfrm rot="-2700486">
                    <a:off x="4966767" y="1253061"/>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80" name="Freeform 979">
                    <a:extLst>
                      <a:ext uri="{FF2B5EF4-FFF2-40B4-BE49-F238E27FC236}">
                        <a16:creationId xmlns:a16="http://schemas.microsoft.com/office/drawing/2014/main" id="{9E3750E6-DE68-714C-A8C9-FB9E7F1E518C}"/>
                      </a:ext>
                    </a:extLst>
                  </p:cNvPr>
                  <p:cNvSpPr/>
                  <p:nvPr/>
                </p:nvSpPr>
                <p:spPr>
                  <a:xfrm rot="-2699514">
                    <a:off x="4966693" y="144808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81" name="Freeform 980">
                    <a:extLst>
                      <a:ext uri="{FF2B5EF4-FFF2-40B4-BE49-F238E27FC236}">
                        <a16:creationId xmlns:a16="http://schemas.microsoft.com/office/drawing/2014/main" id="{DCA12E78-1296-2745-8ADD-2E9CED32BF01}"/>
                      </a:ext>
                    </a:extLst>
                  </p:cNvPr>
                  <p:cNvSpPr/>
                  <p:nvPr/>
                </p:nvSpPr>
                <p:spPr>
                  <a:xfrm rot="-2700000">
                    <a:off x="4771629" y="1447979"/>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8E2F91"/>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82" name="Freeform 981">
                    <a:extLst>
                      <a:ext uri="{FF2B5EF4-FFF2-40B4-BE49-F238E27FC236}">
                        <a16:creationId xmlns:a16="http://schemas.microsoft.com/office/drawing/2014/main" id="{00CBB529-BC18-0243-A02D-64F3BFF1987E}"/>
                      </a:ext>
                    </a:extLst>
                  </p:cNvPr>
                  <p:cNvSpPr/>
                  <p:nvPr/>
                </p:nvSpPr>
                <p:spPr>
                  <a:xfrm>
                    <a:off x="5035153" y="1126569"/>
                    <a:ext cx="195738" cy="195024"/>
                  </a:xfrm>
                  <a:custGeom>
                    <a:avLst/>
                    <a:gdLst>
                      <a:gd name="connsiteX0" fmla="*/ 0 w 195738"/>
                      <a:gd name="connsiteY0" fmla="*/ 97869 h 195024"/>
                      <a:gd name="connsiteX1" fmla="*/ 97869 w 195738"/>
                      <a:gd name="connsiteY1" fmla="*/ 195024 h 195024"/>
                      <a:gd name="connsiteX2" fmla="*/ 195739 w 195738"/>
                      <a:gd name="connsiteY2" fmla="*/ 97869 h 195024"/>
                      <a:gd name="connsiteX3" fmla="*/ 97869 w 195738"/>
                      <a:gd name="connsiteY3" fmla="*/ 0 h 195024"/>
                    </a:gdLst>
                    <a:ahLst/>
                    <a:cxnLst>
                      <a:cxn ang="0">
                        <a:pos x="connsiteX0" y="connsiteY0"/>
                      </a:cxn>
                      <a:cxn ang="0">
                        <a:pos x="connsiteX1" y="connsiteY1"/>
                      </a:cxn>
                      <a:cxn ang="0">
                        <a:pos x="connsiteX2" y="connsiteY2"/>
                      </a:cxn>
                      <a:cxn ang="0">
                        <a:pos x="connsiteX3" y="connsiteY3"/>
                      </a:cxn>
                    </a:cxnLst>
                    <a:rect l="l" t="t" r="r" b="b"/>
                    <a:pathLst>
                      <a:path w="195738" h="195024">
                        <a:moveTo>
                          <a:pt x="0" y="97869"/>
                        </a:moveTo>
                        <a:lnTo>
                          <a:pt x="97869" y="195024"/>
                        </a:lnTo>
                        <a:lnTo>
                          <a:pt x="195739" y="97869"/>
                        </a:lnTo>
                        <a:lnTo>
                          <a:pt x="97869" y="0"/>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grpSp>
            <p:sp>
              <p:nvSpPr>
                <p:cNvPr id="517" name="Freeform 516">
                  <a:extLst>
                    <a:ext uri="{FF2B5EF4-FFF2-40B4-BE49-F238E27FC236}">
                      <a16:creationId xmlns:a16="http://schemas.microsoft.com/office/drawing/2014/main" id="{A709D2F4-E5A3-534D-B141-FE033E3954C0}"/>
                    </a:ext>
                  </a:extLst>
                </p:cNvPr>
                <p:cNvSpPr/>
                <p:nvPr/>
              </p:nvSpPr>
              <p:spPr>
                <a:xfrm rot="-2699028">
                  <a:off x="5454356" y="135021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18" name="Freeform 517">
                  <a:extLst>
                    <a:ext uri="{FF2B5EF4-FFF2-40B4-BE49-F238E27FC236}">
                      <a16:creationId xmlns:a16="http://schemas.microsoft.com/office/drawing/2014/main" id="{271A28F8-2A6C-A14D-9031-5B84AEAC45F8}"/>
                    </a:ext>
                  </a:extLst>
                </p:cNvPr>
                <p:cNvSpPr/>
                <p:nvPr/>
              </p:nvSpPr>
              <p:spPr>
                <a:xfrm rot="-2700000">
                  <a:off x="5356786" y="1253024"/>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19" name="Freeform 518">
                  <a:extLst>
                    <a:ext uri="{FF2B5EF4-FFF2-40B4-BE49-F238E27FC236}">
                      <a16:creationId xmlns:a16="http://schemas.microsoft.com/office/drawing/2014/main" id="{3A665B89-2E0D-5F4C-814E-2974907C7C1E}"/>
                    </a:ext>
                  </a:extLst>
                </p:cNvPr>
                <p:cNvSpPr/>
                <p:nvPr/>
              </p:nvSpPr>
              <p:spPr>
                <a:xfrm rot="-2700972">
                  <a:off x="5454392" y="1155109"/>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0" name="Freeform 519">
                  <a:extLst>
                    <a:ext uri="{FF2B5EF4-FFF2-40B4-BE49-F238E27FC236}">
                      <a16:creationId xmlns:a16="http://schemas.microsoft.com/office/drawing/2014/main" id="{77BDE50F-64B5-F849-AE07-D53D90EAA3AD}"/>
                    </a:ext>
                  </a:extLst>
                </p:cNvPr>
                <p:cNvSpPr/>
                <p:nvPr/>
              </p:nvSpPr>
              <p:spPr>
                <a:xfrm rot="-2700000">
                  <a:off x="5551841" y="1253104"/>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1" name="Freeform 520">
                  <a:extLst>
                    <a:ext uri="{FF2B5EF4-FFF2-40B4-BE49-F238E27FC236}">
                      <a16:creationId xmlns:a16="http://schemas.microsoft.com/office/drawing/2014/main" id="{325C71D7-F4C7-D042-BCE7-AE7CDB59BE51}"/>
                    </a:ext>
                  </a:extLst>
                </p:cNvPr>
                <p:cNvSpPr/>
                <p:nvPr/>
              </p:nvSpPr>
              <p:spPr>
                <a:xfrm rot="-2700000">
                  <a:off x="5551772" y="1448113"/>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2" name="Freeform 521">
                  <a:extLst>
                    <a:ext uri="{FF2B5EF4-FFF2-40B4-BE49-F238E27FC236}">
                      <a16:creationId xmlns:a16="http://schemas.microsoft.com/office/drawing/2014/main" id="{283252C1-F8D1-D74E-9B57-874FB45B143A}"/>
                    </a:ext>
                  </a:extLst>
                </p:cNvPr>
                <p:cNvSpPr/>
                <p:nvPr/>
              </p:nvSpPr>
              <p:spPr>
                <a:xfrm rot="-2700000">
                  <a:off x="5746820" y="1448178"/>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8E2F91"/>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3" name="Freeform 522">
                  <a:extLst>
                    <a:ext uri="{FF2B5EF4-FFF2-40B4-BE49-F238E27FC236}">
                      <a16:creationId xmlns:a16="http://schemas.microsoft.com/office/drawing/2014/main" id="{37FD6E72-8F35-934D-9573-EC3E7B05C0F2}"/>
                    </a:ext>
                  </a:extLst>
                </p:cNvPr>
                <p:cNvSpPr/>
                <p:nvPr/>
              </p:nvSpPr>
              <p:spPr>
                <a:xfrm rot="-2700972">
                  <a:off x="5259277" y="1154918"/>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4" name="Freeform 523">
                  <a:extLst>
                    <a:ext uri="{FF2B5EF4-FFF2-40B4-BE49-F238E27FC236}">
                      <a16:creationId xmlns:a16="http://schemas.microsoft.com/office/drawing/2014/main" id="{E6BA0A31-A262-FF4B-93DE-4EA64C536B83}"/>
                    </a:ext>
                  </a:extLst>
                </p:cNvPr>
                <p:cNvSpPr/>
                <p:nvPr/>
              </p:nvSpPr>
              <p:spPr>
                <a:xfrm>
                  <a:off x="5133022" y="1028700"/>
                  <a:ext cx="195024" cy="195738"/>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5" name="Freeform 524">
                  <a:extLst>
                    <a:ext uri="{FF2B5EF4-FFF2-40B4-BE49-F238E27FC236}">
                      <a16:creationId xmlns:a16="http://schemas.microsoft.com/office/drawing/2014/main" id="{903604B8-881D-294E-BB94-F57B64F7D0CD}"/>
                    </a:ext>
                  </a:extLst>
                </p:cNvPr>
                <p:cNvSpPr/>
                <p:nvPr/>
              </p:nvSpPr>
              <p:spPr>
                <a:xfrm rot="-2700486">
                  <a:off x="5259333" y="959787"/>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6" name="Freeform 525">
                  <a:extLst>
                    <a:ext uri="{FF2B5EF4-FFF2-40B4-BE49-F238E27FC236}">
                      <a16:creationId xmlns:a16="http://schemas.microsoft.com/office/drawing/2014/main" id="{F1069D46-980F-2144-92F8-774E2D7D7349}"/>
                    </a:ext>
                  </a:extLst>
                </p:cNvPr>
                <p:cNvSpPr/>
                <p:nvPr/>
              </p:nvSpPr>
              <p:spPr>
                <a:xfrm rot="-2700000">
                  <a:off x="5356375" y="1057467"/>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7" name="Freeform 526">
                  <a:extLst>
                    <a:ext uri="{FF2B5EF4-FFF2-40B4-BE49-F238E27FC236}">
                      <a16:creationId xmlns:a16="http://schemas.microsoft.com/office/drawing/2014/main" id="{CA729D27-C91B-1B49-B2D7-E52DF01A96E8}"/>
                    </a:ext>
                  </a:extLst>
                </p:cNvPr>
                <p:cNvSpPr/>
                <p:nvPr/>
              </p:nvSpPr>
              <p:spPr>
                <a:xfrm rot="-2700486">
                  <a:off x="5063844" y="96033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8" name="Freeform 527">
                  <a:extLst>
                    <a:ext uri="{FF2B5EF4-FFF2-40B4-BE49-F238E27FC236}">
                      <a16:creationId xmlns:a16="http://schemas.microsoft.com/office/drawing/2014/main" id="{1CAFF3D2-6C0A-FF42-A41D-55FA96F2A042}"/>
                    </a:ext>
                  </a:extLst>
                </p:cNvPr>
                <p:cNvSpPr/>
                <p:nvPr/>
              </p:nvSpPr>
              <p:spPr>
                <a:xfrm rot="-2700000">
                  <a:off x="4966374" y="862284"/>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9" name="Freeform 528">
                  <a:extLst>
                    <a:ext uri="{FF2B5EF4-FFF2-40B4-BE49-F238E27FC236}">
                      <a16:creationId xmlns:a16="http://schemas.microsoft.com/office/drawing/2014/main" id="{3A0D9663-BF9C-5A4F-B520-F6582D41C57B}"/>
                    </a:ext>
                  </a:extLst>
                </p:cNvPr>
                <p:cNvSpPr/>
                <p:nvPr/>
              </p:nvSpPr>
              <p:spPr>
                <a:xfrm>
                  <a:off x="5035153" y="736520"/>
                  <a:ext cx="195738" cy="195024"/>
                </a:xfrm>
                <a:custGeom>
                  <a:avLst/>
                  <a:gdLst>
                    <a:gd name="connsiteX0" fmla="*/ 97869 w 195738"/>
                    <a:gd name="connsiteY0" fmla="*/ 0 h 195024"/>
                    <a:gd name="connsiteX1" fmla="*/ 0 w 195738"/>
                    <a:gd name="connsiteY1" fmla="*/ 97155 h 195024"/>
                    <a:gd name="connsiteX2" fmla="*/ 97869 w 195738"/>
                    <a:gd name="connsiteY2" fmla="*/ 195024 h 195024"/>
                    <a:gd name="connsiteX3" fmla="*/ 195739 w 195738"/>
                    <a:gd name="connsiteY3" fmla="*/ 97155 h 195024"/>
                  </a:gdLst>
                  <a:ahLst/>
                  <a:cxnLst>
                    <a:cxn ang="0">
                      <a:pos x="connsiteX0" y="connsiteY0"/>
                    </a:cxn>
                    <a:cxn ang="0">
                      <a:pos x="connsiteX1" y="connsiteY1"/>
                    </a:cxn>
                    <a:cxn ang="0">
                      <a:pos x="connsiteX2" y="connsiteY2"/>
                    </a:cxn>
                    <a:cxn ang="0">
                      <a:pos x="connsiteX3" y="connsiteY3"/>
                    </a:cxn>
                  </a:cxnLst>
                  <a:rect l="l" t="t" r="r" b="b"/>
                  <a:pathLst>
                    <a:path w="195738" h="195024">
                      <a:moveTo>
                        <a:pt x="97869" y="0"/>
                      </a:moveTo>
                      <a:lnTo>
                        <a:pt x="0" y="97155"/>
                      </a:lnTo>
                      <a:lnTo>
                        <a:pt x="97869" y="195024"/>
                      </a:lnTo>
                      <a:lnTo>
                        <a:pt x="195739" y="97155"/>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30" name="Freeform 529">
                  <a:extLst>
                    <a:ext uri="{FF2B5EF4-FFF2-40B4-BE49-F238E27FC236}">
                      <a16:creationId xmlns:a16="http://schemas.microsoft.com/office/drawing/2014/main" id="{94E0A8A1-88A3-954E-85A8-9482D01BC949}"/>
                    </a:ext>
                  </a:extLst>
                </p:cNvPr>
                <p:cNvSpPr/>
                <p:nvPr/>
              </p:nvSpPr>
              <p:spPr>
                <a:xfrm rot="-2699514">
                  <a:off x="5161490" y="86246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65" name="Freeform 664">
                  <a:extLst>
                    <a:ext uri="{FF2B5EF4-FFF2-40B4-BE49-F238E27FC236}">
                      <a16:creationId xmlns:a16="http://schemas.microsoft.com/office/drawing/2014/main" id="{E92610E6-00D5-554E-80EB-39DA6B5A8BA4}"/>
                    </a:ext>
                  </a:extLst>
                </p:cNvPr>
                <p:cNvSpPr/>
                <p:nvPr/>
              </p:nvSpPr>
              <p:spPr>
                <a:xfrm rot="-2700000">
                  <a:off x="5746669" y="667509"/>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66" name="Freeform 665">
                  <a:extLst>
                    <a:ext uri="{FF2B5EF4-FFF2-40B4-BE49-F238E27FC236}">
                      <a16:creationId xmlns:a16="http://schemas.microsoft.com/office/drawing/2014/main" id="{8CDB319B-D9EB-5C44-BC3A-559B85B0F2A1}"/>
                    </a:ext>
                  </a:extLst>
                </p:cNvPr>
                <p:cNvSpPr/>
                <p:nvPr/>
              </p:nvSpPr>
              <p:spPr>
                <a:xfrm>
                  <a:off x="5523071" y="638651"/>
                  <a:ext cx="195024" cy="195024"/>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67" name="Freeform 666">
                  <a:extLst>
                    <a:ext uri="{FF2B5EF4-FFF2-40B4-BE49-F238E27FC236}">
                      <a16:creationId xmlns:a16="http://schemas.microsoft.com/office/drawing/2014/main" id="{83DC9E47-57DF-B14A-BE1E-6A71B3992F43}"/>
                    </a:ext>
                  </a:extLst>
                </p:cNvPr>
                <p:cNvSpPr/>
                <p:nvPr/>
              </p:nvSpPr>
              <p:spPr>
                <a:xfrm rot="-2699514">
                  <a:off x="4966490" y="667313"/>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68" name="Freeform 667">
                  <a:extLst>
                    <a:ext uri="{FF2B5EF4-FFF2-40B4-BE49-F238E27FC236}">
                      <a16:creationId xmlns:a16="http://schemas.microsoft.com/office/drawing/2014/main" id="{8F549AD4-2D8A-2A4E-9F8A-0DD323A3195C}"/>
                    </a:ext>
                  </a:extLst>
                </p:cNvPr>
                <p:cNvSpPr/>
                <p:nvPr/>
              </p:nvSpPr>
              <p:spPr>
                <a:xfrm rot="-2700000">
                  <a:off x="4771285" y="666946"/>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grpSp>
          <p:sp>
            <p:nvSpPr>
              <p:cNvPr id="514" name="Freeform 513">
                <a:extLst>
                  <a:ext uri="{FF2B5EF4-FFF2-40B4-BE49-F238E27FC236}">
                    <a16:creationId xmlns:a16="http://schemas.microsoft.com/office/drawing/2014/main" id="{16BB3C3E-5028-BD48-B02B-7685E945616B}"/>
                  </a:ext>
                </a:extLst>
              </p:cNvPr>
              <p:cNvSpPr/>
              <p:nvPr/>
            </p:nvSpPr>
            <p:spPr>
              <a:xfrm rot="-2699514">
                <a:off x="4771541" y="47219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15" name="Freeform 514">
                <a:extLst>
                  <a:ext uri="{FF2B5EF4-FFF2-40B4-BE49-F238E27FC236}">
                    <a16:creationId xmlns:a16="http://schemas.microsoft.com/office/drawing/2014/main" id="{5E14FBEA-106D-C64B-867A-02482919F787}"/>
                  </a:ext>
                </a:extLst>
              </p:cNvPr>
              <p:cNvSpPr/>
              <p:nvPr/>
            </p:nvSpPr>
            <p:spPr>
              <a:xfrm rot="-2700972">
                <a:off x="5746684" y="1643139"/>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grpSp>
        <p:grpSp>
          <p:nvGrpSpPr>
            <p:cNvPr id="466" name="Graphic 4">
              <a:extLst>
                <a:ext uri="{FF2B5EF4-FFF2-40B4-BE49-F238E27FC236}">
                  <a16:creationId xmlns:a16="http://schemas.microsoft.com/office/drawing/2014/main" id="{9D909B5F-C456-2443-8700-600560301EF1}"/>
                </a:ext>
              </a:extLst>
            </p:cNvPr>
            <p:cNvGrpSpPr/>
            <p:nvPr/>
          </p:nvGrpSpPr>
          <p:grpSpPr>
            <a:xfrm>
              <a:off x="4615814" y="1067990"/>
              <a:ext cx="1534477" cy="127873"/>
              <a:chOff x="4615814" y="1067990"/>
              <a:chExt cx="1534477" cy="127873"/>
            </a:xfrm>
          </p:grpSpPr>
          <p:sp>
            <p:nvSpPr>
              <p:cNvPr id="498" name="Freeform 497">
                <a:extLst>
                  <a:ext uri="{FF2B5EF4-FFF2-40B4-BE49-F238E27FC236}">
                    <a16:creationId xmlns:a16="http://schemas.microsoft.com/office/drawing/2014/main" id="{8C25C6C9-7A3E-8E45-87B7-AD8185AE727A}"/>
                  </a:ext>
                </a:extLst>
              </p:cNvPr>
              <p:cNvSpPr/>
              <p:nvPr/>
            </p:nvSpPr>
            <p:spPr>
              <a:xfrm>
                <a:off x="4615814" y="1068705"/>
                <a:ext cx="119300" cy="127158"/>
              </a:xfrm>
              <a:custGeom>
                <a:avLst/>
                <a:gdLst>
                  <a:gd name="connsiteX0" fmla="*/ 119301 w 119300"/>
                  <a:gd name="connsiteY0" fmla="*/ 58579 h 127158"/>
                  <a:gd name="connsiteX1" fmla="*/ 119301 w 119300"/>
                  <a:gd name="connsiteY1" fmla="*/ 63579 h 127158"/>
                  <a:gd name="connsiteX2" fmla="*/ 59293 w 119300"/>
                  <a:gd name="connsiteY2" fmla="*/ 127159 h 127158"/>
                  <a:gd name="connsiteX3" fmla="*/ 0 w 119300"/>
                  <a:gd name="connsiteY3" fmla="*/ 63579 h 127158"/>
                  <a:gd name="connsiteX4" fmla="*/ 59293 w 119300"/>
                  <a:gd name="connsiteY4" fmla="*/ 0 h 127158"/>
                  <a:gd name="connsiteX5" fmla="*/ 101441 w 119300"/>
                  <a:gd name="connsiteY5" fmla="*/ 18574 h 127158"/>
                  <a:gd name="connsiteX6" fmla="*/ 79296 w 119300"/>
                  <a:gd name="connsiteY6" fmla="*/ 42148 h 127158"/>
                  <a:gd name="connsiteX7" fmla="*/ 59293 w 119300"/>
                  <a:gd name="connsiteY7" fmla="*/ 33576 h 127158"/>
                  <a:gd name="connsiteX8" fmla="*/ 31433 w 119300"/>
                  <a:gd name="connsiteY8" fmla="*/ 63579 h 127158"/>
                  <a:gd name="connsiteX9" fmla="*/ 59293 w 119300"/>
                  <a:gd name="connsiteY9" fmla="*/ 93583 h 127158"/>
                  <a:gd name="connsiteX10" fmla="*/ 82153 w 119300"/>
                  <a:gd name="connsiteY10" fmla="*/ 80724 h 127158"/>
                  <a:gd name="connsiteX11" fmla="*/ 59293 w 119300"/>
                  <a:gd name="connsiteY11" fmla="*/ 80724 h 127158"/>
                  <a:gd name="connsiteX12" fmla="*/ 59293 w 119300"/>
                  <a:gd name="connsiteY12" fmla="*/ 58579 h 127158"/>
                  <a:gd name="connsiteX13" fmla="*/ 119301 w 119300"/>
                  <a:gd name="connsiteY13" fmla="*/ 58579 h 127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9300" h="127158">
                    <a:moveTo>
                      <a:pt x="119301" y="58579"/>
                    </a:moveTo>
                    <a:lnTo>
                      <a:pt x="119301" y="63579"/>
                    </a:lnTo>
                    <a:cubicBezTo>
                      <a:pt x="119301" y="98584"/>
                      <a:pt x="92869" y="127159"/>
                      <a:pt x="59293" y="127159"/>
                    </a:cubicBezTo>
                    <a:cubicBezTo>
                      <a:pt x="26432" y="127159"/>
                      <a:pt x="0" y="98584"/>
                      <a:pt x="0" y="63579"/>
                    </a:cubicBezTo>
                    <a:cubicBezTo>
                      <a:pt x="0" y="28575"/>
                      <a:pt x="26432" y="0"/>
                      <a:pt x="59293" y="0"/>
                    </a:cubicBezTo>
                    <a:cubicBezTo>
                      <a:pt x="75724" y="0"/>
                      <a:pt x="90726" y="7144"/>
                      <a:pt x="101441" y="18574"/>
                    </a:cubicBezTo>
                    <a:lnTo>
                      <a:pt x="79296" y="42148"/>
                    </a:lnTo>
                    <a:cubicBezTo>
                      <a:pt x="74295" y="37147"/>
                      <a:pt x="67866" y="33576"/>
                      <a:pt x="59293" y="33576"/>
                    </a:cubicBezTo>
                    <a:cubicBezTo>
                      <a:pt x="44291" y="33576"/>
                      <a:pt x="31433" y="46434"/>
                      <a:pt x="31433" y="63579"/>
                    </a:cubicBezTo>
                    <a:cubicBezTo>
                      <a:pt x="31433" y="81439"/>
                      <a:pt x="45006" y="93583"/>
                      <a:pt x="59293" y="93583"/>
                    </a:cubicBezTo>
                    <a:cubicBezTo>
                      <a:pt x="68580" y="93583"/>
                      <a:pt x="77153" y="88582"/>
                      <a:pt x="82153" y="80724"/>
                    </a:cubicBezTo>
                    <a:lnTo>
                      <a:pt x="59293" y="80724"/>
                    </a:lnTo>
                    <a:lnTo>
                      <a:pt x="59293" y="58579"/>
                    </a:lnTo>
                    <a:lnTo>
                      <a:pt x="119301" y="58579"/>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499" name="Freeform 498">
                <a:extLst>
                  <a:ext uri="{FF2B5EF4-FFF2-40B4-BE49-F238E27FC236}">
                    <a16:creationId xmlns:a16="http://schemas.microsoft.com/office/drawing/2014/main" id="{D25E7AAF-022A-344F-988A-E88D44C823C6}"/>
                  </a:ext>
                </a:extLst>
              </p:cNvPr>
              <p:cNvSpPr/>
              <p:nvPr/>
            </p:nvSpPr>
            <p:spPr>
              <a:xfrm>
                <a:off x="4799409" y="1067990"/>
                <a:ext cx="74294" cy="127873"/>
              </a:xfrm>
              <a:custGeom>
                <a:avLst/>
                <a:gdLst>
                  <a:gd name="connsiteX0" fmla="*/ 0 w 74294"/>
                  <a:gd name="connsiteY0" fmla="*/ 0 h 127873"/>
                  <a:gd name="connsiteX1" fmla="*/ 74295 w 74294"/>
                  <a:gd name="connsiteY1" fmla="*/ 0 h 127873"/>
                  <a:gd name="connsiteX2" fmla="*/ 74295 w 74294"/>
                  <a:gd name="connsiteY2" fmla="*/ 27861 h 127873"/>
                  <a:gd name="connsiteX3" fmla="*/ 31432 w 74294"/>
                  <a:gd name="connsiteY3" fmla="*/ 27861 h 127873"/>
                  <a:gd name="connsiteX4" fmla="*/ 31432 w 74294"/>
                  <a:gd name="connsiteY4" fmla="*/ 48578 h 127873"/>
                  <a:gd name="connsiteX5" fmla="*/ 69294 w 74294"/>
                  <a:gd name="connsiteY5" fmla="*/ 48578 h 127873"/>
                  <a:gd name="connsiteX6" fmla="*/ 69294 w 74294"/>
                  <a:gd name="connsiteY6" fmla="*/ 77153 h 127873"/>
                  <a:gd name="connsiteX7" fmla="*/ 31432 w 74294"/>
                  <a:gd name="connsiteY7" fmla="*/ 77153 h 127873"/>
                  <a:gd name="connsiteX8" fmla="*/ 31432 w 74294"/>
                  <a:gd name="connsiteY8" fmla="*/ 100727 h 127873"/>
                  <a:gd name="connsiteX9" fmla="*/ 74295 w 74294"/>
                  <a:gd name="connsiteY9" fmla="*/ 100727 h 127873"/>
                  <a:gd name="connsiteX10" fmla="*/ 74295 w 74294"/>
                  <a:gd name="connsiteY10" fmla="*/ 127873 h 127873"/>
                  <a:gd name="connsiteX11" fmla="*/ 0 w 74294"/>
                  <a:gd name="connsiteY11" fmla="*/ 127873 h 127873"/>
                  <a:gd name="connsiteX12" fmla="*/ 0 w 74294"/>
                  <a:gd name="connsiteY12"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4294" h="127873">
                    <a:moveTo>
                      <a:pt x="0" y="0"/>
                    </a:moveTo>
                    <a:lnTo>
                      <a:pt x="74295" y="0"/>
                    </a:lnTo>
                    <a:lnTo>
                      <a:pt x="74295" y="27861"/>
                    </a:lnTo>
                    <a:lnTo>
                      <a:pt x="31432" y="27861"/>
                    </a:lnTo>
                    <a:lnTo>
                      <a:pt x="31432" y="48578"/>
                    </a:lnTo>
                    <a:lnTo>
                      <a:pt x="69294" y="48578"/>
                    </a:lnTo>
                    <a:lnTo>
                      <a:pt x="69294" y="77153"/>
                    </a:lnTo>
                    <a:lnTo>
                      <a:pt x="31432" y="77153"/>
                    </a:lnTo>
                    <a:lnTo>
                      <a:pt x="31432" y="100727"/>
                    </a:lnTo>
                    <a:lnTo>
                      <a:pt x="74295" y="100727"/>
                    </a:lnTo>
                    <a:lnTo>
                      <a:pt x="74295" y="127873"/>
                    </a:lnTo>
                    <a:lnTo>
                      <a:pt x="0" y="127873"/>
                    </a:lnTo>
                    <a:lnTo>
                      <a:pt x="0"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00" name="Freeform 499">
                <a:extLst>
                  <a:ext uri="{FF2B5EF4-FFF2-40B4-BE49-F238E27FC236}">
                    <a16:creationId xmlns:a16="http://schemas.microsoft.com/office/drawing/2014/main" id="{9AD417E0-E138-5349-B241-BB4027D83C97}"/>
                  </a:ext>
                </a:extLst>
              </p:cNvPr>
              <p:cNvSpPr/>
              <p:nvPr/>
            </p:nvSpPr>
            <p:spPr>
              <a:xfrm>
                <a:off x="4942284" y="1067990"/>
                <a:ext cx="100726" cy="127873"/>
              </a:xfrm>
              <a:custGeom>
                <a:avLst/>
                <a:gdLst>
                  <a:gd name="connsiteX0" fmla="*/ 87868 w 100726"/>
                  <a:gd name="connsiteY0" fmla="*/ 127873 h 127873"/>
                  <a:gd name="connsiteX1" fmla="*/ 31432 w 100726"/>
                  <a:gd name="connsiteY1" fmla="*/ 67151 h 127873"/>
                  <a:gd name="connsiteX2" fmla="*/ 31432 w 100726"/>
                  <a:gd name="connsiteY2" fmla="*/ 127873 h 127873"/>
                  <a:gd name="connsiteX3" fmla="*/ 0 w 100726"/>
                  <a:gd name="connsiteY3" fmla="*/ 127873 h 127873"/>
                  <a:gd name="connsiteX4" fmla="*/ 0 w 100726"/>
                  <a:gd name="connsiteY4" fmla="*/ 0 h 127873"/>
                  <a:gd name="connsiteX5" fmla="*/ 12859 w 100726"/>
                  <a:gd name="connsiteY5" fmla="*/ 0 h 127873"/>
                  <a:gd name="connsiteX6" fmla="*/ 69294 w 100726"/>
                  <a:gd name="connsiteY6" fmla="*/ 60007 h 127873"/>
                  <a:gd name="connsiteX7" fmla="*/ 69294 w 100726"/>
                  <a:gd name="connsiteY7" fmla="*/ 0 h 127873"/>
                  <a:gd name="connsiteX8" fmla="*/ 100727 w 100726"/>
                  <a:gd name="connsiteY8" fmla="*/ 0 h 127873"/>
                  <a:gd name="connsiteX9" fmla="*/ 100727 w 100726"/>
                  <a:gd name="connsiteY9" fmla="*/ 127873 h 127873"/>
                  <a:gd name="connsiteX10" fmla="*/ 87868 w 100726"/>
                  <a:gd name="connsiteY10" fmla="*/ 127873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726" h="127873">
                    <a:moveTo>
                      <a:pt x="87868" y="127873"/>
                    </a:moveTo>
                    <a:lnTo>
                      <a:pt x="31432" y="67151"/>
                    </a:lnTo>
                    <a:lnTo>
                      <a:pt x="31432" y="127873"/>
                    </a:lnTo>
                    <a:lnTo>
                      <a:pt x="0" y="127873"/>
                    </a:lnTo>
                    <a:lnTo>
                      <a:pt x="0" y="0"/>
                    </a:lnTo>
                    <a:lnTo>
                      <a:pt x="12859" y="0"/>
                    </a:lnTo>
                    <a:lnTo>
                      <a:pt x="69294" y="60007"/>
                    </a:lnTo>
                    <a:lnTo>
                      <a:pt x="69294" y="0"/>
                    </a:lnTo>
                    <a:lnTo>
                      <a:pt x="100727" y="0"/>
                    </a:lnTo>
                    <a:lnTo>
                      <a:pt x="100727" y="127873"/>
                    </a:lnTo>
                    <a:lnTo>
                      <a:pt x="87868" y="127873"/>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01" name="Freeform 500">
                <a:extLst>
                  <a:ext uri="{FF2B5EF4-FFF2-40B4-BE49-F238E27FC236}">
                    <a16:creationId xmlns:a16="http://schemas.microsoft.com/office/drawing/2014/main" id="{010659B0-E5EE-8141-95B5-A168F23895D2}"/>
                  </a:ext>
                </a:extLst>
              </p:cNvPr>
              <p:cNvSpPr/>
              <p:nvPr/>
            </p:nvSpPr>
            <p:spPr>
              <a:xfrm>
                <a:off x="5114448" y="1067990"/>
                <a:ext cx="74295" cy="127873"/>
              </a:xfrm>
              <a:custGeom>
                <a:avLst/>
                <a:gdLst>
                  <a:gd name="connsiteX0" fmla="*/ 0 w 74295"/>
                  <a:gd name="connsiteY0" fmla="*/ 0 h 127873"/>
                  <a:gd name="connsiteX1" fmla="*/ 74295 w 74295"/>
                  <a:gd name="connsiteY1" fmla="*/ 0 h 127873"/>
                  <a:gd name="connsiteX2" fmla="*/ 74295 w 74295"/>
                  <a:gd name="connsiteY2" fmla="*/ 27861 h 127873"/>
                  <a:gd name="connsiteX3" fmla="*/ 31433 w 74295"/>
                  <a:gd name="connsiteY3" fmla="*/ 27861 h 127873"/>
                  <a:gd name="connsiteX4" fmla="*/ 31433 w 74295"/>
                  <a:gd name="connsiteY4" fmla="*/ 48578 h 127873"/>
                  <a:gd name="connsiteX5" fmla="*/ 69294 w 74295"/>
                  <a:gd name="connsiteY5" fmla="*/ 48578 h 127873"/>
                  <a:gd name="connsiteX6" fmla="*/ 69294 w 74295"/>
                  <a:gd name="connsiteY6" fmla="*/ 77153 h 127873"/>
                  <a:gd name="connsiteX7" fmla="*/ 31433 w 74295"/>
                  <a:gd name="connsiteY7" fmla="*/ 77153 h 127873"/>
                  <a:gd name="connsiteX8" fmla="*/ 31433 w 74295"/>
                  <a:gd name="connsiteY8" fmla="*/ 100727 h 127873"/>
                  <a:gd name="connsiteX9" fmla="*/ 74295 w 74295"/>
                  <a:gd name="connsiteY9" fmla="*/ 100727 h 127873"/>
                  <a:gd name="connsiteX10" fmla="*/ 74295 w 74295"/>
                  <a:gd name="connsiteY10" fmla="*/ 127873 h 127873"/>
                  <a:gd name="connsiteX11" fmla="*/ 0 w 74295"/>
                  <a:gd name="connsiteY11" fmla="*/ 127873 h 127873"/>
                  <a:gd name="connsiteX12" fmla="*/ 0 w 74295"/>
                  <a:gd name="connsiteY12"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4295" h="127873">
                    <a:moveTo>
                      <a:pt x="0" y="0"/>
                    </a:moveTo>
                    <a:lnTo>
                      <a:pt x="74295" y="0"/>
                    </a:lnTo>
                    <a:lnTo>
                      <a:pt x="74295" y="27861"/>
                    </a:lnTo>
                    <a:lnTo>
                      <a:pt x="31433" y="27861"/>
                    </a:lnTo>
                    <a:lnTo>
                      <a:pt x="31433" y="48578"/>
                    </a:lnTo>
                    <a:lnTo>
                      <a:pt x="69294" y="48578"/>
                    </a:lnTo>
                    <a:lnTo>
                      <a:pt x="69294" y="77153"/>
                    </a:lnTo>
                    <a:lnTo>
                      <a:pt x="31433" y="77153"/>
                    </a:lnTo>
                    <a:lnTo>
                      <a:pt x="31433" y="100727"/>
                    </a:lnTo>
                    <a:lnTo>
                      <a:pt x="74295" y="100727"/>
                    </a:lnTo>
                    <a:lnTo>
                      <a:pt x="74295" y="127873"/>
                    </a:lnTo>
                    <a:lnTo>
                      <a:pt x="0" y="127873"/>
                    </a:lnTo>
                    <a:lnTo>
                      <a:pt x="0" y="0"/>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02" name="Freeform 501">
                <a:extLst>
                  <a:ext uri="{FF2B5EF4-FFF2-40B4-BE49-F238E27FC236}">
                    <a16:creationId xmlns:a16="http://schemas.microsoft.com/office/drawing/2014/main" id="{4E0955CE-D638-ED4A-9476-57D97A47FA6C}"/>
                  </a:ext>
                </a:extLst>
              </p:cNvPr>
              <p:cNvSpPr/>
              <p:nvPr/>
            </p:nvSpPr>
            <p:spPr>
              <a:xfrm>
                <a:off x="5258038" y="1067990"/>
                <a:ext cx="104298" cy="127873"/>
              </a:xfrm>
              <a:custGeom>
                <a:avLst/>
                <a:gdLst>
                  <a:gd name="connsiteX0" fmla="*/ 69294 w 104298"/>
                  <a:gd name="connsiteY0" fmla="*/ 127873 h 127873"/>
                  <a:gd name="connsiteX1" fmla="*/ 50720 w 104298"/>
                  <a:gd name="connsiteY1" fmla="*/ 94297 h 127873"/>
                  <a:gd name="connsiteX2" fmla="*/ 31432 w 104298"/>
                  <a:gd name="connsiteY2" fmla="*/ 94297 h 127873"/>
                  <a:gd name="connsiteX3" fmla="*/ 31432 w 104298"/>
                  <a:gd name="connsiteY3" fmla="*/ 127873 h 127873"/>
                  <a:gd name="connsiteX4" fmla="*/ 0 w 104298"/>
                  <a:gd name="connsiteY4" fmla="*/ 127873 h 127873"/>
                  <a:gd name="connsiteX5" fmla="*/ 0 w 104298"/>
                  <a:gd name="connsiteY5" fmla="*/ 0 h 127873"/>
                  <a:gd name="connsiteX6" fmla="*/ 50006 w 104298"/>
                  <a:gd name="connsiteY6" fmla="*/ 0 h 127873"/>
                  <a:gd name="connsiteX7" fmla="*/ 93583 w 104298"/>
                  <a:gd name="connsiteY7" fmla="*/ 47149 h 127873"/>
                  <a:gd name="connsiteX8" fmla="*/ 79295 w 104298"/>
                  <a:gd name="connsiteY8" fmla="*/ 81439 h 127873"/>
                  <a:gd name="connsiteX9" fmla="*/ 104299 w 104298"/>
                  <a:gd name="connsiteY9" fmla="*/ 127873 h 127873"/>
                  <a:gd name="connsiteX10" fmla="*/ 69294 w 104298"/>
                  <a:gd name="connsiteY10" fmla="*/ 127873 h 127873"/>
                  <a:gd name="connsiteX11" fmla="*/ 31432 w 104298"/>
                  <a:gd name="connsiteY11" fmla="*/ 65008 h 127873"/>
                  <a:gd name="connsiteX12" fmla="*/ 50720 w 104298"/>
                  <a:gd name="connsiteY12" fmla="*/ 65008 h 127873"/>
                  <a:gd name="connsiteX13" fmla="*/ 67866 w 104298"/>
                  <a:gd name="connsiteY13" fmla="*/ 46434 h 127873"/>
                  <a:gd name="connsiteX14" fmla="*/ 50720 w 104298"/>
                  <a:gd name="connsiteY14" fmla="*/ 27861 h 127873"/>
                  <a:gd name="connsiteX15" fmla="*/ 31432 w 104298"/>
                  <a:gd name="connsiteY15" fmla="*/ 27861 h 127873"/>
                  <a:gd name="connsiteX16" fmla="*/ 31432 w 104298"/>
                  <a:gd name="connsiteY16" fmla="*/ 65008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4298" h="127873">
                    <a:moveTo>
                      <a:pt x="69294" y="127873"/>
                    </a:moveTo>
                    <a:lnTo>
                      <a:pt x="50720" y="94297"/>
                    </a:lnTo>
                    <a:lnTo>
                      <a:pt x="31432" y="94297"/>
                    </a:lnTo>
                    <a:lnTo>
                      <a:pt x="31432" y="127873"/>
                    </a:lnTo>
                    <a:lnTo>
                      <a:pt x="0" y="127873"/>
                    </a:lnTo>
                    <a:lnTo>
                      <a:pt x="0" y="0"/>
                    </a:lnTo>
                    <a:lnTo>
                      <a:pt x="50006" y="0"/>
                    </a:lnTo>
                    <a:cubicBezTo>
                      <a:pt x="74295" y="0"/>
                      <a:pt x="93583" y="21431"/>
                      <a:pt x="93583" y="47149"/>
                    </a:cubicBezTo>
                    <a:cubicBezTo>
                      <a:pt x="93583" y="60722"/>
                      <a:pt x="87868" y="72866"/>
                      <a:pt x="79295" y="81439"/>
                    </a:cubicBezTo>
                    <a:lnTo>
                      <a:pt x="104299" y="127873"/>
                    </a:lnTo>
                    <a:lnTo>
                      <a:pt x="69294" y="127873"/>
                    </a:lnTo>
                    <a:close/>
                    <a:moveTo>
                      <a:pt x="31432" y="65008"/>
                    </a:moveTo>
                    <a:lnTo>
                      <a:pt x="50720" y="65008"/>
                    </a:lnTo>
                    <a:cubicBezTo>
                      <a:pt x="60007" y="65008"/>
                      <a:pt x="67866" y="57150"/>
                      <a:pt x="67866" y="46434"/>
                    </a:cubicBezTo>
                    <a:cubicBezTo>
                      <a:pt x="67866" y="35719"/>
                      <a:pt x="60007" y="27861"/>
                      <a:pt x="50720" y="27861"/>
                    </a:cubicBezTo>
                    <a:lnTo>
                      <a:pt x="31432" y="27861"/>
                    </a:lnTo>
                    <a:lnTo>
                      <a:pt x="31432" y="65008"/>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05" name="Freeform 504">
                <a:extLst>
                  <a:ext uri="{FF2B5EF4-FFF2-40B4-BE49-F238E27FC236}">
                    <a16:creationId xmlns:a16="http://schemas.microsoft.com/office/drawing/2014/main" id="{8BA72A6D-ACAF-BB40-9406-1809C627AABF}"/>
                  </a:ext>
                </a:extLst>
              </p:cNvPr>
              <p:cNvSpPr/>
              <p:nvPr/>
            </p:nvSpPr>
            <p:spPr>
              <a:xfrm>
                <a:off x="5420915" y="1067990"/>
                <a:ext cx="126444" cy="127873"/>
              </a:xfrm>
              <a:custGeom>
                <a:avLst/>
                <a:gdLst>
                  <a:gd name="connsiteX0" fmla="*/ 0 w 126444"/>
                  <a:gd name="connsiteY0" fmla="*/ 127873 h 127873"/>
                  <a:gd name="connsiteX1" fmla="*/ 55721 w 126444"/>
                  <a:gd name="connsiteY1" fmla="*/ 0 h 127873"/>
                  <a:gd name="connsiteX2" fmla="*/ 70009 w 126444"/>
                  <a:gd name="connsiteY2" fmla="*/ 0 h 127873"/>
                  <a:gd name="connsiteX3" fmla="*/ 126444 w 126444"/>
                  <a:gd name="connsiteY3" fmla="*/ 127873 h 127873"/>
                  <a:gd name="connsiteX4" fmla="*/ 95012 w 126444"/>
                  <a:gd name="connsiteY4" fmla="*/ 127873 h 127873"/>
                  <a:gd name="connsiteX5" fmla="*/ 87868 w 126444"/>
                  <a:gd name="connsiteY5" fmla="*/ 111443 h 127873"/>
                  <a:gd name="connsiteX6" fmla="*/ 39291 w 126444"/>
                  <a:gd name="connsiteY6" fmla="*/ 111443 h 127873"/>
                  <a:gd name="connsiteX7" fmla="*/ 32147 w 126444"/>
                  <a:gd name="connsiteY7" fmla="*/ 127873 h 127873"/>
                  <a:gd name="connsiteX8" fmla="*/ 0 w 126444"/>
                  <a:gd name="connsiteY8" fmla="*/ 127873 h 127873"/>
                  <a:gd name="connsiteX9" fmla="*/ 50720 w 126444"/>
                  <a:gd name="connsiteY9" fmla="*/ 82868 h 127873"/>
                  <a:gd name="connsiteX10" fmla="*/ 75009 w 126444"/>
                  <a:gd name="connsiteY10" fmla="*/ 82868 h 127873"/>
                  <a:gd name="connsiteX11" fmla="*/ 62865 w 126444"/>
                  <a:gd name="connsiteY11" fmla="*/ 55007 h 127873"/>
                  <a:gd name="connsiteX12" fmla="*/ 50720 w 126444"/>
                  <a:gd name="connsiteY12" fmla="*/ 82868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6444" h="127873">
                    <a:moveTo>
                      <a:pt x="0" y="127873"/>
                    </a:moveTo>
                    <a:lnTo>
                      <a:pt x="55721" y="0"/>
                    </a:lnTo>
                    <a:lnTo>
                      <a:pt x="70009" y="0"/>
                    </a:lnTo>
                    <a:lnTo>
                      <a:pt x="126444" y="127873"/>
                    </a:lnTo>
                    <a:lnTo>
                      <a:pt x="95012" y="127873"/>
                    </a:lnTo>
                    <a:lnTo>
                      <a:pt x="87868" y="111443"/>
                    </a:lnTo>
                    <a:lnTo>
                      <a:pt x="39291" y="111443"/>
                    </a:lnTo>
                    <a:lnTo>
                      <a:pt x="32147" y="127873"/>
                    </a:lnTo>
                    <a:lnTo>
                      <a:pt x="0" y="127873"/>
                    </a:lnTo>
                    <a:close/>
                    <a:moveTo>
                      <a:pt x="50720" y="82868"/>
                    </a:moveTo>
                    <a:lnTo>
                      <a:pt x="75009" y="82868"/>
                    </a:lnTo>
                    <a:lnTo>
                      <a:pt x="62865" y="55007"/>
                    </a:lnTo>
                    <a:lnTo>
                      <a:pt x="50720" y="82868"/>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06" name="Freeform 505">
                <a:extLst>
                  <a:ext uri="{FF2B5EF4-FFF2-40B4-BE49-F238E27FC236}">
                    <a16:creationId xmlns:a16="http://schemas.microsoft.com/office/drawing/2014/main" id="{5808A7A7-1162-7444-B0B3-8BC39237C1D3}"/>
                  </a:ext>
                </a:extLst>
              </p:cNvPr>
              <p:cNvSpPr/>
              <p:nvPr/>
            </p:nvSpPr>
            <p:spPr>
              <a:xfrm>
                <a:off x="5599509" y="1067990"/>
                <a:ext cx="94297" cy="127873"/>
              </a:xfrm>
              <a:custGeom>
                <a:avLst/>
                <a:gdLst>
                  <a:gd name="connsiteX0" fmla="*/ 0 w 94297"/>
                  <a:gd name="connsiteY0" fmla="*/ 0 h 127873"/>
                  <a:gd name="connsiteX1" fmla="*/ 94298 w 94297"/>
                  <a:gd name="connsiteY1" fmla="*/ 0 h 127873"/>
                  <a:gd name="connsiteX2" fmla="*/ 94298 w 94297"/>
                  <a:gd name="connsiteY2" fmla="*/ 33576 h 127873"/>
                  <a:gd name="connsiteX3" fmla="*/ 62865 w 94297"/>
                  <a:gd name="connsiteY3" fmla="*/ 33576 h 127873"/>
                  <a:gd name="connsiteX4" fmla="*/ 62865 w 94297"/>
                  <a:gd name="connsiteY4" fmla="*/ 127873 h 127873"/>
                  <a:gd name="connsiteX5" fmla="*/ 31433 w 94297"/>
                  <a:gd name="connsiteY5" fmla="*/ 127873 h 127873"/>
                  <a:gd name="connsiteX6" fmla="*/ 31433 w 94297"/>
                  <a:gd name="connsiteY6" fmla="*/ 33576 h 127873"/>
                  <a:gd name="connsiteX7" fmla="*/ 714 w 94297"/>
                  <a:gd name="connsiteY7" fmla="*/ 33576 h 127873"/>
                  <a:gd name="connsiteX8" fmla="*/ 714 w 94297"/>
                  <a:gd name="connsiteY8"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4297" h="127873">
                    <a:moveTo>
                      <a:pt x="0" y="0"/>
                    </a:moveTo>
                    <a:lnTo>
                      <a:pt x="94298" y="0"/>
                    </a:lnTo>
                    <a:lnTo>
                      <a:pt x="94298" y="33576"/>
                    </a:lnTo>
                    <a:lnTo>
                      <a:pt x="62865" y="33576"/>
                    </a:lnTo>
                    <a:lnTo>
                      <a:pt x="62865" y="127873"/>
                    </a:lnTo>
                    <a:lnTo>
                      <a:pt x="31433" y="127873"/>
                    </a:lnTo>
                    <a:lnTo>
                      <a:pt x="31433" y="33576"/>
                    </a:lnTo>
                    <a:lnTo>
                      <a:pt x="714" y="33576"/>
                    </a:lnTo>
                    <a:lnTo>
                      <a:pt x="714"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07" name="Freeform 506">
                <a:extLst>
                  <a:ext uri="{FF2B5EF4-FFF2-40B4-BE49-F238E27FC236}">
                    <a16:creationId xmlns:a16="http://schemas.microsoft.com/office/drawing/2014/main" id="{EA4694EB-2D90-3B4A-9896-04FC58615DBB}"/>
                  </a:ext>
                </a:extLst>
              </p:cNvPr>
              <p:cNvSpPr/>
              <p:nvPr/>
            </p:nvSpPr>
            <p:spPr>
              <a:xfrm>
                <a:off x="5761672" y="1067990"/>
                <a:ext cx="31432" cy="127873"/>
              </a:xfrm>
              <a:custGeom>
                <a:avLst/>
                <a:gdLst>
                  <a:gd name="connsiteX0" fmla="*/ 0 w 31432"/>
                  <a:gd name="connsiteY0" fmla="*/ 0 h 127873"/>
                  <a:gd name="connsiteX1" fmla="*/ 31432 w 31432"/>
                  <a:gd name="connsiteY1" fmla="*/ 0 h 127873"/>
                  <a:gd name="connsiteX2" fmla="*/ 31432 w 31432"/>
                  <a:gd name="connsiteY2" fmla="*/ 127873 h 127873"/>
                  <a:gd name="connsiteX3" fmla="*/ 0 w 31432"/>
                  <a:gd name="connsiteY3" fmla="*/ 127873 h 127873"/>
                  <a:gd name="connsiteX4" fmla="*/ 0 w 31432"/>
                  <a:gd name="connsiteY4" fmla="*/ 0 h 1278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32" h="127873">
                    <a:moveTo>
                      <a:pt x="0" y="0"/>
                    </a:moveTo>
                    <a:lnTo>
                      <a:pt x="31432" y="0"/>
                    </a:lnTo>
                    <a:lnTo>
                      <a:pt x="31432" y="127873"/>
                    </a:lnTo>
                    <a:lnTo>
                      <a:pt x="0" y="127873"/>
                    </a:lnTo>
                    <a:lnTo>
                      <a:pt x="0"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08" name="Freeform 507">
                <a:extLst>
                  <a:ext uri="{FF2B5EF4-FFF2-40B4-BE49-F238E27FC236}">
                    <a16:creationId xmlns:a16="http://schemas.microsoft.com/office/drawing/2014/main" id="{EDD6AF0D-E91C-DA40-A937-4C1733BFFCA4}"/>
                  </a:ext>
                </a:extLst>
              </p:cNvPr>
              <p:cNvSpPr/>
              <p:nvPr/>
            </p:nvSpPr>
            <p:spPr>
              <a:xfrm>
                <a:off x="5861685" y="1067990"/>
                <a:ext cx="119300" cy="127873"/>
              </a:xfrm>
              <a:custGeom>
                <a:avLst/>
                <a:gdLst>
                  <a:gd name="connsiteX0" fmla="*/ 59293 w 119300"/>
                  <a:gd name="connsiteY0" fmla="*/ 0 h 127873"/>
                  <a:gd name="connsiteX1" fmla="*/ 119301 w 119300"/>
                  <a:gd name="connsiteY1" fmla="*/ 64294 h 127873"/>
                  <a:gd name="connsiteX2" fmla="*/ 59293 w 119300"/>
                  <a:gd name="connsiteY2" fmla="*/ 127873 h 127873"/>
                  <a:gd name="connsiteX3" fmla="*/ 0 w 119300"/>
                  <a:gd name="connsiteY3" fmla="*/ 64294 h 127873"/>
                  <a:gd name="connsiteX4" fmla="*/ 59293 w 119300"/>
                  <a:gd name="connsiteY4" fmla="*/ 0 h 127873"/>
                  <a:gd name="connsiteX5" fmla="*/ 59293 w 119300"/>
                  <a:gd name="connsiteY5" fmla="*/ 33576 h 127873"/>
                  <a:gd name="connsiteX6" fmla="*/ 30718 w 119300"/>
                  <a:gd name="connsiteY6" fmla="*/ 64294 h 127873"/>
                  <a:gd name="connsiteX7" fmla="*/ 59293 w 119300"/>
                  <a:gd name="connsiteY7" fmla="*/ 95012 h 127873"/>
                  <a:gd name="connsiteX8" fmla="*/ 87868 w 119300"/>
                  <a:gd name="connsiteY8" fmla="*/ 64294 h 127873"/>
                  <a:gd name="connsiteX9" fmla="*/ 59293 w 119300"/>
                  <a:gd name="connsiteY9" fmla="*/ 33576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9300" h="127873">
                    <a:moveTo>
                      <a:pt x="59293" y="0"/>
                    </a:moveTo>
                    <a:cubicBezTo>
                      <a:pt x="92154" y="0"/>
                      <a:pt x="119301" y="28575"/>
                      <a:pt x="119301" y="64294"/>
                    </a:cubicBezTo>
                    <a:cubicBezTo>
                      <a:pt x="119301" y="99298"/>
                      <a:pt x="92869" y="127873"/>
                      <a:pt x="59293" y="127873"/>
                    </a:cubicBezTo>
                    <a:cubicBezTo>
                      <a:pt x="26432" y="127873"/>
                      <a:pt x="0" y="99298"/>
                      <a:pt x="0" y="64294"/>
                    </a:cubicBezTo>
                    <a:cubicBezTo>
                      <a:pt x="0" y="29289"/>
                      <a:pt x="26432" y="0"/>
                      <a:pt x="59293" y="0"/>
                    </a:cubicBezTo>
                    <a:close/>
                    <a:moveTo>
                      <a:pt x="59293" y="33576"/>
                    </a:moveTo>
                    <a:cubicBezTo>
                      <a:pt x="43577" y="33576"/>
                      <a:pt x="30718" y="47149"/>
                      <a:pt x="30718" y="64294"/>
                    </a:cubicBezTo>
                    <a:cubicBezTo>
                      <a:pt x="30718" y="80724"/>
                      <a:pt x="43577" y="95012"/>
                      <a:pt x="59293" y="95012"/>
                    </a:cubicBezTo>
                    <a:cubicBezTo>
                      <a:pt x="75009" y="95012"/>
                      <a:pt x="87868" y="81439"/>
                      <a:pt x="87868" y="64294"/>
                    </a:cubicBezTo>
                    <a:cubicBezTo>
                      <a:pt x="87868" y="47149"/>
                      <a:pt x="75009" y="33576"/>
                      <a:pt x="59293" y="33576"/>
                    </a:cubicBez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09" name="Freeform 508">
                <a:extLst>
                  <a:ext uri="{FF2B5EF4-FFF2-40B4-BE49-F238E27FC236}">
                    <a16:creationId xmlns:a16="http://schemas.microsoft.com/office/drawing/2014/main" id="{6ED48EAF-A731-E741-A71A-6EA7F42DE45A}"/>
                  </a:ext>
                </a:extLst>
              </p:cNvPr>
              <p:cNvSpPr/>
              <p:nvPr/>
            </p:nvSpPr>
            <p:spPr>
              <a:xfrm>
                <a:off x="6049565" y="1067990"/>
                <a:ext cx="100726" cy="127873"/>
              </a:xfrm>
              <a:custGeom>
                <a:avLst/>
                <a:gdLst>
                  <a:gd name="connsiteX0" fmla="*/ 87868 w 100726"/>
                  <a:gd name="connsiteY0" fmla="*/ 127873 h 127873"/>
                  <a:gd name="connsiteX1" fmla="*/ 31433 w 100726"/>
                  <a:gd name="connsiteY1" fmla="*/ 67151 h 127873"/>
                  <a:gd name="connsiteX2" fmla="*/ 31433 w 100726"/>
                  <a:gd name="connsiteY2" fmla="*/ 127873 h 127873"/>
                  <a:gd name="connsiteX3" fmla="*/ 0 w 100726"/>
                  <a:gd name="connsiteY3" fmla="*/ 127873 h 127873"/>
                  <a:gd name="connsiteX4" fmla="*/ 0 w 100726"/>
                  <a:gd name="connsiteY4" fmla="*/ 0 h 127873"/>
                  <a:gd name="connsiteX5" fmla="*/ 12859 w 100726"/>
                  <a:gd name="connsiteY5" fmla="*/ 0 h 127873"/>
                  <a:gd name="connsiteX6" fmla="*/ 69294 w 100726"/>
                  <a:gd name="connsiteY6" fmla="*/ 60007 h 127873"/>
                  <a:gd name="connsiteX7" fmla="*/ 69294 w 100726"/>
                  <a:gd name="connsiteY7" fmla="*/ 0 h 127873"/>
                  <a:gd name="connsiteX8" fmla="*/ 100727 w 100726"/>
                  <a:gd name="connsiteY8" fmla="*/ 0 h 127873"/>
                  <a:gd name="connsiteX9" fmla="*/ 100727 w 100726"/>
                  <a:gd name="connsiteY9" fmla="*/ 127873 h 127873"/>
                  <a:gd name="connsiteX10" fmla="*/ 87868 w 100726"/>
                  <a:gd name="connsiteY10" fmla="*/ 127873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726" h="127873">
                    <a:moveTo>
                      <a:pt x="87868" y="127873"/>
                    </a:moveTo>
                    <a:lnTo>
                      <a:pt x="31433" y="67151"/>
                    </a:lnTo>
                    <a:lnTo>
                      <a:pt x="31433" y="127873"/>
                    </a:lnTo>
                    <a:lnTo>
                      <a:pt x="0" y="127873"/>
                    </a:lnTo>
                    <a:lnTo>
                      <a:pt x="0" y="0"/>
                    </a:lnTo>
                    <a:lnTo>
                      <a:pt x="12859" y="0"/>
                    </a:lnTo>
                    <a:lnTo>
                      <a:pt x="69294" y="60007"/>
                    </a:lnTo>
                    <a:lnTo>
                      <a:pt x="69294" y="0"/>
                    </a:lnTo>
                    <a:lnTo>
                      <a:pt x="100727" y="0"/>
                    </a:lnTo>
                    <a:lnTo>
                      <a:pt x="100727" y="127873"/>
                    </a:lnTo>
                    <a:lnTo>
                      <a:pt x="87868" y="127873"/>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grpSp>
        <p:grpSp>
          <p:nvGrpSpPr>
            <p:cNvPr id="467" name="Graphic 4">
              <a:extLst>
                <a:ext uri="{FF2B5EF4-FFF2-40B4-BE49-F238E27FC236}">
                  <a16:creationId xmlns:a16="http://schemas.microsoft.com/office/drawing/2014/main" id="{743A09C7-A495-CE4E-9E68-43657DDF03B6}"/>
                </a:ext>
              </a:extLst>
            </p:cNvPr>
            <p:cNvGrpSpPr/>
            <p:nvPr/>
          </p:nvGrpSpPr>
          <p:grpSpPr>
            <a:xfrm>
              <a:off x="4965858" y="1238726"/>
              <a:ext cx="1416605" cy="128587"/>
              <a:chOff x="4965858" y="1238726"/>
              <a:chExt cx="1416605" cy="128587"/>
            </a:xfrm>
          </p:grpSpPr>
          <p:sp>
            <p:nvSpPr>
              <p:cNvPr id="468" name="Freeform 467">
                <a:extLst>
                  <a:ext uri="{FF2B5EF4-FFF2-40B4-BE49-F238E27FC236}">
                    <a16:creationId xmlns:a16="http://schemas.microsoft.com/office/drawing/2014/main" id="{19ECD6AE-2A68-7A45-9CFD-9D36EB455F8E}"/>
                  </a:ext>
                </a:extLst>
              </p:cNvPr>
              <p:cNvSpPr/>
              <p:nvPr/>
            </p:nvSpPr>
            <p:spPr>
              <a:xfrm>
                <a:off x="4965858" y="1239440"/>
                <a:ext cx="93583" cy="127873"/>
              </a:xfrm>
              <a:custGeom>
                <a:avLst/>
                <a:gdLst>
                  <a:gd name="connsiteX0" fmla="*/ 0 w 93583"/>
                  <a:gd name="connsiteY0" fmla="*/ 127873 h 127873"/>
                  <a:gd name="connsiteX1" fmla="*/ 0 w 93583"/>
                  <a:gd name="connsiteY1" fmla="*/ 0 h 127873"/>
                  <a:gd name="connsiteX2" fmla="*/ 52864 w 93583"/>
                  <a:gd name="connsiteY2" fmla="*/ 0 h 127873"/>
                  <a:gd name="connsiteX3" fmla="*/ 87868 w 93583"/>
                  <a:gd name="connsiteY3" fmla="*/ 37862 h 127873"/>
                  <a:gd name="connsiteX4" fmla="*/ 80010 w 93583"/>
                  <a:gd name="connsiteY4" fmla="*/ 60722 h 127873"/>
                  <a:gd name="connsiteX5" fmla="*/ 93583 w 93583"/>
                  <a:gd name="connsiteY5" fmla="*/ 90011 h 127873"/>
                  <a:gd name="connsiteX6" fmla="*/ 58579 w 93583"/>
                  <a:gd name="connsiteY6" fmla="*/ 127159 h 127873"/>
                  <a:gd name="connsiteX7" fmla="*/ 0 w 93583"/>
                  <a:gd name="connsiteY7" fmla="*/ 127159 h 127873"/>
                  <a:gd name="connsiteX8" fmla="*/ 46434 w 93583"/>
                  <a:gd name="connsiteY8" fmla="*/ 50006 h 127873"/>
                  <a:gd name="connsiteX9" fmla="*/ 56436 w 93583"/>
                  <a:gd name="connsiteY9" fmla="*/ 39291 h 127873"/>
                  <a:gd name="connsiteX10" fmla="*/ 46434 w 93583"/>
                  <a:gd name="connsiteY10" fmla="*/ 27861 h 127873"/>
                  <a:gd name="connsiteX11" fmla="*/ 31433 w 93583"/>
                  <a:gd name="connsiteY11" fmla="*/ 27861 h 127873"/>
                  <a:gd name="connsiteX12" fmla="*/ 31433 w 93583"/>
                  <a:gd name="connsiteY12" fmla="*/ 50006 h 127873"/>
                  <a:gd name="connsiteX13" fmla="*/ 46434 w 93583"/>
                  <a:gd name="connsiteY13" fmla="*/ 50006 h 127873"/>
                  <a:gd name="connsiteX14" fmla="*/ 52149 w 93583"/>
                  <a:gd name="connsiteY14" fmla="*/ 100013 h 127873"/>
                  <a:gd name="connsiteX15" fmla="*/ 62151 w 93583"/>
                  <a:gd name="connsiteY15" fmla="*/ 88582 h 127873"/>
                  <a:gd name="connsiteX16" fmla="*/ 52149 w 93583"/>
                  <a:gd name="connsiteY16" fmla="*/ 77867 h 127873"/>
                  <a:gd name="connsiteX17" fmla="*/ 31433 w 93583"/>
                  <a:gd name="connsiteY17" fmla="*/ 77867 h 127873"/>
                  <a:gd name="connsiteX18" fmla="*/ 31433 w 93583"/>
                  <a:gd name="connsiteY18" fmla="*/ 100013 h 127873"/>
                  <a:gd name="connsiteX19" fmla="*/ 52149 w 93583"/>
                  <a:gd name="connsiteY19" fmla="*/ 100013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3583" h="127873">
                    <a:moveTo>
                      <a:pt x="0" y="127873"/>
                    </a:moveTo>
                    <a:lnTo>
                      <a:pt x="0" y="0"/>
                    </a:lnTo>
                    <a:lnTo>
                      <a:pt x="52864" y="0"/>
                    </a:lnTo>
                    <a:cubicBezTo>
                      <a:pt x="72152" y="0"/>
                      <a:pt x="87868" y="17859"/>
                      <a:pt x="87868" y="37862"/>
                    </a:cubicBezTo>
                    <a:cubicBezTo>
                      <a:pt x="87868" y="46434"/>
                      <a:pt x="85011" y="54293"/>
                      <a:pt x="80010" y="60722"/>
                    </a:cubicBezTo>
                    <a:cubicBezTo>
                      <a:pt x="87868" y="67866"/>
                      <a:pt x="93583" y="78581"/>
                      <a:pt x="93583" y="90011"/>
                    </a:cubicBezTo>
                    <a:cubicBezTo>
                      <a:pt x="93583" y="110014"/>
                      <a:pt x="77867" y="127159"/>
                      <a:pt x="58579" y="127159"/>
                    </a:cubicBezTo>
                    <a:lnTo>
                      <a:pt x="0" y="127159"/>
                    </a:lnTo>
                    <a:close/>
                    <a:moveTo>
                      <a:pt x="46434" y="50006"/>
                    </a:moveTo>
                    <a:cubicBezTo>
                      <a:pt x="52149" y="50006"/>
                      <a:pt x="56436" y="45006"/>
                      <a:pt x="56436" y="39291"/>
                    </a:cubicBezTo>
                    <a:cubicBezTo>
                      <a:pt x="56436" y="33576"/>
                      <a:pt x="52149" y="27861"/>
                      <a:pt x="46434" y="27861"/>
                    </a:cubicBezTo>
                    <a:lnTo>
                      <a:pt x="31433" y="27861"/>
                    </a:lnTo>
                    <a:lnTo>
                      <a:pt x="31433" y="50006"/>
                    </a:lnTo>
                    <a:lnTo>
                      <a:pt x="46434" y="50006"/>
                    </a:lnTo>
                    <a:close/>
                    <a:moveTo>
                      <a:pt x="52149" y="100013"/>
                    </a:moveTo>
                    <a:cubicBezTo>
                      <a:pt x="57865" y="100013"/>
                      <a:pt x="62151" y="95012"/>
                      <a:pt x="62151" y="88582"/>
                    </a:cubicBezTo>
                    <a:cubicBezTo>
                      <a:pt x="62151" y="82153"/>
                      <a:pt x="57150" y="77867"/>
                      <a:pt x="52149" y="77867"/>
                    </a:cubicBezTo>
                    <a:lnTo>
                      <a:pt x="31433" y="77867"/>
                    </a:lnTo>
                    <a:lnTo>
                      <a:pt x="31433" y="100013"/>
                    </a:lnTo>
                    <a:lnTo>
                      <a:pt x="52149" y="100013"/>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69" name="Freeform 468">
                <a:extLst>
                  <a:ext uri="{FF2B5EF4-FFF2-40B4-BE49-F238E27FC236}">
                    <a16:creationId xmlns:a16="http://schemas.microsoft.com/office/drawing/2014/main" id="{996C2F87-4D2A-CA45-BE56-BA8962CFD5C2}"/>
                  </a:ext>
                </a:extLst>
              </p:cNvPr>
              <p:cNvSpPr/>
              <p:nvPr/>
            </p:nvSpPr>
            <p:spPr>
              <a:xfrm>
                <a:off x="5110162" y="1239440"/>
                <a:ext cx="74295" cy="127873"/>
              </a:xfrm>
              <a:custGeom>
                <a:avLst/>
                <a:gdLst>
                  <a:gd name="connsiteX0" fmla="*/ 0 w 74295"/>
                  <a:gd name="connsiteY0" fmla="*/ 0 h 127873"/>
                  <a:gd name="connsiteX1" fmla="*/ 31433 w 74295"/>
                  <a:gd name="connsiteY1" fmla="*/ 0 h 127873"/>
                  <a:gd name="connsiteX2" fmla="*/ 31433 w 74295"/>
                  <a:gd name="connsiteY2" fmla="*/ 94297 h 127873"/>
                  <a:gd name="connsiteX3" fmla="*/ 74295 w 74295"/>
                  <a:gd name="connsiteY3" fmla="*/ 94297 h 127873"/>
                  <a:gd name="connsiteX4" fmla="*/ 74295 w 74295"/>
                  <a:gd name="connsiteY4" fmla="*/ 127873 h 127873"/>
                  <a:gd name="connsiteX5" fmla="*/ 0 w 74295"/>
                  <a:gd name="connsiteY5" fmla="*/ 127873 h 127873"/>
                  <a:gd name="connsiteX6" fmla="*/ 0 w 74295"/>
                  <a:gd name="connsiteY6"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295" h="127873">
                    <a:moveTo>
                      <a:pt x="0" y="0"/>
                    </a:moveTo>
                    <a:lnTo>
                      <a:pt x="31433" y="0"/>
                    </a:lnTo>
                    <a:lnTo>
                      <a:pt x="31433" y="94297"/>
                    </a:lnTo>
                    <a:lnTo>
                      <a:pt x="74295" y="94297"/>
                    </a:lnTo>
                    <a:lnTo>
                      <a:pt x="74295" y="127873"/>
                    </a:lnTo>
                    <a:lnTo>
                      <a:pt x="0" y="127873"/>
                    </a:lnTo>
                    <a:lnTo>
                      <a:pt x="0" y="0"/>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70" name="Freeform 469">
                <a:extLst>
                  <a:ext uri="{FF2B5EF4-FFF2-40B4-BE49-F238E27FC236}">
                    <a16:creationId xmlns:a16="http://schemas.microsoft.com/office/drawing/2014/main" id="{4117EF48-D1C7-654C-9353-5377AD98D2F0}"/>
                  </a:ext>
                </a:extLst>
              </p:cNvPr>
              <p:cNvSpPr/>
              <p:nvPr/>
            </p:nvSpPr>
            <p:spPr>
              <a:xfrm>
                <a:off x="5231606" y="1239440"/>
                <a:ext cx="119300" cy="127873"/>
              </a:xfrm>
              <a:custGeom>
                <a:avLst/>
                <a:gdLst>
                  <a:gd name="connsiteX0" fmla="*/ 59293 w 119300"/>
                  <a:gd name="connsiteY0" fmla="*/ 0 h 127873"/>
                  <a:gd name="connsiteX1" fmla="*/ 119301 w 119300"/>
                  <a:gd name="connsiteY1" fmla="*/ 64294 h 127873"/>
                  <a:gd name="connsiteX2" fmla="*/ 59293 w 119300"/>
                  <a:gd name="connsiteY2" fmla="*/ 127873 h 127873"/>
                  <a:gd name="connsiteX3" fmla="*/ 0 w 119300"/>
                  <a:gd name="connsiteY3" fmla="*/ 64294 h 127873"/>
                  <a:gd name="connsiteX4" fmla="*/ 59293 w 119300"/>
                  <a:gd name="connsiteY4" fmla="*/ 0 h 127873"/>
                  <a:gd name="connsiteX5" fmla="*/ 59293 w 119300"/>
                  <a:gd name="connsiteY5" fmla="*/ 32861 h 127873"/>
                  <a:gd name="connsiteX6" fmla="*/ 30718 w 119300"/>
                  <a:gd name="connsiteY6" fmla="*/ 63579 h 127873"/>
                  <a:gd name="connsiteX7" fmla="*/ 59293 w 119300"/>
                  <a:gd name="connsiteY7" fmla="*/ 94297 h 127873"/>
                  <a:gd name="connsiteX8" fmla="*/ 87868 w 119300"/>
                  <a:gd name="connsiteY8" fmla="*/ 63579 h 127873"/>
                  <a:gd name="connsiteX9" fmla="*/ 59293 w 119300"/>
                  <a:gd name="connsiteY9" fmla="*/ 32861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9300" h="127873">
                    <a:moveTo>
                      <a:pt x="59293" y="0"/>
                    </a:moveTo>
                    <a:cubicBezTo>
                      <a:pt x="92155" y="0"/>
                      <a:pt x="119301" y="28575"/>
                      <a:pt x="119301" y="64294"/>
                    </a:cubicBezTo>
                    <a:cubicBezTo>
                      <a:pt x="119301" y="99298"/>
                      <a:pt x="92869" y="127873"/>
                      <a:pt x="59293" y="127873"/>
                    </a:cubicBezTo>
                    <a:cubicBezTo>
                      <a:pt x="26432" y="127873"/>
                      <a:pt x="0" y="99298"/>
                      <a:pt x="0" y="64294"/>
                    </a:cubicBezTo>
                    <a:cubicBezTo>
                      <a:pt x="0" y="28575"/>
                      <a:pt x="26432" y="0"/>
                      <a:pt x="59293" y="0"/>
                    </a:cubicBezTo>
                    <a:close/>
                    <a:moveTo>
                      <a:pt x="59293" y="32861"/>
                    </a:moveTo>
                    <a:cubicBezTo>
                      <a:pt x="43577" y="32861"/>
                      <a:pt x="30718" y="46434"/>
                      <a:pt x="30718" y="63579"/>
                    </a:cubicBezTo>
                    <a:cubicBezTo>
                      <a:pt x="30718" y="80010"/>
                      <a:pt x="43577" y="94297"/>
                      <a:pt x="59293" y="94297"/>
                    </a:cubicBezTo>
                    <a:cubicBezTo>
                      <a:pt x="75009" y="94297"/>
                      <a:pt x="87868" y="80724"/>
                      <a:pt x="87868" y="63579"/>
                    </a:cubicBezTo>
                    <a:cubicBezTo>
                      <a:pt x="87868" y="47149"/>
                      <a:pt x="75724" y="32861"/>
                      <a:pt x="59293" y="32861"/>
                    </a:cubicBez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71" name="Freeform 470">
                <a:extLst>
                  <a:ext uri="{FF2B5EF4-FFF2-40B4-BE49-F238E27FC236}">
                    <a16:creationId xmlns:a16="http://schemas.microsoft.com/office/drawing/2014/main" id="{4FF4642D-E598-854B-AB24-1913D394D244}"/>
                  </a:ext>
                </a:extLst>
              </p:cNvPr>
              <p:cNvSpPr/>
              <p:nvPr/>
            </p:nvSpPr>
            <p:spPr>
              <a:xfrm>
                <a:off x="5398770" y="1239440"/>
                <a:ext cx="102155" cy="127158"/>
              </a:xfrm>
              <a:custGeom>
                <a:avLst/>
                <a:gdLst>
                  <a:gd name="connsiteX0" fmla="*/ 80010 w 102155"/>
                  <a:gd name="connsiteY0" fmla="*/ 42148 h 127158"/>
                  <a:gd name="connsiteX1" fmla="*/ 60007 w 102155"/>
                  <a:gd name="connsiteY1" fmla="*/ 33576 h 127158"/>
                  <a:gd name="connsiteX2" fmla="*/ 32147 w 102155"/>
                  <a:gd name="connsiteY2" fmla="*/ 63579 h 127158"/>
                  <a:gd name="connsiteX3" fmla="*/ 60007 w 102155"/>
                  <a:gd name="connsiteY3" fmla="*/ 93583 h 127158"/>
                  <a:gd name="connsiteX4" fmla="*/ 80010 w 102155"/>
                  <a:gd name="connsiteY4" fmla="*/ 85011 h 127158"/>
                  <a:gd name="connsiteX5" fmla="*/ 102156 w 102155"/>
                  <a:gd name="connsiteY5" fmla="*/ 108585 h 127158"/>
                  <a:gd name="connsiteX6" fmla="*/ 60007 w 102155"/>
                  <a:gd name="connsiteY6" fmla="*/ 127159 h 127158"/>
                  <a:gd name="connsiteX7" fmla="*/ 0 w 102155"/>
                  <a:gd name="connsiteY7" fmla="*/ 63579 h 127158"/>
                  <a:gd name="connsiteX8" fmla="*/ 60007 w 102155"/>
                  <a:gd name="connsiteY8" fmla="*/ 0 h 127158"/>
                  <a:gd name="connsiteX9" fmla="*/ 102156 w 102155"/>
                  <a:gd name="connsiteY9" fmla="*/ 18574 h 127158"/>
                  <a:gd name="connsiteX10" fmla="*/ 80010 w 102155"/>
                  <a:gd name="connsiteY10" fmla="*/ 42148 h 127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2155" h="127158">
                    <a:moveTo>
                      <a:pt x="80010" y="42148"/>
                    </a:moveTo>
                    <a:cubicBezTo>
                      <a:pt x="75009" y="37147"/>
                      <a:pt x="67866" y="33576"/>
                      <a:pt x="60007" y="33576"/>
                    </a:cubicBezTo>
                    <a:cubicBezTo>
                      <a:pt x="43577" y="33576"/>
                      <a:pt x="32147" y="46434"/>
                      <a:pt x="32147" y="63579"/>
                    </a:cubicBezTo>
                    <a:cubicBezTo>
                      <a:pt x="32147" y="80724"/>
                      <a:pt x="43577" y="93583"/>
                      <a:pt x="60007" y="93583"/>
                    </a:cubicBezTo>
                    <a:cubicBezTo>
                      <a:pt x="67866" y="93583"/>
                      <a:pt x="75009" y="90726"/>
                      <a:pt x="80010" y="85011"/>
                    </a:cubicBezTo>
                    <a:lnTo>
                      <a:pt x="102156" y="108585"/>
                    </a:lnTo>
                    <a:cubicBezTo>
                      <a:pt x="91440" y="120015"/>
                      <a:pt x="76438" y="127159"/>
                      <a:pt x="60007" y="127159"/>
                    </a:cubicBezTo>
                    <a:cubicBezTo>
                      <a:pt x="27146" y="127159"/>
                      <a:pt x="0" y="98584"/>
                      <a:pt x="0" y="63579"/>
                    </a:cubicBezTo>
                    <a:cubicBezTo>
                      <a:pt x="0" y="28575"/>
                      <a:pt x="26432" y="0"/>
                      <a:pt x="60007" y="0"/>
                    </a:cubicBezTo>
                    <a:cubicBezTo>
                      <a:pt x="76438" y="0"/>
                      <a:pt x="91440" y="7144"/>
                      <a:pt x="102156" y="18574"/>
                    </a:cubicBezTo>
                    <a:lnTo>
                      <a:pt x="80010" y="42148"/>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72" name="Freeform 471">
                <a:extLst>
                  <a:ext uri="{FF2B5EF4-FFF2-40B4-BE49-F238E27FC236}">
                    <a16:creationId xmlns:a16="http://schemas.microsoft.com/office/drawing/2014/main" id="{D7593A82-3E08-B147-8466-E3D68191B243}"/>
                  </a:ext>
                </a:extLst>
              </p:cNvPr>
              <p:cNvSpPr/>
              <p:nvPr/>
            </p:nvSpPr>
            <p:spPr>
              <a:xfrm>
                <a:off x="5557361" y="1238726"/>
                <a:ext cx="125015" cy="128587"/>
              </a:xfrm>
              <a:custGeom>
                <a:avLst/>
                <a:gdLst>
                  <a:gd name="connsiteX0" fmla="*/ 115015 w 125015"/>
                  <a:gd name="connsiteY0" fmla="*/ 714 h 128587"/>
                  <a:gd name="connsiteX1" fmla="*/ 60722 w 125015"/>
                  <a:gd name="connsiteY1" fmla="*/ 59293 h 128587"/>
                  <a:gd name="connsiteX2" fmla="*/ 125016 w 125015"/>
                  <a:gd name="connsiteY2" fmla="*/ 128588 h 128587"/>
                  <a:gd name="connsiteX3" fmla="*/ 80725 w 125015"/>
                  <a:gd name="connsiteY3" fmla="*/ 128588 h 128587"/>
                  <a:gd name="connsiteX4" fmla="*/ 38576 w 125015"/>
                  <a:gd name="connsiteY4" fmla="*/ 82868 h 128587"/>
                  <a:gd name="connsiteX5" fmla="*/ 31433 w 125015"/>
                  <a:gd name="connsiteY5" fmla="*/ 90726 h 128587"/>
                  <a:gd name="connsiteX6" fmla="*/ 31433 w 125015"/>
                  <a:gd name="connsiteY6" fmla="*/ 127873 h 128587"/>
                  <a:gd name="connsiteX7" fmla="*/ 0 w 125015"/>
                  <a:gd name="connsiteY7" fmla="*/ 127873 h 128587"/>
                  <a:gd name="connsiteX8" fmla="*/ 0 w 125015"/>
                  <a:gd name="connsiteY8" fmla="*/ 0 h 128587"/>
                  <a:gd name="connsiteX9" fmla="*/ 31433 w 125015"/>
                  <a:gd name="connsiteY9" fmla="*/ 0 h 128587"/>
                  <a:gd name="connsiteX10" fmla="*/ 31433 w 125015"/>
                  <a:gd name="connsiteY10" fmla="*/ 42863 h 128587"/>
                  <a:gd name="connsiteX11" fmla="*/ 71438 w 125015"/>
                  <a:gd name="connsiteY11" fmla="*/ 0 h 128587"/>
                  <a:gd name="connsiteX12" fmla="*/ 115015 w 125015"/>
                  <a:gd name="connsiteY12" fmla="*/ 0 h 128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5015" h="128587">
                    <a:moveTo>
                      <a:pt x="115015" y="714"/>
                    </a:moveTo>
                    <a:lnTo>
                      <a:pt x="60722" y="59293"/>
                    </a:lnTo>
                    <a:lnTo>
                      <a:pt x="125016" y="128588"/>
                    </a:lnTo>
                    <a:lnTo>
                      <a:pt x="80725" y="128588"/>
                    </a:lnTo>
                    <a:lnTo>
                      <a:pt x="38576" y="82868"/>
                    </a:lnTo>
                    <a:lnTo>
                      <a:pt x="31433" y="90726"/>
                    </a:lnTo>
                    <a:lnTo>
                      <a:pt x="31433" y="127873"/>
                    </a:lnTo>
                    <a:lnTo>
                      <a:pt x="0" y="127873"/>
                    </a:lnTo>
                    <a:lnTo>
                      <a:pt x="0" y="0"/>
                    </a:lnTo>
                    <a:lnTo>
                      <a:pt x="31433" y="0"/>
                    </a:lnTo>
                    <a:lnTo>
                      <a:pt x="31433" y="42863"/>
                    </a:lnTo>
                    <a:lnTo>
                      <a:pt x="71438" y="0"/>
                    </a:lnTo>
                    <a:lnTo>
                      <a:pt x="115015" y="0"/>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73" name="Freeform 472">
                <a:extLst>
                  <a:ext uri="{FF2B5EF4-FFF2-40B4-BE49-F238E27FC236}">
                    <a16:creationId xmlns:a16="http://schemas.microsoft.com/office/drawing/2014/main" id="{B7C78FBC-7C56-8549-A7C5-E594D3ECD353}"/>
                  </a:ext>
                </a:extLst>
              </p:cNvPr>
              <p:cNvSpPr/>
              <p:nvPr/>
            </p:nvSpPr>
            <p:spPr>
              <a:xfrm>
                <a:off x="5714523" y="1239440"/>
                <a:ext cx="102155" cy="127158"/>
              </a:xfrm>
              <a:custGeom>
                <a:avLst/>
                <a:gdLst>
                  <a:gd name="connsiteX0" fmla="*/ 80010 w 102155"/>
                  <a:gd name="connsiteY0" fmla="*/ 42148 h 127158"/>
                  <a:gd name="connsiteX1" fmla="*/ 60008 w 102155"/>
                  <a:gd name="connsiteY1" fmla="*/ 33576 h 127158"/>
                  <a:gd name="connsiteX2" fmla="*/ 32147 w 102155"/>
                  <a:gd name="connsiteY2" fmla="*/ 63579 h 127158"/>
                  <a:gd name="connsiteX3" fmla="*/ 60008 w 102155"/>
                  <a:gd name="connsiteY3" fmla="*/ 93583 h 127158"/>
                  <a:gd name="connsiteX4" fmla="*/ 80010 w 102155"/>
                  <a:gd name="connsiteY4" fmla="*/ 85011 h 127158"/>
                  <a:gd name="connsiteX5" fmla="*/ 102156 w 102155"/>
                  <a:gd name="connsiteY5" fmla="*/ 108585 h 127158"/>
                  <a:gd name="connsiteX6" fmla="*/ 60008 w 102155"/>
                  <a:gd name="connsiteY6" fmla="*/ 127159 h 127158"/>
                  <a:gd name="connsiteX7" fmla="*/ 0 w 102155"/>
                  <a:gd name="connsiteY7" fmla="*/ 63579 h 127158"/>
                  <a:gd name="connsiteX8" fmla="*/ 60008 w 102155"/>
                  <a:gd name="connsiteY8" fmla="*/ 0 h 127158"/>
                  <a:gd name="connsiteX9" fmla="*/ 102156 w 102155"/>
                  <a:gd name="connsiteY9" fmla="*/ 18574 h 127158"/>
                  <a:gd name="connsiteX10" fmla="*/ 80010 w 102155"/>
                  <a:gd name="connsiteY10" fmla="*/ 42148 h 127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2155" h="127158">
                    <a:moveTo>
                      <a:pt x="80010" y="42148"/>
                    </a:moveTo>
                    <a:cubicBezTo>
                      <a:pt x="75009" y="37147"/>
                      <a:pt x="67866" y="33576"/>
                      <a:pt x="60008" y="33576"/>
                    </a:cubicBezTo>
                    <a:cubicBezTo>
                      <a:pt x="43577" y="33576"/>
                      <a:pt x="32147" y="46434"/>
                      <a:pt x="32147" y="63579"/>
                    </a:cubicBezTo>
                    <a:cubicBezTo>
                      <a:pt x="32147" y="80724"/>
                      <a:pt x="43577" y="93583"/>
                      <a:pt x="60008" y="93583"/>
                    </a:cubicBezTo>
                    <a:cubicBezTo>
                      <a:pt x="67866" y="93583"/>
                      <a:pt x="75009" y="90726"/>
                      <a:pt x="80010" y="85011"/>
                    </a:cubicBezTo>
                    <a:lnTo>
                      <a:pt x="102156" y="108585"/>
                    </a:lnTo>
                    <a:cubicBezTo>
                      <a:pt x="91440" y="120015"/>
                      <a:pt x="76438" y="127159"/>
                      <a:pt x="60008" y="127159"/>
                    </a:cubicBezTo>
                    <a:cubicBezTo>
                      <a:pt x="27147" y="127159"/>
                      <a:pt x="0" y="98584"/>
                      <a:pt x="0" y="63579"/>
                    </a:cubicBezTo>
                    <a:cubicBezTo>
                      <a:pt x="0" y="28575"/>
                      <a:pt x="26432" y="0"/>
                      <a:pt x="60008" y="0"/>
                    </a:cubicBezTo>
                    <a:cubicBezTo>
                      <a:pt x="76438" y="0"/>
                      <a:pt x="91440" y="7144"/>
                      <a:pt x="102156" y="18574"/>
                    </a:cubicBezTo>
                    <a:lnTo>
                      <a:pt x="80010" y="42148"/>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474" name="Freeform 473">
                <a:extLst>
                  <a:ext uri="{FF2B5EF4-FFF2-40B4-BE49-F238E27FC236}">
                    <a16:creationId xmlns:a16="http://schemas.microsoft.com/office/drawing/2014/main" id="{4F410A37-0823-8F40-9912-E41FBF24F4EB}"/>
                  </a:ext>
                </a:extLst>
              </p:cNvPr>
              <p:cNvSpPr/>
              <p:nvPr/>
            </p:nvSpPr>
            <p:spPr>
              <a:xfrm>
                <a:off x="5872400" y="1239440"/>
                <a:ext cx="100726" cy="127873"/>
              </a:xfrm>
              <a:custGeom>
                <a:avLst/>
                <a:gdLst>
                  <a:gd name="connsiteX0" fmla="*/ 31432 w 100726"/>
                  <a:gd name="connsiteY0" fmla="*/ 0 h 127873"/>
                  <a:gd name="connsiteX1" fmla="*/ 31432 w 100726"/>
                  <a:gd name="connsiteY1" fmla="*/ 45720 h 127873"/>
                  <a:gd name="connsiteX2" fmla="*/ 69294 w 100726"/>
                  <a:gd name="connsiteY2" fmla="*/ 45720 h 127873"/>
                  <a:gd name="connsiteX3" fmla="*/ 69294 w 100726"/>
                  <a:gd name="connsiteY3" fmla="*/ 0 h 127873"/>
                  <a:gd name="connsiteX4" fmla="*/ 100727 w 100726"/>
                  <a:gd name="connsiteY4" fmla="*/ 0 h 127873"/>
                  <a:gd name="connsiteX5" fmla="*/ 100727 w 100726"/>
                  <a:gd name="connsiteY5" fmla="*/ 127873 h 127873"/>
                  <a:gd name="connsiteX6" fmla="*/ 69294 w 100726"/>
                  <a:gd name="connsiteY6" fmla="*/ 127873 h 127873"/>
                  <a:gd name="connsiteX7" fmla="*/ 69294 w 100726"/>
                  <a:gd name="connsiteY7" fmla="*/ 79296 h 127873"/>
                  <a:gd name="connsiteX8" fmla="*/ 31432 w 100726"/>
                  <a:gd name="connsiteY8" fmla="*/ 79296 h 127873"/>
                  <a:gd name="connsiteX9" fmla="*/ 31432 w 100726"/>
                  <a:gd name="connsiteY9" fmla="*/ 127873 h 127873"/>
                  <a:gd name="connsiteX10" fmla="*/ 0 w 100726"/>
                  <a:gd name="connsiteY10" fmla="*/ 127873 h 127873"/>
                  <a:gd name="connsiteX11" fmla="*/ 0 w 100726"/>
                  <a:gd name="connsiteY11" fmla="*/ 0 h 127873"/>
                  <a:gd name="connsiteX12" fmla="*/ 31432 w 100726"/>
                  <a:gd name="connsiteY12"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0726" h="127873">
                    <a:moveTo>
                      <a:pt x="31432" y="0"/>
                    </a:moveTo>
                    <a:lnTo>
                      <a:pt x="31432" y="45720"/>
                    </a:lnTo>
                    <a:lnTo>
                      <a:pt x="69294" y="45720"/>
                    </a:lnTo>
                    <a:lnTo>
                      <a:pt x="69294" y="0"/>
                    </a:lnTo>
                    <a:lnTo>
                      <a:pt x="100727" y="0"/>
                    </a:lnTo>
                    <a:lnTo>
                      <a:pt x="100727" y="127873"/>
                    </a:lnTo>
                    <a:lnTo>
                      <a:pt x="69294" y="127873"/>
                    </a:lnTo>
                    <a:lnTo>
                      <a:pt x="69294" y="79296"/>
                    </a:lnTo>
                    <a:lnTo>
                      <a:pt x="31432" y="79296"/>
                    </a:lnTo>
                    <a:lnTo>
                      <a:pt x="31432" y="127873"/>
                    </a:lnTo>
                    <a:lnTo>
                      <a:pt x="0" y="127873"/>
                    </a:lnTo>
                    <a:lnTo>
                      <a:pt x="0" y="0"/>
                    </a:lnTo>
                    <a:lnTo>
                      <a:pt x="31432"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495" name="Freeform 494">
                <a:extLst>
                  <a:ext uri="{FF2B5EF4-FFF2-40B4-BE49-F238E27FC236}">
                    <a16:creationId xmlns:a16="http://schemas.microsoft.com/office/drawing/2014/main" id="{A0A3B41A-E641-DD4F-B4CB-FBFAE3EB99E6}"/>
                  </a:ext>
                </a:extLst>
              </p:cNvPr>
              <p:cNvSpPr/>
              <p:nvPr/>
            </p:nvSpPr>
            <p:spPr>
              <a:xfrm>
                <a:off x="6020990" y="1239440"/>
                <a:ext cx="126444" cy="127873"/>
              </a:xfrm>
              <a:custGeom>
                <a:avLst/>
                <a:gdLst>
                  <a:gd name="connsiteX0" fmla="*/ 0 w 126444"/>
                  <a:gd name="connsiteY0" fmla="*/ 127873 h 127873"/>
                  <a:gd name="connsiteX1" fmla="*/ 55721 w 126444"/>
                  <a:gd name="connsiteY1" fmla="*/ 0 h 127873"/>
                  <a:gd name="connsiteX2" fmla="*/ 70009 w 126444"/>
                  <a:gd name="connsiteY2" fmla="*/ 0 h 127873"/>
                  <a:gd name="connsiteX3" fmla="*/ 126444 w 126444"/>
                  <a:gd name="connsiteY3" fmla="*/ 127873 h 127873"/>
                  <a:gd name="connsiteX4" fmla="*/ 95012 w 126444"/>
                  <a:gd name="connsiteY4" fmla="*/ 127873 h 127873"/>
                  <a:gd name="connsiteX5" fmla="*/ 87868 w 126444"/>
                  <a:gd name="connsiteY5" fmla="*/ 111443 h 127873"/>
                  <a:gd name="connsiteX6" fmla="*/ 39291 w 126444"/>
                  <a:gd name="connsiteY6" fmla="*/ 111443 h 127873"/>
                  <a:gd name="connsiteX7" fmla="*/ 32147 w 126444"/>
                  <a:gd name="connsiteY7" fmla="*/ 127873 h 127873"/>
                  <a:gd name="connsiteX8" fmla="*/ 0 w 126444"/>
                  <a:gd name="connsiteY8" fmla="*/ 127873 h 127873"/>
                  <a:gd name="connsiteX9" fmla="*/ 50720 w 126444"/>
                  <a:gd name="connsiteY9" fmla="*/ 82868 h 127873"/>
                  <a:gd name="connsiteX10" fmla="*/ 75009 w 126444"/>
                  <a:gd name="connsiteY10" fmla="*/ 82868 h 127873"/>
                  <a:gd name="connsiteX11" fmla="*/ 62865 w 126444"/>
                  <a:gd name="connsiteY11" fmla="*/ 55007 h 127873"/>
                  <a:gd name="connsiteX12" fmla="*/ 50720 w 126444"/>
                  <a:gd name="connsiteY12" fmla="*/ 82868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6444" h="127873">
                    <a:moveTo>
                      <a:pt x="0" y="127873"/>
                    </a:moveTo>
                    <a:lnTo>
                      <a:pt x="55721" y="0"/>
                    </a:lnTo>
                    <a:lnTo>
                      <a:pt x="70009" y="0"/>
                    </a:lnTo>
                    <a:lnTo>
                      <a:pt x="126444" y="127873"/>
                    </a:lnTo>
                    <a:lnTo>
                      <a:pt x="95012" y="127873"/>
                    </a:lnTo>
                    <a:lnTo>
                      <a:pt x="87868" y="111443"/>
                    </a:lnTo>
                    <a:lnTo>
                      <a:pt x="39291" y="111443"/>
                    </a:lnTo>
                    <a:lnTo>
                      <a:pt x="32147" y="127873"/>
                    </a:lnTo>
                    <a:lnTo>
                      <a:pt x="0" y="127873"/>
                    </a:lnTo>
                    <a:close/>
                    <a:moveTo>
                      <a:pt x="50720" y="82868"/>
                    </a:moveTo>
                    <a:lnTo>
                      <a:pt x="75009" y="82868"/>
                    </a:lnTo>
                    <a:lnTo>
                      <a:pt x="62865" y="55007"/>
                    </a:lnTo>
                    <a:lnTo>
                      <a:pt x="50720" y="82868"/>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496" name="Freeform 495">
                <a:extLst>
                  <a:ext uri="{FF2B5EF4-FFF2-40B4-BE49-F238E27FC236}">
                    <a16:creationId xmlns:a16="http://schemas.microsoft.com/office/drawing/2014/main" id="{0280C9A9-60F4-FB47-B89A-A598B57542A8}"/>
                  </a:ext>
                </a:extLst>
              </p:cNvPr>
              <p:cNvSpPr/>
              <p:nvPr/>
            </p:nvSpPr>
            <p:spPr>
              <a:xfrm>
                <a:off x="6194583" y="1239440"/>
                <a:ext cx="31432" cy="127873"/>
              </a:xfrm>
              <a:custGeom>
                <a:avLst/>
                <a:gdLst>
                  <a:gd name="connsiteX0" fmla="*/ 0 w 31432"/>
                  <a:gd name="connsiteY0" fmla="*/ 0 h 127873"/>
                  <a:gd name="connsiteX1" fmla="*/ 31433 w 31432"/>
                  <a:gd name="connsiteY1" fmla="*/ 0 h 127873"/>
                  <a:gd name="connsiteX2" fmla="*/ 31433 w 31432"/>
                  <a:gd name="connsiteY2" fmla="*/ 127873 h 127873"/>
                  <a:gd name="connsiteX3" fmla="*/ 0 w 31432"/>
                  <a:gd name="connsiteY3" fmla="*/ 127873 h 127873"/>
                  <a:gd name="connsiteX4" fmla="*/ 0 w 31432"/>
                  <a:gd name="connsiteY4" fmla="*/ 0 h 1278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32" h="127873">
                    <a:moveTo>
                      <a:pt x="0" y="0"/>
                    </a:moveTo>
                    <a:lnTo>
                      <a:pt x="31433" y="0"/>
                    </a:lnTo>
                    <a:lnTo>
                      <a:pt x="31433" y="127873"/>
                    </a:lnTo>
                    <a:lnTo>
                      <a:pt x="0" y="127873"/>
                    </a:lnTo>
                    <a:lnTo>
                      <a:pt x="0"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497" name="Freeform 496">
                <a:extLst>
                  <a:ext uri="{FF2B5EF4-FFF2-40B4-BE49-F238E27FC236}">
                    <a16:creationId xmlns:a16="http://schemas.microsoft.com/office/drawing/2014/main" id="{C16EA8D9-8D13-3045-AD6C-276B44C0D240}"/>
                  </a:ext>
                </a:extLst>
              </p:cNvPr>
              <p:cNvSpPr/>
              <p:nvPr/>
            </p:nvSpPr>
            <p:spPr>
              <a:xfrm>
                <a:off x="6281737" y="1239440"/>
                <a:ext cx="100726" cy="127873"/>
              </a:xfrm>
              <a:custGeom>
                <a:avLst/>
                <a:gdLst>
                  <a:gd name="connsiteX0" fmla="*/ 87868 w 100726"/>
                  <a:gd name="connsiteY0" fmla="*/ 127873 h 127873"/>
                  <a:gd name="connsiteX1" fmla="*/ 31433 w 100726"/>
                  <a:gd name="connsiteY1" fmla="*/ 67151 h 127873"/>
                  <a:gd name="connsiteX2" fmla="*/ 31433 w 100726"/>
                  <a:gd name="connsiteY2" fmla="*/ 127873 h 127873"/>
                  <a:gd name="connsiteX3" fmla="*/ 0 w 100726"/>
                  <a:gd name="connsiteY3" fmla="*/ 127873 h 127873"/>
                  <a:gd name="connsiteX4" fmla="*/ 0 w 100726"/>
                  <a:gd name="connsiteY4" fmla="*/ 0 h 127873"/>
                  <a:gd name="connsiteX5" fmla="*/ 12859 w 100726"/>
                  <a:gd name="connsiteY5" fmla="*/ 0 h 127873"/>
                  <a:gd name="connsiteX6" fmla="*/ 69294 w 100726"/>
                  <a:gd name="connsiteY6" fmla="*/ 60007 h 127873"/>
                  <a:gd name="connsiteX7" fmla="*/ 69294 w 100726"/>
                  <a:gd name="connsiteY7" fmla="*/ 0 h 127873"/>
                  <a:gd name="connsiteX8" fmla="*/ 100727 w 100726"/>
                  <a:gd name="connsiteY8" fmla="*/ 0 h 127873"/>
                  <a:gd name="connsiteX9" fmla="*/ 100727 w 100726"/>
                  <a:gd name="connsiteY9" fmla="*/ 127873 h 127873"/>
                  <a:gd name="connsiteX10" fmla="*/ 87868 w 100726"/>
                  <a:gd name="connsiteY10" fmla="*/ 127873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726" h="127873">
                    <a:moveTo>
                      <a:pt x="87868" y="127873"/>
                    </a:moveTo>
                    <a:lnTo>
                      <a:pt x="31433" y="67151"/>
                    </a:lnTo>
                    <a:lnTo>
                      <a:pt x="31433" y="127873"/>
                    </a:lnTo>
                    <a:lnTo>
                      <a:pt x="0" y="127873"/>
                    </a:lnTo>
                    <a:lnTo>
                      <a:pt x="0" y="0"/>
                    </a:lnTo>
                    <a:lnTo>
                      <a:pt x="12859" y="0"/>
                    </a:lnTo>
                    <a:lnTo>
                      <a:pt x="69294" y="60007"/>
                    </a:lnTo>
                    <a:lnTo>
                      <a:pt x="69294" y="0"/>
                    </a:lnTo>
                    <a:lnTo>
                      <a:pt x="100727" y="0"/>
                    </a:lnTo>
                    <a:lnTo>
                      <a:pt x="100727" y="127873"/>
                    </a:lnTo>
                    <a:lnTo>
                      <a:pt x="87868" y="127873"/>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grpSp>
      </p:grpSp>
      <p:sp>
        <p:nvSpPr>
          <p:cNvPr id="1003" name="Text Placeholder 32">
            <a:extLst>
              <a:ext uri="{FF2B5EF4-FFF2-40B4-BE49-F238E27FC236}">
                <a16:creationId xmlns:a16="http://schemas.microsoft.com/office/drawing/2014/main" id="{C920BACB-B591-7646-87AD-605C33C4A319}"/>
              </a:ext>
            </a:extLst>
          </p:cNvPr>
          <p:cNvSpPr>
            <a:spLocks noGrp="1"/>
          </p:cNvSpPr>
          <p:nvPr userDrawn="1">
            <p:ph type="body" sz="quarter" idx="42" hasCustomPrompt="1"/>
          </p:nvPr>
        </p:nvSpPr>
        <p:spPr>
          <a:xfrm>
            <a:off x="4657052" y="9277003"/>
            <a:ext cx="2774345" cy="606265"/>
          </a:xfrm>
          <a:prstGeom prst="rect">
            <a:avLst/>
          </a:prstGeom>
        </p:spPr>
        <p:txBody>
          <a:bodyPr>
            <a:noAutofit/>
          </a:bodyPr>
          <a:lstStyle>
            <a:lvl1pPr marL="0" indent="0" algn="r">
              <a:lnSpc>
                <a:spcPct val="100000"/>
              </a:lnSpc>
              <a:spcBef>
                <a:spcPts val="0"/>
              </a:spcBef>
              <a:buNone/>
              <a:defRPr sz="2000" b="0" i="0">
                <a:solidFill>
                  <a:schemeClr val="bg1"/>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err="1"/>
              <a:t>www.website.eu</a:t>
            </a:r>
            <a:endParaRPr lang="en-US" dirty="0"/>
          </a:p>
        </p:txBody>
      </p:sp>
      <p:grpSp>
        <p:nvGrpSpPr>
          <p:cNvPr id="1026" name="Group 1025">
            <a:extLst>
              <a:ext uri="{FF2B5EF4-FFF2-40B4-BE49-F238E27FC236}">
                <a16:creationId xmlns:a16="http://schemas.microsoft.com/office/drawing/2014/main" id="{2AC925F2-66A4-B847-B7E0-AB1D6434879C}"/>
              </a:ext>
            </a:extLst>
          </p:cNvPr>
          <p:cNvGrpSpPr/>
          <p:nvPr userDrawn="1"/>
        </p:nvGrpSpPr>
        <p:grpSpPr>
          <a:xfrm rot="10800000">
            <a:off x="5549289" y="2068858"/>
            <a:ext cx="2182728" cy="1896913"/>
            <a:chOff x="-220413" y="5470274"/>
            <a:chExt cx="2590079" cy="2250924"/>
          </a:xfrm>
        </p:grpSpPr>
        <p:sp>
          <p:nvSpPr>
            <p:cNvPr id="1027" name="Freeform 1026">
              <a:extLst>
                <a:ext uri="{FF2B5EF4-FFF2-40B4-BE49-F238E27FC236}">
                  <a16:creationId xmlns:a16="http://schemas.microsoft.com/office/drawing/2014/main" id="{85A9DC6E-59E3-604B-A344-42C1DBCDEAEA}"/>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28" name="Freeform 1027">
              <a:extLst>
                <a:ext uri="{FF2B5EF4-FFF2-40B4-BE49-F238E27FC236}">
                  <a16:creationId xmlns:a16="http://schemas.microsoft.com/office/drawing/2014/main" id="{55B4E33D-C645-6D47-9D9D-25410F8E5258}"/>
                </a:ext>
              </a:extLst>
            </p:cNvPr>
            <p:cNvSpPr/>
            <p:nvPr/>
          </p:nvSpPr>
          <p:spPr>
            <a:xfrm rot="18899028">
              <a:off x="997580"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29" name="Freeform 1028">
              <a:extLst>
                <a:ext uri="{FF2B5EF4-FFF2-40B4-BE49-F238E27FC236}">
                  <a16:creationId xmlns:a16="http://schemas.microsoft.com/office/drawing/2014/main" id="{9DD30832-9E1D-8A46-B504-BBAB69226794}"/>
                </a:ext>
              </a:extLst>
            </p:cNvPr>
            <p:cNvSpPr/>
            <p:nvPr/>
          </p:nvSpPr>
          <p:spPr>
            <a:xfrm rot="18900000">
              <a:off x="1370144"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30" name="Freeform 1029">
              <a:extLst>
                <a:ext uri="{FF2B5EF4-FFF2-40B4-BE49-F238E27FC236}">
                  <a16:creationId xmlns:a16="http://schemas.microsoft.com/office/drawing/2014/main" id="{12C5B326-CB45-6746-8EEA-988456739584}"/>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31" name="Freeform 1030">
              <a:extLst>
                <a:ext uri="{FF2B5EF4-FFF2-40B4-BE49-F238E27FC236}">
                  <a16:creationId xmlns:a16="http://schemas.microsoft.com/office/drawing/2014/main" id="{49E9B41C-DBE5-544B-8A10-F9C16D6EF4A0}"/>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32" name="Freeform 1031">
              <a:extLst>
                <a:ext uri="{FF2B5EF4-FFF2-40B4-BE49-F238E27FC236}">
                  <a16:creationId xmlns:a16="http://schemas.microsoft.com/office/drawing/2014/main" id="{D2DD27AF-E0ED-A644-88AF-179550D3ACE5}"/>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33" name="Freeform 1032">
              <a:extLst>
                <a:ext uri="{FF2B5EF4-FFF2-40B4-BE49-F238E27FC236}">
                  <a16:creationId xmlns:a16="http://schemas.microsoft.com/office/drawing/2014/main" id="{C9673A58-5D76-5845-9425-DBF742785181}"/>
                </a:ext>
              </a:extLst>
            </p:cNvPr>
            <p:cNvSpPr/>
            <p:nvPr/>
          </p:nvSpPr>
          <p:spPr>
            <a:xfrm rot="18900000">
              <a:off x="684927"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34" name="Freeform 1033">
              <a:extLst>
                <a:ext uri="{FF2B5EF4-FFF2-40B4-BE49-F238E27FC236}">
                  <a16:creationId xmlns:a16="http://schemas.microsoft.com/office/drawing/2014/main" id="{E50658A9-831A-6045-9887-A8672F7A976A}"/>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35" name="Freeform 1034">
              <a:extLst>
                <a:ext uri="{FF2B5EF4-FFF2-40B4-BE49-F238E27FC236}">
                  <a16:creationId xmlns:a16="http://schemas.microsoft.com/office/drawing/2014/main" id="{4EF86B70-C7D0-644B-B087-698F78919BB1}"/>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36" name="Freeform 1035">
              <a:extLst>
                <a:ext uri="{FF2B5EF4-FFF2-40B4-BE49-F238E27FC236}">
                  <a16:creationId xmlns:a16="http://schemas.microsoft.com/office/drawing/2014/main" id="{555F821E-C0D8-DA45-9E5D-58D6C178AD50}"/>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37" name="Freeform 1036">
              <a:extLst>
                <a:ext uri="{FF2B5EF4-FFF2-40B4-BE49-F238E27FC236}">
                  <a16:creationId xmlns:a16="http://schemas.microsoft.com/office/drawing/2014/main" id="{20569C5D-D4CC-C547-8999-8208D1325607}"/>
                </a:ext>
              </a:extLst>
            </p:cNvPr>
            <p:cNvSpPr/>
            <p:nvPr/>
          </p:nvSpPr>
          <p:spPr>
            <a:xfrm rot="18900000">
              <a:off x="1929881"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38" name="Freeform 1037">
              <a:extLst>
                <a:ext uri="{FF2B5EF4-FFF2-40B4-BE49-F238E27FC236}">
                  <a16:creationId xmlns:a16="http://schemas.microsoft.com/office/drawing/2014/main" id="{C9A9B08C-39D8-7B46-84C2-0C5512A344F6}"/>
                </a:ext>
              </a:extLst>
            </p:cNvPr>
            <p:cNvSpPr/>
            <p:nvPr/>
          </p:nvSpPr>
          <p:spPr>
            <a:xfrm>
              <a:off x="1216651"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39" name="Freeform 1038">
              <a:extLst>
                <a:ext uri="{FF2B5EF4-FFF2-40B4-BE49-F238E27FC236}">
                  <a16:creationId xmlns:a16="http://schemas.microsoft.com/office/drawing/2014/main" id="{A9C782D1-2C80-0349-BF3D-226FE2AF639E}"/>
                </a:ext>
              </a:extLst>
            </p:cNvPr>
            <p:cNvSpPr/>
            <p:nvPr/>
          </p:nvSpPr>
          <p:spPr>
            <a:xfrm rot="18900486">
              <a:off x="1307749"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40" name="Freeform 1039">
              <a:extLst>
                <a:ext uri="{FF2B5EF4-FFF2-40B4-BE49-F238E27FC236}">
                  <a16:creationId xmlns:a16="http://schemas.microsoft.com/office/drawing/2014/main" id="{A2D4E4A1-2012-1C44-93F7-B57E0227336E}"/>
                </a:ext>
              </a:extLst>
            </p:cNvPr>
            <p:cNvSpPr/>
            <p:nvPr/>
          </p:nvSpPr>
          <p:spPr>
            <a:xfrm rot="18900000">
              <a:off x="997478"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41" name="Freeform 1040">
              <a:extLst>
                <a:ext uri="{FF2B5EF4-FFF2-40B4-BE49-F238E27FC236}">
                  <a16:creationId xmlns:a16="http://schemas.microsoft.com/office/drawing/2014/main" id="{9BFF0AF1-1EE3-434C-8147-D7A60A802DCE}"/>
                </a:ext>
              </a:extLst>
            </p:cNvPr>
            <p:cNvSpPr/>
            <p:nvPr/>
          </p:nvSpPr>
          <p:spPr>
            <a:xfrm rot="18900486">
              <a:off x="685546"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42" name="Freeform 1041">
              <a:extLst>
                <a:ext uri="{FF2B5EF4-FFF2-40B4-BE49-F238E27FC236}">
                  <a16:creationId xmlns:a16="http://schemas.microsoft.com/office/drawing/2014/main" id="{9AFA9BD5-EC38-E14E-B0CE-C8BA3C232EA7}"/>
                </a:ext>
              </a:extLst>
            </p:cNvPr>
            <p:cNvSpPr/>
            <p:nvPr/>
          </p:nvSpPr>
          <p:spPr>
            <a:xfrm rot="18900000">
              <a:off x="998429"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43" name="Freeform 1042">
              <a:extLst>
                <a:ext uri="{FF2B5EF4-FFF2-40B4-BE49-F238E27FC236}">
                  <a16:creationId xmlns:a16="http://schemas.microsoft.com/office/drawing/2014/main" id="{F6FD16D5-DA13-4B4A-9292-033CB5877A00}"/>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44" name="Freeform 1043">
              <a:extLst>
                <a:ext uri="{FF2B5EF4-FFF2-40B4-BE49-F238E27FC236}">
                  <a16:creationId xmlns:a16="http://schemas.microsoft.com/office/drawing/2014/main" id="{590AA980-73D3-644C-9A95-DB4C98CDA0D4}"/>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grpSp>
      <p:sp>
        <p:nvSpPr>
          <p:cNvPr id="4" name="Rectangle 3">
            <a:extLst>
              <a:ext uri="{FF2B5EF4-FFF2-40B4-BE49-F238E27FC236}">
                <a16:creationId xmlns:a16="http://schemas.microsoft.com/office/drawing/2014/main" id="{CB03A915-3E8E-C23C-0C78-5429E26769B5}"/>
              </a:ext>
            </a:extLst>
          </p:cNvPr>
          <p:cNvSpPr/>
          <p:nvPr userDrawn="1"/>
        </p:nvSpPr>
        <p:spPr>
          <a:xfrm>
            <a:off x="4302466" y="10106166"/>
            <a:ext cx="2047062" cy="338554"/>
          </a:xfrm>
          <a:prstGeom prst="rect">
            <a:avLst/>
          </a:prstGeom>
        </p:spPr>
        <p:txBody>
          <a:bodyPr wrap="square">
            <a:spAutoFit/>
          </a:bodyPr>
          <a:lstStyle/>
          <a:p>
            <a:pPr marL="0" marR="0" indent="0" algn="just" defTabSz="181904" rtl="0" eaLnBrk="1" fontAlgn="auto" latinLnBrk="0" hangingPunct="0">
              <a:lnSpc>
                <a:spcPct val="100000"/>
              </a:lnSpc>
              <a:spcBef>
                <a:spcPts val="0"/>
              </a:spcBef>
              <a:spcAft>
                <a:spcPts val="0"/>
              </a:spcAft>
              <a:buClrTx/>
              <a:buSzTx/>
              <a:buFontTx/>
              <a:buNone/>
              <a:tabLst/>
              <a:defRPr/>
            </a:pPr>
            <a:r>
              <a:rPr lang="en-US" sz="400" kern="1200">
                <a:solidFill>
                  <a:srgbClr val="000000"/>
                </a:solidFill>
                <a:latin typeface="Calibri" panose="020F0502020204030204" pitchFamily="34" charset="0"/>
                <a:ea typeface="Open Sans" panose="020B0606030504020204" pitchFamily="34" charset="0"/>
                <a:cs typeface="Calibri" panose="020F0502020204030204" pitchFamily="34" charset="0"/>
              </a:rPr>
              <a:t>Funded by the European Union. Views and opinions expressed are however those of the author(s) only and do not necessarily reflect those of the European Union or the National Agency. Neither the European Union nor National Agency can be held responsible for them.</a:t>
            </a:r>
            <a:endParaRPr lang="en-US" sz="400" kern="1200" dirty="0">
              <a:solidFill>
                <a:srgbClr val="000000"/>
              </a:solidFill>
              <a:latin typeface="Calibri" panose="020F0502020204030204" pitchFamily="34" charset="0"/>
              <a:ea typeface="Open Sans" panose="020B060603050402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C9D7E9FE-F96D-EB35-9174-27B52BB83304}"/>
              </a:ext>
            </a:extLst>
          </p:cNvPr>
          <p:cNvPicPr/>
          <p:nvPr userDrawn="1"/>
        </p:nvPicPr>
        <p:blipFill>
          <a:blip r:embed="rId2" cstate="screen">
            <a:extLst>
              <a:ext uri="{28A0092B-C50C-407E-A947-70E740481C1C}">
                <a14:useLocalDpi xmlns:a14="http://schemas.microsoft.com/office/drawing/2010/main"/>
              </a:ext>
            </a:extLst>
          </a:blip>
          <a:srcRect/>
          <a:stretch/>
        </p:blipFill>
        <p:spPr bwMode="auto">
          <a:xfrm>
            <a:off x="6408797" y="10140492"/>
            <a:ext cx="937574" cy="21529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4843023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Newsletter Cover 2">
    <p:spTree>
      <p:nvGrpSpPr>
        <p:cNvPr id="1" name=""/>
        <p:cNvGrpSpPr/>
        <p:nvPr/>
      </p:nvGrpSpPr>
      <p:grpSpPr>
        <a:xfrm>
          <a:off x="0" y="0"/>
          <a:ext cx="0" cy="0"/>
          <a:chOff x="0" y="0"/>
          <a:chExt cx="0" cy="0"/>
        </a:xfrm>
      </p:grpSpPr>
      <p:sp>
        <p:nvSpPr>
          <p:cNvPr id="503" name="Graphic 6">
            <a:extLst>
              <a:ext uri="{FF2B5EF4-FFF2-40B4-BE49-F238E27FC236}">
                <a16:creationId xmlns:a16="http://schemas.microsoft.com/office/drawing/2014/main" id="{28EF0E0B-4669-6046-9E0C-86FDC0F22AC9}"/>
              </a:ext>
            </a:extLst>
          </p:cNvPr>
          <p:cNvSpPr/>
          <p:nvPr userDrawn="1"/>
        </p:nvSpPr>
        <p:spPr>
          <a:xfrm>
            <a:off x="4056932" y="4407360"/>
            <a:ext cx="2854885" cy="5290877"/>
          </a:xfrm>
          <a:custGeom>
            <a:avLst/>
            <a:gdLst>
              <a:gd name="connsiteX0" fmla="*/ 0 w 665539"/>
              <a:gd name="connsiteY0" fmla="*/ 0 h 1233607"/>
              <a:gd name="connsiteX1" fmla="*/ 665540 w 665539"/>
              <a:gd name="connsiteY1" fmla="*/ 0 h 1233607"/>
              <a:gd name="connsiteX2" fmla="*/ 665540 w 665539"/>
              <a:gd name="connsiteY2" fmla="*/ 1233608 h 1233607"/>
              <a:gd name="connsiteX3" fmla="*/ 0 w 665539"/>
              <a:gd name="connsiteY3" fmla="*/ 1233608 h 1233607"/>
            </a:gdLst>
            <a:ahLst/>
            <a:cxnLst>
              <a:cxn ang="0">
                <a:pos x="connsiteX0" y="connsiteY0"/>
              </a:cxn>
              <a:cxn ang="0">
                <a:pos x="connsiteX1" y="connsiteY1"/>
              </a:cxn>
              <a:cxn ang="0">
                <a:pos x="connsiteX2" y="connsiteY2"/>
              </a:cxn>
              <a:cxn ang="0">
                <a:pos x="connsiteX3" y="connsiteY3"/>
              </a:cxn>
            </a:cxnLst>
            <a:rect l="l" t="t" r="r" b="b"/>
            <a:pathLst>
              <a:path w="665539" h="1233607">
                <a:moveTo>
                  <a:pt x="0" y="0"/>
                </a:moveTo>
                <a:lnTo>
                  <a:pt x="665540" y="0"/>
                </a:lnTo>
                <a:lnTo>
                  <a:pt x="665540" y="1233608"/>
                </a:lnTo>
                <a:lnTo>
                  <a:pt x="0" y="1233608"/>
                </a:lnTo>
                <a:close/>
              </a:path>
            </a:pathLst>
          </a:custGeom>
          <a:solidFill>
            <a:srgbClr val="8E2F91"/>
          </a:solidFill>
          <a:ln w="2971" cap="flat">
            <a:noFill/>
            <a:prstDash val="solid"/>
            <a:miter/>
          </a:ln>
        </p:spPr>
        <p:txBody>
          <a:bodyPr rtlCol="0" anchor="ctr"/>
          <a:lstStyle/>
          <a:p>
            <a:endParaRPr lang="en-US" sz="1283" b="0" i="0" dirty="0">
              <a:latin typeface="Calibri" panose="020F0502020204030204" pitchFamily="34" charset="0"/>
            </a:endParaRPr>
          </a:p>
        </p:txBody>
      </p:sp>
      <p:sp>
        <p:nvSpPr>
          <p:cNvPr id="73" name="Text Placeholder 32">
            <a:extLst>
              <a:ext uri="{FF2B5EF4-FFF2-40B4-BE49-F238E27FC236}">
                <a16:creationId xmlns:a16="http://schemas.microsoft.com/office/drawing/2014/main" id="{8D8F631A-14D5-3B4C-882E-282DD5B3320F}"/>
              </a:ext>
            </a:extLst>
          </p:cNvPr>
          <p:cNvSpPr>
            <a:spLocks noGrp="1"/>
          </p:cNvSpPr>
          <p:nvPr userDrawn="1">
            <p:ph type="body" sz="quarter" idx="34" hasCustomPrompt="1"/>
          </p:nvPr>
        </p:nvSpPr>
        <p:spPr>
          <a:xfrm>
            <a:off x="4982667" y="1400188"/>
            <a:ext cx="2272211" cy="411621"/>
          </a:xfrm>
          <a:prstGeom prst="rect">
            <a:avLst/>
          </a:prstGeom>
        </p:spPr>
        <p:txBody>
          <a:bodyPr anchor="ctr">
            <a:noAutofit/>
          </a:bodyPr>
          <a:lstStyle>
            <a:lvl1pPr marL="0" indent="0" algn="r">
              <a:buNone/>
              <a:defRPr sz="999" b="0" i="0">
                <a:solidFill>
                  <a:srgbClr val="000000"/>
                </a:solidFill>
                <a:latin typeface="Calibri" panose="020F0502020204030204" pitchFamily="34" charset="0"/>
                <a:cs typeface="Calibri" panose="020F0502020204030204" pitchFamily="34" charset="0"/>
              </a:defRPr>
            </a:lvl1pPr>
            <a:lvl2pPr marL="584228" indent="0">
              <a:buNone/>
              <a:defRPr sz="4948">
                <a:solidFill>
                  <a:srgbClr val="011E3B"/>
                </a:solidFill>
                <a:latin typeface="Montserrat" pitchFamily="2" charset="77"/>
              </a:defRPr>
            </a:lvl2pPr>
            <a:lvl3pPr marL="1168461" indent="0">
              <a:buNone/>
              <a:defRPr sz="4948">
                <a:solidFill>
                  <a:srgbClr val="011E3B"/>
                </a:solidFill>
                <a:latin typeface="Montserrat" pitchFamily="2" charset="77"/>
              </a:defRPr>
            </a:lvl3pPr>
            <a:lvl4pPr marL="1752687" indent="0">
              <a:buNone/>
              <a:defRPr sz="4948">
                <a:solidFill>
                  <a:srgbClr val="011E3B"/>
                </a:solidFill>
                <a:latin typeface="Montserrat" pitchFamily="2" charset="77"/>
              </a:defRPr>
            </a:lvl4pPr>
            <a:lvl5pPr marL="2336919" indent="0">
              <a:buNone/>
              <a:defRPr sz="4948">
                <a:solidFill>
                  <a:srgbClr val="011E3B"/>
                </a:solidFill>
                <a:latin typeface="Montserrat" pitchFamily="2" charset="77"/>
              </a:defRPr>
            </a:lvl5pPr>
          </a:lstStyle>
          <a:p>
            <a:pPr lvl="0"/>
            <a:r>
              <a:rPr lang="en-GB" dirty="0"/>
              <a:t>ISSUE 1   24.08.2022</a:t>
            </a:r>
            <a:endParaRPr lang="en-US" dirty="0"/>
          </a:p>
        </p:txBody>
      </p:sp>
      <p:sp>
        <p:nvSpPr>
          <p:cNvPr id="664" name="Graphic 3">
            <a:extLst>
              <a:ext uri="{FF2B5EF4-FFF2-40B4-BE49-F238E27FC236}">
                <a16:creationId xmlns:a16="http://schemas.microsoft.com/office/drawing/2014/main" id="{E5D74D97-89B8-5A41-83C2-3E5D17A9AC38}"/>
              </a:ext>
            </a:extLst>
          </p:cNvPr>
          <p:cNvSpPr/>
          <p:nvPr userDrawn="1"/>
        </p:nvSpPr>
        <p:spPr>
          <a:xfrm>
            <a:off x="2391880" y="3875635"/>
            <a:ext cx="1716156" cy="951186"/>
          </a:xfrm>
          <a:custGeom>
            <a:avLst/>
            <a:gdLst>
              <a:gd name="connsiteX0" fmla="*/ 1716157 w 1716157"/>
              <a:gd name="connsiteY0" fmla="*/ 0 h 951186"/>
              <a:gd name="connsiteX1" fmla="*/ 1716157 w 1716157"/>
              <a:gd name="connsiteY1" fmla="*/ 951186 h 951186"/>
              <a:gd name="connsiteX2" fmla="*/ 0 w 1716157"/>
              <a:gd name="connsiteY2" fmla="*/ 951186 h 951186"/>
              <a:gd name="connsiteX3" fmla="*/ 0 w 1716157"/>
              <a:gd name="connsiteY3" fmla="*/ 0 h 951186"/>
            </a:gdLst>
            <a:ahLst/>
            <a:cxnLst>
              <a:cxn ang="0">
                <a:pos x="connsiteX0" y="connsiteY0"/>
              </a:cxn>
              <a:cxn ang="0">
                <a:pos x="connsiteX1" y="connsiteY1"/>
              </a:cxn>
              <a:cxn ang="0">
                <a:pos x="connsiteX2" y="connsiteY2"/>
              </a:cxn>
              <a:cxn ang="0">
                <a:pos x="connsiteX3" y="connsiteY3"/>
              </a:cxn>
            </a:cxnLst>
            <a:rect l="l" t="t" r="r" b="b"/>
            <a:pathLst>
              <a:path w="1716157" h="951186">
                <a:moveTo>
                  <a:pt x="1716157" y="0"/>
                </a:moveTo>
                <a:lnTo>
                  <a:pt x="1716157" y="951186"/>
                </a:lnTo>
                <a:lnTo>
                  <a:pt x="0" y="951186"/>
                </a:lnTo>
                <a:lnTo>
                  <a:pt x="0" y="0"/>
                </a:lnTo>
              </a:path>
            </a:pathLst>
          </a:custGeom>
          <a:noFill/>
          <a:ln w="4360" cap="flat">
            <a:noFill/>
            <a:prstDash val="solid"/>
            <a:miter/>
          </a:ln>
        </p:spPr>
        <p:txBody>
          <a:bodyPr rtlCol="0" anchor="ctr"/>
          <a:lstStyle/>
          <a:p>
            <a:endParaRPr lang="en-US" sz="1283" b="0" i="0" dirty="0">
              <a:latin typeface="Calibri" panose="020F0502020204030204" pitchFamily="34" charset="0"/>
            </a:endParaRPr>
          </a:p>
        </p:txBody>
      </p:sp>
      <p:sp>
        <p:nvSpPr>
          <p:cNvPr id="672" name="Text Placeholder 32">
            <a:extLst>
              <a:ext uri="{FF2B5EF4-FFF2-40B4-BE49-F238E27FC236}">
                <a16:creationId xmlns:a16="http://schemas.microsoft.com/office/drawing/2014/main" id="{2AFAAACA-7971-3741-A456-5D913E2EA3D8}"/>
              </a:ext>
            </a:extLst>
          </p:cNvPr>
          <p:cNvSpPr>
            <a:spLocks noGrp="1"/>
          </p:cNvSpPr>
          <p:nvPr userDrawn="1">
            <p:ph type="body" sz="quarter" idx="14" hasCustomPrompt="1"/>
          </p:nvPr>
        </p:nvSpPr>
        <p:spPr>
          <a:xfrm>
            <a:off x="4230255" y="6113496"/>
            <a:ext cx="471053" cy="341503"/>
          </a:xfrm>
          <a:prstGeom prst="rect">
            <a:avLst/>
          </a:prstGeom>
        </p:spPr>
        <p:txBody>
          <a:bodyPr anchor="ctr">
            <a:noAutofit/>
          </a:bodyPr>
          <a:lstStyle>
            <a:lvl1pPr marL="0" indent="0" algn="ctr">
              <a:buNone/>
              <a:defRPr sz="18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01</a:t>
            </a:r>
            <a:endParaRPr lang="en-US" dirty="0"/>
          </a:p>
        </p:txBody>
      </p:sp>
      <p:sp>
        <p:nvSpPr>
          <p:cNvPr id="673" name="Text Placeholder 32">
            <a:extLst>
              <a:ext uri="{FF2B5EF4-FFF2-40B4-BE49-F238E27FC236}">
                <a16:creationId xmlns:a16="http://schemas.microsoft.com/office/drawing/2014/main" id="{BF043842-7285-5643-8599-FCE081A22DD7}"/>
              </a:ext>
            </a:extLst>
          </p:cNvPr>
          <p:cNvSpPr>
            <a:spLocks noGrp="1"/>
          </p:cNvSpPr>
          <p:nvPr userDrawn="1">
            <p:ph type="body" sz="quarter" idx="15" hasCustomPrompt="1"/>
          </p:nvPr>
        </p:nvSpPr>
        <p:spPr>
          <a:xfrm>
            <a:off x="4775345" y="6103681"/>
            <a:ext cx="1957916" cy="341503"/>
          </a:xfrm>
          <a:prstGeom prst="rect">
            <a:avLst/>
          </a:prstGeom>
        </p:spPr>
        <p:txBody>
          <a:bodyPr anchor="ctr">
            <a:noAutofit/>
          </a:bodyPr>
          <a:lstStyle>
            <a:lvl1pPr marL="0" indent="0" algn="l">
              <a:buNone/>
              <a:defRPr sz="13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a:t>
            </a:r>
            <a:endParaRPr lang="en-US" dirty="0"/>
          </a:p>
        </p:txBody>
      </p:sp>
      <p:sp>
        <p:nvSpPr>
          <p:cNvPr id="674" name="Text Placeholder 32">
            <a:extLst>
              <a:ext uri="{FF2B5EF4-FFF2-40B4-BE49-F238E27FC236}">
                <a16:creationId xmlns:a16="http://schemas.microsoft.com/office/drawing/2014/main" id="{AA3A96B1-F3EF-4641-A5BD-DF90D4FD6257}"/>
              </a:ext>
            </a:extLst>
          </p:cNvPr>
          <p:cNvSpPr>
            <a:spLocks noGrp="1"/>
          </p:cNvSpPr>
          <p:nvPr userDrawn="1">
            <p:ph type="body" sz="quarter" idx="16" hasCustomPrompt="1"/>
          </p:nvPr>
        </p:nvSpPr>
        <p:spPr>
          <a:xfrm>
            <a:off x="4230255" y="6629823"/>
            <a:ext cx="471053" cy="341503"/>
          </a:xfrm>
          <a:prstGeom prst="rect">
            <a:avLst/>
          </a:prstGeom>
        </p:spPr>
        <p:txBody>
          <a:bodyPr anchor="ctr">
            <a:noAutofit/>
          </a:bodyPr>
          <a:lstStyle>
            <a:lvl1pPr marL="0" indent="0" algn="ctr">
              <a:buNone/>
              <a:defRPr sz="18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02</a:t>
            </a:r>
            <a:endParaRPr lang="en-US" dirty="0"/>
          </a:p>
        </p:txBody>
      </p:sp>
      <p:sp>
        <p:nvSpPr>
          <p:cNvPr id="675" name="Text Placeholder 32">
            <a:extLst>
              <a:ext uri="{FF2B5EF4-FFF2-40B4-BE49-F238E27FC236}">
                <a16:creationId xmlns:a16="http://schemas.microsoft.com/office/drawing/2014/main" id="{29558AD5-958D-F44B-A2AD-1C2C65870890}"/>
              </a:ext>
            </a:extLst>
          </p:cNvPr>
          <p:cNvSpPr>
            <a:spLocks noGrp="1"/>
          </p:cNvSpPr>
          <p:nvPr userDrawn="1">
            <p:ph type="body" sz="quarter" idx="17" hasCustomPrompt="1"/>
          </p:nvPr>
        </p:nvSpPr>
        <p:spPr>
          <a:xfrm>
            <a:off x="4775345" y="6620006"/>
            <a:ext cx="1957916" cy="341503"/>
          </a:xfrm>
          <a:prstGeom prst="rect">
            <a:avLst/>
          </a:prstGeom>
        </p:spPr>
        <p:txBody>
          <a:bodyPr anchor="ctr">
            <a:noAutofit/>
          </a:bodyPr>
          <a:lstStyle>
            <a:lvl1pPr marL="0" indent="0" algn="l">
              <a:buNone/>
              <a:defRPr sz="13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a:t>
            </a:r>
            <a:endParaRPr lang="en-US" dirty="0"/>
          </a:p>
        </p:txBody>
      </p:sp>
      <p:sp>
        <p:nvSpPr>
          <p:cNvPr id="676" name="Text Placeholder 32">
            <a:extLst>
              <a:ext uri="{FF2B5EF4-FFF2-40B4-BE49-F238E27FC236}">
                <a16:creationId xmlns:a16="http://schemas.microsoft.com/office/drawing/2014/main" id="{A8B68939-D782-DC4D-9309-5BD5FB883152}"/>
              </a:ext>
            </a:extLst>
          </p:cNvPr>
          <p:cNvSpPr>
            <a:spLocks noGrp="1"/>
          </p:cNvSpPr>
          <p:nvPr userDrawn="1">
            <p:ph type="body" sz="quarter" idx="18" hasCustomPrompt="1"/>
          </p:nvPr>
        </p:nvSpPr>
        <p:spPr>
          <a:xfrm>
            <a:off x="4230255" y="7113292"/>
            <a:ext cx="471053" cy="341503"/>
          </a:xfrm>
          <a:prstGeom prst="rect">
            <a:avLst/>
          </a:prstGeom>
        </p:spPr>
        <p:txBody>
          <a:bodyPr anchor="ctr">
            <a:noAutofit/>
          </a:bodyPr>
          <a:lstStyle>
            <a:lvl1pPr marL="0" indent="0" algn="ctr">
              <a:buNone/>
              <a:defRPr sz="18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03</a:t>
            </a:r>
            <a:endParaRPr lang="en-US" dirty="0"/>
          </a:p>
        </p:txBody>
      </p:sp>
      <p:sp>
        <p:nvSpPr>
          <p:cNvPr id="677" name="Text Placeholder 32">
            <a:extLst>
              <a:ext uri="{FF2B5EF4-FFF2-40B4-BE49-F238E27FC236}">
                <a16:creationId xmlns:a16="http://schemas.microsoft.com/office/drawing/2014/main" id="{0806C4AF-F5CD-B940-AB05-87670F0E33F6}"/>
              </a:ext>
            </a:extLst>
          </p:cNvPr>
          <p:cNvSpPr>
            <a:spLocks noGrp="1"/>
          </p:cNvSpPr>
          <p:nvPr userDrawn="1">
            <p:ph type="body" sz="quarter" idx="19" hasCustomPrompt="1"/>
          </p:nvPr>
        </p:nvSpPr>
        <p:spPr>
          <a:xfrm>
            <a:off x="4775345" y="7103474"/>
            <a:ext cx="1957916" cy="341503"/>
          </a:xfrm>
          <a:prstGeom prst="rect">
            <a:avLst/>
          </a:prstGeom>
        </p:spPr>
        <p:txBody>
          <a:bodyPr anchor="ctr">
            <a:noAutofit/>
          </a:bodyPr>
          <a:lstStyle>
            <a:lvl1pPr marL="0" indent="0" algn="l">
              <a:buNone/>
              <a:defRPr sz="13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a:t>
            </a:r>
            <a:endParaRPr lang="en-US" dirty="0"/>
          </a:p>
        </p:txBody>
      </p:sp>
      <p:sp>
        <p:nvSpPr>
          <p:cNvPr id="678" name="Text Placeholder 32">
            <a:extLst>
              <a:ext uri="{FF2B5EF4-FFF2-40B4-BE49-F238E27FC236}">
                <a16:creationId xmlns:a16="http://schemas.microsoft.com/office/drawing/2014/main" id="{6EC21094-B5A3-AE49-8969-A030851A3748}"/>
              </a:ext>
            </a:extLst>
          </p:cNvPr>
          <p:cNvSpPr>
            <a:spLocks noGrp="1"/>
          </p:cNvSpPr>
          <p:nvPr userDrawn="1">
            <p:ph type="body" sz="quarter" idx="20" hasCustomPrompt="1"/>
          </p:nvPr>
        </p:nvSpPr>
        <p:spPr>
          <a:xfrm>
            <a:off x="4230255" y="7600857"/>
            <a:ext cx="471053" cy="341503"/>
          </a:xfrm>
          <a:prstGeom prst="rect">
            <a:avLst/>
          </a:prstGeom>
        </p:spPr>
        <p:txBody>
          <a:bodyPr anchor="ctr">
            <a:noAutofit/>
          </a:bodyPr>
          <a:lstStyle>
            <a:lvl1pPr marL="0" indent="0" algn="ctr">
              <a:buNone/>
              <a:defRPr sz="18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04</a:t>
            </a:r>
            <a:endParaRPr lang="en-US" dirty="0"/>
          </a:p>
        </p:txBody>
      </p:sp>
      <p:sp>
        <p:nvSpPr>
          <p:cNvPr id="679" name="Text Placeholder 32">
            <a:extLst>
              <a:ext uri="{FF2B5EF4-FFF2-40B4-BE49-F238E27FC236}">
                <a16:creationId xmlns:a16="http://schemas.microsoft.com/office/drawing/2014/main" id="{0D725BF1-0111-3349-A3AC-27BA633CBBD4}"/>
              </a:ext>
            </a:extLst>
          </p:cNvPr>
          <p:cNvSpPr>
            <a:spLocks noGrp="1"/>
          </p:cNvSpPr>
          <p:nvPr userDrawn="1">
            <p:ph type="body" sz="quarter" idx="21" hasCustomPrompt="1"/>
          </p:nvPr>
        </p:nvSpPr>
        <p:spPr>
          <a:xfrm>
            <a:off x="4775345" y="7591040"/>
            <a:ext cx="1957916" cy="341503"/>
          </a:xfrm>
          <a:prstGeom prst="rect">
            <a:avLst/>
          </a:prstGeom>
        </p:spPr>
        <p:txBody>
          <a:bodyPr anchor="ctr">
            <a:noAutofit/>
          </a:bodyPr>
          <a:lstStyle>
            <a:lvl1pPr marL="0" indent="0" algn="l">
              <a:buNone/>
              <a:defRPr sz="13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a:t>
            </a:r>
            <a:endParaRPr lang="en-US" dirty="0"/>
          </a:p>
        </p:txBody>
      </p:sp>
      <p:sp>
        <p:nvSpPr>
          <p:cNvPr id="680" name="Text Placeholder 32">
            <a:extLst>
              <a:ext uri="{FF2B5EF4-FFF2-40B4-BE49-F238E27FC236}">
                <a16:creationId xmlns:a16="http://schemas.microsoft.com/office/drawing/2014/main" id="{D5632353-7F94-0B41-B9A1-24B346BECA42}"/>
              </a:ext>
            </a:extLst>
          </p:cNvPr>
          <p:cNvSpPr>
            <a:spLocks noGrp="1"/>
          </p:cNvSpPr>
          <p:nvPr userDrawn="1">
            <p:ph type="body" sz="quarter" idx="22" hasCustomPrompt="1"/>
          </p:nvPr>
        </p:nvSpPr>
        <p:spPr>
          <a:xfrm>
            <a:off x="4230255" y="8129449"/>
            <a:ext cx="471053" cy="341503"/>
          </a:xfrm>
          <a:prstGeom prst="rect">
            <a:avLst/>
          </a:prstGeom>
        </p:spPr>
        <p:txBody>
          <a:bodyPr anchor="ctr">
            <a:noAutofit/>
          </a:bodyPr>
          <a:lstStyle>
            <a:lvl1pPr marL="0" indent="0" algn="ctr">
              <a:buNone/>
              <a:defRPr sz="18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05</a:t>
            </a:r>
            <a:endParaRPr lang="en-US" dirty="0"/>
          </a:p>
        </p:txBody>
      </p:sp>
      <p:sp>
        <p:nvSpPr>
          <p:cNvPr id="681" name="Text Placeholder 32">
            <a:extLst>
              <a:ext uri="{FF2B5EF4-FFF2-40B4-BE49-F238E27FC236}">
                <a16:creationId xmlns:a16="http://schemas.microsoft.com/office/drawing/2014/main" id="{9C35CC62-DBA3-3C41-BDB5-12117CC26DEF}"/>
              </a:ext>
            </a:extLst>
          </p:cNvPr>
          <p:cNvSpPr>
            <a:spLocks noGrp="1"/>
          </p:cNvSpPr>
          <p:nvPr userDrawn="1">
            <p:ph type="body" sz="quarter" idx="23" hasCustomPrompt="1"/>
          </p:nvPr>
        </p:nvSpPr>
        <p:spPr>
          <a:xfrm>
            <a:off x="4775345" y="8119630"/>
            <a:ext cx="1957916" cy="341503"/>
          </a:xfrm>
          <a:prstGeom prst="rect">
            <a:avLst/>
          </a:prstGeom>
        </p:spPr>
        <p:txBody>
          <a:bodyPr anchor="ctr">
            <a:noAutofit/>
          </a:bodyPr>
          <a:lstStyle>
            <a:lvl1pPr marL="0" indent="0" algn="l">
              <a:buNone/>
              <a:defRPr sz="13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a:t>
            </a:r>
            <a:endParaRPr lang="en-US" dirty="0"/>
          </a:p>
        </p:txBody>
      </p:sp>
      <p:sp>
        <p:nvSpPr>
          <p:cNvPr id="682" name="Text Placeholder 32">
            <a:extLst>
              <a:ext uri="{FF2B5EF4-FFF2-40B4-BE49-F238E27FC236}">
                <a16:creationId xmlns:a16="http://schemas.microsoft.com/office/drawing/2014/main" id="{AD41842A-29AA-AF4B-A289-A85104AB8339}"/>
              </a:ext>
            </a:extLst>
          </p:cNvPr>
          <p:cNvSpPr>
            <a:spLocks noGrp="1"/>
          </p:cNvSpPr>
          <p:nvPr userDrawn="1">
            <p:ph type="body" sz="quarter" idx="24" hasCustomPrompt="1"/>
          </p:nvPr>
        </p:nvSpPr>
        <p:spPr>
          <a:xfrm>
            <a:off x="4230255" y="8621915"/>
            <a:ext cx="471053" cy="341503"/>
          </a:xfrm>
          <a:prstGeom prst="rect">
            <a:avLst/>
          </a:prstGeom>
        </p:spPr>
        <p:txBody>
          <a:bodyPr anchor="ctr">
            <a:noAutofit/>
          </a:bodyPr>
          <a:lstStyle>
            <a:lvl1pPr marL="0" indent="0" algn="ctr">
              <a:buNone/>
              <a:defRPr sz="18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06</a:t>
            </a:r>
            <a:endParaRPr lang="en-US" dirty="0"/>
          </a:p>
        </p:txBody>
      </p:sp>
      <p:sp>
        <p:nvSpPr>
          <p:cNvPr id="683" name="Text Placeholder 32">
            <a:extLst>
              <a:ext uri="{FF2B5EF4-FFF2-40B4-BE49-F238E27FC236}">
                <a16:creationId xmlns:a16="http://schemas.microsoft.com/office/drawing/2014/main" id="{21B09E84-C27C-6A4A-BDA8-AC4B4565CC3E}"/>
              </a:ext>
            </a:extLst>
          </p:cNvPr>
          <p:cNvSpPr>
            <a:spLocks noGrp="1"/>
          </p:cNvSpPr>
          <p:nvPr userDrawn="1">
            <p:ph type="body" sz="quarter" idx="25" hasCustomPrompt="1"/>
          </p:nvPr>
        </p:nvSpPr>
        <p:spPr>
          <a:xfrm>
            <a:off x="4775345" y="8612097"/>
            <a:ext cx="1957916" cy="341503"/>
          </a:xfrm>
          <a:prstGeom prst="rect">
            <a:avLst/>
          </a:prstGeom>
        </p:spPr>
        <p:txBody>
          <a:bodyPr anchor="ctr">
            <a:noAutofit/>
          </a:bodyPr>
          <a:lstStyle>
            <a:lvl1pPr marL="0" indent="0" algn="l">
              <a:buNone/>
              <a:defRPr sz="13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a:t>
            </a:r>
            <a:endParaRPr lang="en-US" dirty="0"/>
          </a:p>
        </p:txBody>
      </p:sp>
      <p:sp>
        <p:nvSpPr>
          <p:cNvPr id="684" name="Text Placeholder 32">
            <a:extLst>
              <a:ext uri="{FF2B5EF4-FFF2-40B4-BE49-F238E27FC236}">
                <a16:creationId xmlns:a16="http://schemas.microsoft.com/office/drawing/2014/main" id="{793B3313-6B70-1C41-BD02-3727E7D01BBD}"/>
              </a:ext>
            </a:extLst>
          </p:cNvPr>
          <p:cNvSpPr>
            <a:spLocks noGrp="1"/>
          </p:cNvSpPr>
          <p:nvPr userDrawn="1">
            <p:ph type="body" sz="quarter" idx="30" hasCustomPrompt="1"/>
          </p:nvPr>
        </p:nvSpPr>
        <p:spPr>
          <a:xfrm>
            <a:off x="391247" y="5572543"/>
            <a:ext cx="3425390" cy="921016"/>
          </a:xfrm>
          <a:prstGeom prst="rect">
            <a:avLst/>
          </a:prstGeom>
        </p:spPr>
        <p:txBody>
          <a:bodyPr>
            <a:noAutofit/>
          </a:bodyPr>
          <a:lstStyle>
            <a:lvl1pPr marL="0" indent="0" algn="l">
              <a:buNone/>
              <a:defRPr sz="2200" b="1" i="0">
                <a:solidFill>
                  <a:srgbClr val="8E2F91"/>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Title/Sub-Heading</a:t>
            </a:r>
            <a:endParaRPr lang="en-US" dirty="0"/>
          </a:p>
        </p:txBody>
      </p:sp>
      <p:sp>
        <p:nvSpPr>
          <p:cNvPr id="685" name="Text Placeholder 32">
            <a:extLst>
              <a:ext uri="{FF2B5EF4-FFF2-40B4-BE49-F238E27FC236}">
                <a16:creationId xmlns:a16="http://schemas.microsoft.com/office/drawing/2014/main" id="{0586C484-C1B7-3A41-8380-69C218766A57}"/>
              </a:ext>
            </a:extLst>
          </p:cNvPr>
          <p:cNvSpPr>
            <a:spLocks noGrp="1"/>
          </p:cNvSpPr>
          <p:nvPr userDrawn="1">
            <p:ph type="body" sz="quarter" idx="31" hasCustomPrompt="1"/>
          </p:nvPr>
        </p:nvSpPr>
        <p:spPr>
          <a:xfrm>
            <a:off x="375200" y="6707138"/>
            <a:ext cx="3425391" cy="3177696"/>
          </a:xfrm>
          <a:prstGeom prst="rect">
            <a:avLst/>
          </a:prstGeom>
        </p:spPr>
        <p:txBody>
          <a:bodyPr anchor="t">
            <a:noAutofit/>
          </a:bodyPr>
          <a:lstStyle>
            <a:lvl1pPr marL="0" indent="0" algn="l">
              <a:lnSpc>
                <a:spcPct val="100000"/>
              </a:lnSpc>
              <a:spcBef>
                <a:spcPts val="0"/>
              </a:spcBef>
              <a:buNone/>
              <a:defRPr sz="1100" b="0" i="0">
                <a:solidFill>
                  <a:srgbClr val="000000"/>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Click to type</a:t>
            </a:r>
            <a:endParaRPr lang="en-US" dirty="0"/>
          </a:p>
        </p:txBody>
      </p:sp>
      <p:sp>
        <p:nvSpPr>
          <p:cNvPr id="987" name="Graphic 6">
            <a:extLst>
              <a:ext uri="{FF2B5EF4-FFF2-40B4-BE49-F238E27FC236}">
                <a16:creationId xmlns:a16="http://schemas.microsoft.com/office/drawing/2014/main" id="{D8EC2B00-4B0A-6445-99C4-C894A24FA35C}"/>
              </a:ext>
            </a:extLst>
          </p:cNvPr>
          <p:cNvSpPr/>
          <p:nvPr/>
        </p:nvSpPr>
        <p:spPr>
          <a:xfrm rot="5400000">
            <a:off x="5267169" y="8371703"/>
            <a:ext cx="434928" cy="2652207"/>
          </a:xfrm>
          <a:custGeom>
            <a:avLst/>
            <a:gdLst>
              <a:gd name="connsiteX0" fmla="*/ 0 w 101407"/>
              <a:gd name="connsiteY0" fmla="*/ 0 h 618290"/>
              <a:gd name="connsiteX1" fmla="*/ 101407 w 101407"/>
              <a:gd name="connsiteY1" fmla="*/ 0 h 618290"/>
              <a:gd name="connsiteX2" fmla="*/ 101407 w 101407"/>
              <a:gd name="connsiteY2" fmla="*/ 618291 h 618290"/>
              <a:gd name="connsiteX3" fmla="*/ 0 w 101407"/>
              <a:gd name="connsiteY3" fmla="*/ 618291 h 618290"/>
            </a:gdLst>
            <a:ahLst/>
            <a:cxnLst>
              <a:cxn ang="0">
                <a:pos x="connsiteX0" y="connsiteY0"/>
              </a:cxn>
              <a:cxn ang="0">
                <a:pos x="connsiteX1" y="connsiteY1"/>
              </a:cxn>
              <a:cxn ang="0">
                <a:pos x="connsiteX2" y="connsiteY2"/>
              </a:cxn>
              <a:cxn ang="0">
                <a:pos x="connsiteX3" y="connsiteY3"/>
              </a:cxn>
            </a:cxnLst>
            <a:rect l="l" t="t" r="r" b="b"/>
            <a:pathLst>
              <a:path w="101407" h="618290">
                <a:moveTo>
                  <a:pt x="0" y="0"/>
                </a:moveTo>
                <a:lnTo>
                  <a:pt x="101407" y="0"/>
                </a:lnTo>
                <a:lnTo>
                  <a:pt x="101407" y="618291"/>
                </a:lnTo>
                <a:lnTo>
                  <a:pt x="0" y="618291"/>
                </a:lnTo>
                <a:close/>
              </a:path>
            </a:pathLst>
          </a:custGeom>
          <a:solidFill>
            <a:srgbClr val="F48043"/>
          </a:solidFill>
          <a:ln w="2971" cap="flat">
            <a:noFill/>
            <a:prstDash val="solid"/>
            <a:miter/>
          </a:ln>
        </p:spPr>
        <p:txBody>
          <a:bodyPr rtlCol="0" anchor="ctr"/>
          <a:lstStyle/>
          <a:p>
            <a:endParaRPr lang="en-US" sz="1283" b="0" i="0" dirty="0">
              <a:latin typeface="Calibri" panose="020F0502020204030204" pitchFamily="34" charset="0"/>
            </a:endParaRPr>
          </a:p>
        </p:txBody>
      </p:sp>
      <p:sp>
        <p:nvSpPr>
          <p:cNvPr id="502" name="Picture Placeholder 501">
            <a:extLst>
              <a:ext uri="{FF2B5EF4-FFF2-40B4-BE49-F238E27FC236}">
                <a16:creationId xmlns:a16="http://schemas.microsoft.com/office/drawing/2014/main" id="{A0BFDE72-964C-D043-AB11-9B5A476BA179}"/>
              </a:ext>
            </a:extLst>
          </p:cNvPr>
          <p:cNvSpPr>
            <a:spLocks noGrp="1"/>
          </p:cNvSpPr>
          <p:nvPr>
            <p:ph type="pic" sz="quarter" idx="36"/>
          </p:nvPr>
        </p:nvSpPr>
        <p:spPr>
          <a:xfrm>
            <a:off x="415926" y="1879514"/>
            <a:ext cx="6838950" cy="3429531"/>
          </a:xfrm>
          <a:custGeom>
            <a:avLst/>
            <a:gdLst>
              <a:gd name="connsiteX0" fmla="*/ 0 w 6838950"/>
              <a:gd name="connsiteY0" fmla="*/ 0 h 3429531"/>
              <a:gd name="connsiteX1" fmla="*/ 6838950 w 6838950"/>
              <a:gd name="connsiteY1" fmla="*/ 0 h 3429531"/>
              <a:gd name="connsiteX2" fmla="*/ 6838950 w 6838950"/>
              <a:gd name="connsiteY2" fmla="*/ 3429531 h 3429531"/>
              <a:gd name="connsiteX3" fmla="*/ 6495896 w 6838950"/>
              <a:gd name="connsiteY3" fmla="*/ 3429531 h 3429531"/>
              <a:gd name="connsiteX4" fmla="*/ 6495896 w 6838950"/>
              <a:gd name="connsiteY4" fmla="*/ 2527844 h 3429531"/>
              <a:gd name="connsiteX5" fmla="*/ 3641007 w 6838950"/>
              <a:gd name="connsiteY5" fmla="*/ 2527844 h 3429531"/>
              <a:gd name="connsiteX6" fmla="*/ 3641007 w 6838950"/>
              <a:gd name="connsiteY6" fmla="*/ 3429531 h 3429531"/>
              <a:gd name="connsiteX7" fmla="*/ 0 w 6838950"/>
              <a:gd name="connsiteY7" fmla="*/ 3429531 h 3429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38950" h="3429531">
                <a:moveTo>
                  <a:pt x="0" y="0"/>
                </a:moveTo>
                <a:lnTo>
                  <a:pt x="6838950" y="0"/>
                </a:lnTo>
                <a:lnTo>
                  <a:pt x="6838950" y="3429531"/>
                </a:lnTo>
                <a:lnTo>
                  <a:pt x="6495896" y="3429531"/>
                </a:lnTo>
                <a:lnTo>
                  <a:pt x="6495896" y="2527844"/>
                </a:lnTo>
                <a:lnTo>
                  <a:pt x="3641007" y="2527844"/>
                </a:lnTo>
                <a:lnTo>
                  <a:pt x="3641007" y="3429531"/>
                </a:lnTo>
                <a:lnTo>
                  <a:pt x="0" y="3429531"/>
                </a:lnTo>
                <a:close/>
              </a:path>
            </a:pathLst>
          </a:custGeom>
          <a:solidFill>
            <a:schemeClr val="bg1">
              <a:lumMod val="85000"/>
            </a:schemeClr>
          </a:solidFill>
        </p:spPr>
        <p:txBody>
          <a:bodyPr wrap="square">
            <a:noAutofit/>
          </a:bodyPr>
          <a:lstStyle>
            <a:lvl1pPr marL="0" indent="0">
              <a:buNone/>
              <a:defRPr sz="1101" b="0" i="0">
                <a:latin typeface="Calibri" panose="020F0502020204030204" pitchFamily="34" charset="0"/>
                <a:cs typeface="Calibri" panose="020F0502020204030204" pitchFamily="34" charset="0"/>
              </a:defRPr>
            </a:lvl1pPr>
          </a:lstStyle>
          <a:p>
            <a:endParaRPr lang="en-US" dirty="0"/>
          </a:p>
        </p:txBody>
      </p:sp>
      <p:sp>
        <p:nvSpPr>
          <p:cNvPr id="504" name="Text Placeholder 32">
            <a:extLst>
              <a:ext uri="{FF2B5EF4-FFF2-40B4-BE49-F238E27FC236}">
                <a16:creationId xmlns:a16="http://schemas.microsoft.com/office/drawing/2014/main" id="{2968FB37-61FE-904E-9779-BCBD1D6648C9}"/>
              </a:ext>
            </a:extLst>
          </p:cNvPr>
          <p:cNvSpPr>
            <a:spLocks noGrp="1"/>
          </p:cNvSpPr>
          <p:nvPr>
            <p:ph type="body" sz="quarter" idx="13" hasCustomPrompt="1"/>
          </p:nvPr>
        </p:nvSpPr>
        <p:spPr>
          <a:xfrm>
            <a:off x="4081294" y="4716798"/>
            <a:ext cx="2774345" cy="606265"/>
          </a:xfrm>
          <a:prstGeom prst="rect">
            <a:avLst/>
          </a:prstGeom>
        </p:spPr>
        <p:txBody>
          <a:bodyPr>
            <a:noAutofit/>
          </a:bodyPr>
          <a:lstStyle>
            <a:lvl1pPr marL="0" indent="0" algn="ctr">
              <a:lnSpc>
                <a:spcPct val="100000"/>
              </a:lnSpc>
              <a:spcBef>
                <a:spcPts val="0"/>
              </a:spcBef>
              <a:buNone/>
              <a:defRPr sz="22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What’s Inside…</a:t>
            </a:r>
            <a:endParaRPr lang="en-US" dirty="0"/>
          </a:p>
        </p:txBody>
      </p:sp>
      <p:sp>
        <p:nvSpPr>
          <p:cNvPr id="508" name="Rectangle 507">
            <a:extLst>
              <a:ext uri="{FF2B5EF4-FFF2-40B4-BE49-F238E27FC236}">
                <a16:creationId xmlns:a16="http://schemas.microsoft.com/office/drawing/2014/main" id="{B3D3D2AF-DEC6-2E40-9A4F-8D19EABF39DC}"/>
              </a:ext>
            </a:extLst>
          </p:cNvPr>
          <p:cNvSpPr/>
          <p:nvPr userDrawn="1"/>
        </p:nvSpPr>
        <p:spPr>
          <a:xfrm>
            <a:off x="4550890" y="-736485"/>
            <a:ext cx="4095807" cy="736485"/>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grpSp>
        <p:nvGrpSpPr>
          <p:cNvPr id="469" name="Graphic 4">
            <a:extLst>
              <a:ext uri="{FF2B5EF4-FFF2-40B4-BE49-F238E27FC236}">
                <a16:creationId xmlns:a16="http://schemas.microsoft.com/office/drawing/2014/main" id="{04CECEEB-0470-6C4C-8519-95AEEB74F913}"/>
              </a:ext>
            </a:extLst>
          </p:cNvPr>
          <p:cNvGrpSpPr/>
          <p:nvPr userDrawn="1"/>
        </p:nvGrpSpPr>
        <p:grpSpPr>
          <a:xfrm>
            <a:off x="632168" y="244060"/>
            <a:ext cx="1944845" cy="1503706"/>
            <a:chOff x="4615814" y="443638"/>
            <a:chExt cx="1766649" cy="1365928"/>
          </a:xfrm>
        </p:grpSpPr>
        <p:grpSp>
          <p:nvGrpSpPr>
            <p:cNvPr id="470" name="Graphic 4">
              <a:extLst>
                <a:ext uri="{FF2B5EF4-FFF2-40B4-BE49-F238E27FC236}">
                  <a16:creationId xmlns:a16="http://schemas.microsoft.com/office/drawing/2014/main" id="{46521048-CC21-2144-A7E3-F1856829E936}"/>
                </a:ext>
              </a:extLst>
            </p:cNvPr>
            <p:cNvGrpSpPr/>
            <p:nvPr/>
          </p:nvGrpSpPr>
          <p:grpSpPr>
            <a:xfrm>
              <a:off x="4742730" y="443638"/>
              <a:ext cx="1170517" cy="1365928"/>
              <a:chOff x="4742730" y="443638"/>
              <a:chExt cx="1170517" cy="1365928"/>
            </a:xfrm>
          </p:grpSpPr>
          <p:grpSp>
            <p:nvGrpSpPr>
              <p:cNvPr id="519" name="Graphic 4">
                <a:extLst>
                  <a:ext uri="{FF2B5EF4-FFF2-40B4-BE49-F238E27FC236}">
                    <a16:creationId xmlns:a16="http://schemas.microsoft.com/office/drawing/2014/main" id="{5DA5FC83-7AF2-AD4D-940F-182ABB08796E}"/>
                  </a:ext>
                </a:extLst>
              </p:cNvPr>
              <p:cNvGrpSpPr/>
              <p:nvPr/>
            </p:nvGrpSpPr>
            <p:grpSpPr>
              <a:xfrm>
                <a:off x="4742730" y="638391"/>
                <a:ext cx="1170517" cy="976214"/>
                <a:chOff x="4742730" y="638391"/>
                <a:chExt cx="1170517" cy="976214"/>
              </a:xfrm>
            </p:grpSpPr>
            <p:grpSp>
              <p:nvGrpSpPr>
                <p:cNvPr id="522" name="Graphic 4">
                  <a:extLst>
                    <a:ext uri="{FF2B5EF4-FFF2-40B4-BE49-F238E27FC236}">
                      <a16:creationId xmlns:a16="http://schemas.microsoft.com/office/drawing/2014/main" id="{C45C2402-04A3-B741-A66C-B860F392AEFC}"/>
                    </a:ext>
                  </a:extLst>
                </p:cNvPr>
                <p:cNvGrpSpPr/>
                <p:nvPr/>
              </p:nvGrpSpPr>
              <p:grpSpPr>
                <a:xfrm>
                  <a:off x="4743075" y="736557"/>
                  <a:ext cx="974982" cy="877952"/>
                  <a:chOff x="4743075" y="736557"/>
                  <a:chExt cx="974982" cy="877952"/>
                </a:xfrm>
              </p:grpSpPr>
              <p:sp>
                <p:nvSpPr>
                  <p:cNvPr id="979" name="Freeform 978">
                    <a:extLst>
                      <a:ext uri="{FF2B5EF4-FFF2-40B4-BE49-F238E27FC236}">
                        <a16:creationId xmlns:a16="http://schemas.microsoft.com/office/drawing/2014/main" id="{530FC9E6-E1D7-3E48-8FC5-6E684F3FBA27}"/>
                      </a:ext>
                    </a:extLst>
                  </p:cNvPr>
                  <p:cNvSpPr/>
                  <p:nvPr/>
                </p:nvSpPr>
                <p:spPr>
                  <a:xfrm rot="-2699514">
                    <a:off x="5551630" y="862661"/>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80" name="Freeform 979">
                    <a:extLst>
                      <a:ext uri="{FF2B5EF4-FFF2-40B4-BE49-F238E27FC236}">
                        <a16:creationId xmlns:a16="http://schemas.microsoft.com/office/drawing/2014/main" id="{D7661FE1-3C29-A344-AABF-FEDD697D72A3}"/>
                      </a:ext>
                    </a:extLst>
                  </p:cNvPr>
                  <p:cNvSpPr/>
                  <p:nvPr/>
                </p:nvSpPr>
                <p:spPr>
                  <a:xfrm rot="-2700000">
                    <a:off x="5454360" y="959820"/>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81" name="Freeform 980">
                    <a:extLst>
                      <a:ext uri="{FF2B5EF4-FFF2-40B4-BE49-F238E27FC236}">
                        <a16:creationId xmlns:a16="http://schemas.microsoft.com/office/drawing/2014/main" id="{3C24D2F7-9B51-0C43-B0C4-2B257139E38C}"/>
                      </a:ext>
                    </a:extLst>
                  </p:cNvPr>
                  <p:cNvSpPr/>
                  <p:nvPr/>
                </p:nvSpPr>
                <p:spPr>
                  <a:xfrm rot="-2699514">
                    <a:off x="5356569" y="862576"/>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82" name="Freeform 981">
                    <a:extLst>
                      <a:ext uri="{FF2B5EF4-FFF2-40B4-BE49-F238E27FC236}">
                        <a16:creationId xmlns:a16="http://schemas.microsoft.com/office/drawing/2014/main" id="{B8D2605E-71A0-184A-BED2-5334B95236A8}"/>
                      </a:ext>
                    </a:extLst>
                  </p:cNvPr>
                  <p:cNvSpPr/>
                  <p:nvPr/>
                </p:nvSpPr>
                <p:spPr>
                  <a:xfrm rot="-2700000">
                    <a:off x="5454658" y="765111"/>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83" name="Freeform 982">
                    <a:extLst>
                      <a:ext uri="{FF2B5EF4-FFF2-40B4-BE49-F238E27FC236}">
                        <a16:creationId xmlns:a16="http://schemas.microsoft.com/office/drawing/2014/main" id="{82908F57-DA74-944D-98AC-7D0D2BE9DB45}"/>
                      </a:ext>
                    </a:extLst>
                  </p:cNvPr>
                  <p:cNvSpPr/>
                  <p:nvPr/>
                </p:nvSpPr>
                <p:spPr>
                  <a:xfrm rot="-2699028">
                    <a:off x="5356430" y="105756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60A74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84" name="Freeform 983">
                    <a:extLst>
                      <a:ext uri="{FF2B5EF4-FFF2-40B4-BE49-F238E27FC236}">
                        <a16:creationId xmlns:a16="http://schemas.microsoft.com/office/drawing/2014/main" id="{1075E506-776C-0847-886F-278DB582E2F8}"/>
                      </a:ext>
                    </a:extLst>
                  </p:cNvPr>
                  <p:cNvSpPr/>
                  <p:nvPr/>
                </p:nvSpPr>
                <p:spPr>
                  <a:xfrm rot="-2700000">
                    <a:off x="5259287" y="1154935"/>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255127"/>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85" name="Freeform 984">
                    <a:extLst>
                      <a:ext uri="{FF2B5EF4-FFF2-40B4-BE49-F238E27FC236}">
                        <a16:creationId xmlns:a16="http://schemas.microsoft.com/office/drawing/2014/main" id="{1634915D-DD6B-2F47-A99B-3DABF476A706}"/>
                      </a:ext>
                    </a:extLst>
                  </p:cNvPr>
                  <p:cNvSpPr/>
                  <p:nvPr/>
                </p:nvSpPr>
                <p:spPr>
                  <a:xfrm>
                    <a:off x="5133022" y="1028700"/>
                    <a:ext cx="195024" cy="195738"/>
                  </a:xfrm>
                  <a:custGeom>
                    <a:avLst/>
                    <a:gdLst>
                      <a:gd name="connsiteX0" fmla="*/ 0 w 195024"/>
                      <a:gd name="connsiteY0" fmla="*/ 97869 h 195738"/>
                      <a:gd name="connsiteX1" fmla="*/ 97869 w 195024"/>
                      <a:gd name="connsiteY1" fmla="*/ 195739 h 195738"/>
                      <a:gd name="connsiteX2" fmla="*/ 195024 w 195024"/>
                      <a:gd name="connsiteY2" fmla="*/ 97869 h 195738"/>
                      <a:gd name="connsiteX3" fmla="*/ 97869 w 195024"/>
                      <a:gd name="connsiteY3" fmla="*/ 0 h 195738"/>
                    </a:gdLst>
                    <a:ahLst/>
                    <a:cxnLst>
                      <a:cxn ang="0">
                        <a:pos x="connsiteX0" y="connsiteY0"/>
                      </a:cxn>
                      <a:cxn ang="0">
                        <a:pos x="connsiteX1" y="connsiteY1"/>
                      </a:cxn>
                      <a:cxn ang="0">
                        <a:pos x="connsiteX2" y="connsiteY2"/>
                      </a:cxn>
                      <a:cxn ang="0">
                        <a:pos x="connsiteX3" y="connsiteY3"/>
                      </a:cxn>
                    </a:cxnLst>
                    <a:rect l="l" t="t" r="r" b="b"/>
                    <a:pathLst>
                      <a:path w="195024" h="195738">
                        <a:moveTo>
                          <a:pt x="0" y="97869"/>
                        </a:moveTo>
                        <a:lnTo>
                          <a:pt x="97869" y="195739"/>
                        </a:lnTo>
                        <a:lnTo>
                          <a:pt x="195024" y="97869"/>
                        </a:lnTo>
                        <a:lnTo>
                          <a:pt x="97869" y="0"/>
                        </a:lnTo>
                        <a:close/>
                      </a:path>
                    </a:pathLst>
                  </a:custGeom>
                  <a:solidFill>
                    <a:srgbClr val="57A8BB"/>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86" name="Freeform 985">
                    <a:extLst>
                      <a:ext uri="{FF2B5EF4-FFF2-40B4-BE49-F238E27FC236}">
                        <a16:creationId xmlns:a16="http://schemas.microsoft.com/office/drawing/2014/main" id="{2390CB51-125A-9C40-BC81-1FF5C747E628}"/>
                      </a:ext>
                    </a:extLst>
                  </p:cNvPr>
                  <p:cNvSpPr/>
                  <p:nvPr/>
                </p:nvSpPr>
                <p:spPr>
                  <a:xfrm rot="-2700000">
                    <a:off x="5259376" y="95986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7DBD42"/>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88" name="Freeform 987">
                    <a:extLst>
                      <a:ext uri="{FF2B5EF4-FFF2-40B4-BE49-F238E27FC236}">
                        <a16:creationId xmlns:a16="http://schemas.microsoft.com/office/drawing/2014/main" id="{5759D848-59CB-2142-9754-C85D25745802}"/>
                      </a:ext>
                    </a:extLst>
                  </p:cNvPr>
                  <p:cNvSpPr/>
                  <p:nvPr/>
                </p:nvSpPr>
                <p:spPr>
                  <a:xfrm rot="-2700972">
                    <a:off x="5161779" y="1253041"/>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89" name="Freeform 988">
                    <a:extLst>
                      <a:ext uri="{FF2B5EF4-FFF2-40B4-BE49-F238E27FC236}">
                        <a16:creationId xmlns:a16="http://schemas.microsoft.com/office/drawing/2014/main" id="{D7ADE636-AA21-4E46-8038-890E07D043D0}"/>
                      </a:ext>
                    </a:extLst>
                  </p:cNvPr>
                  <p:cNvSpPr/>
                  <p:nvPr/>
                </p:nvSpPr>
                <p:spPr>
                  <a:xfrm rot="-2700000">
                    <a:off x="5063622" y="135031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90" name="Freeform 989">
                    <a:extLst>
                      <a:ext uri="{FF2B5EF4-FFF2-40B4-BE49-F238E27FC236}">
                        <a16:creationId xmlns:a16="http://schemas.microsoft.com/office/drawing/2014/main" id="{4C63A89D-9B69-EB4B-B2EB-18DA0506C99F}"/>
                      </a:ext>
                    </a:extLst>
                  </p:cNvPr>
                  <p:cNvSpPr/>
                  <p:nvPr/>
                </p:nvSpPr>
                <p:spPr>
                  <a:xfrm rot="-2700486">
                    <a:off x="4966767" y="1253061"/>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91" name="Freeform 990">
                    <a:extLst>
                      <a:ext uri="{FF2B5EF4-FFF2-40B4-BE49-F238E27FC236}">
                        <a16:creationId xmlns:a16="http://schemas.microsoft.com/office/drawing/2014/main" id="{239E2332-28B1-174F-975E-0265E8790525}"/>
                      </a:ext>
                    </a:extLst>
                  </p:cNvPr>
                  <p:cNvSpPr/>
                  <p:nvPr/>
                </p:nvSpPr>
                <p:spPr>
                  <a:xfrm rot="-2699514">
                    <a:off x="4966693" y="144808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92" name="Freeform 991">
                    <a:extLst>
                      <a:ext uri="{FF2B5EF4-FFF2-40B4-BE49-F238E27FC236}">
                        <a16:creationId xmlns:a16="http://schemas.microsoft.com/office/drawing/2014/main" id="{6B630F43-8C97-D740-B526-A7441FED6A30}"/>
                      </a:ext>
                    </a:extLst>
                  </p:cNvPr>
                  <p:cNvSpPr/>
                  <p:nvPr/>
                </p:nvSpPr>
                <p:spPr>
                  <a:xfrm rot="-2700000">
                    <a:off x="4771629" y="1447979"/>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8E2F91"/>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93" name="Freeform 992">
                    <a:extLst>
                      <a:ext uri="{FF2B5EF4-FFF2-40B4-BE49-F238E27FC236}">
                        <a16:creationId xmlns:a16="http://schemas.microsoft.com/office/drawing/2014/main" id="{6D56C7CA-4E07-454A-BB70-F9E2A245A166}"/>
                      </a:ext>
                    </a:extLst>
                  </p:cNvPr>
                  <p:cNvSpPr/>
                  <p:nvPr/>
                </p:nvSpPr>
                <p:spPr>
                  <a:xfrm>
                    <a:off x="5035153" y="1126569"/>
                    <a:ext cx="195738" cy="195024"/>
                  </a:xfrm>
                  <a:custGeom>
                    <a:avLst/>
                    <a:gdLst>
                      <a:gd name="connsiteX0" fmla="*/ 0 w 195738"/>
                      <a:gd name="connsiteY0" fmla="*/ 97869 h 195024"/>
                      <a:gd name="connsiteX1" fmla="*/ 97869 w 195738"/>
                      <a:gd name="connsiteY1" fmla="*/ 195024 h 195024"/>
                      <a:gd name="connsiteX2" fmla="*/ 195739 w 195738"/>
                      <a:gd name="connsiteY2" fmla="*/ 97869 h 195024"/>
                      <a:gd name="connsiteX3" fmla="*/ 97869 w 195738"/>
                      <a:gd name="connsiteY3" fmla="*/ 0 h 195024"/>
                    </a:gdLst>
                    <a:ahLst/>
                    <a:cxnLst>
                      <a:cxn ang="0">
                        <a:pos x="connsiteX0" y="connsiteY0"/>
                      </a:cxn>
                      <a:cxn ang="0">
                        <a:pos x="connsiteX1" y="connsiteY1"/>
                      </a:cxn>
                      <a:cxn ang="0">
                        <a:pos x="connsiteX2" y="connsiteY2"/>
                      </a:cxn>
                      <a:cxn ang="0">
                        <a:pos x="connsiteX3" y="connsiteY3"/>
                      </a:cxn>
                    </a:cxnLst>
                    <a:rect l="l" t="t" r="r" b="b"/>
                    <a:pathLst>
                      <a:path w="195738" h="195024">
                        <a:moveTo>
                          <a:pt x="0" y="97869"/>
                        </a:moveTo>
                        <a:lnTo>
                          <a:pt x="97869" y="195024"/>
                        </a:lnTo>
                        <a:lnTo>
                          <a:pt x="195739" y="97869"/>
                        </a:lnTo>
                        <a:lnTo>
                          <a:pt x="97869" y="0"/>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grpSp>
            <p:sp>
              <p:nvSpPr>
                <p:cNvPr id="523" name="Freeform 522">
                  <a:extLst>
                    <a:ext uri="{FF2B5EF4-FFF2-40B4-BE49-F238E27FC236}">
                      <a16:creationId xmlns:a16="http://schemas.microsoft.com/office/drawing/2014/main" id="{F3720722-E200-5C4F-AB1C-7366A0A5477B}"/>
                    </a:ext>
                  </a:extLst>
                </p:cNvPr>
                <p:cNvSpPr/>
                <p:nvPr/>
              </p:nvSpPr>
              <p:spPr>
                <a:xfrm rot="-2699028">
                  <a:off x="5454356" y="135021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4" name="Freeform 523">
                  <a:extLst>
                    <a:ext uri="{FF2B5EF4-FFF2-40B4-BE49-F238E27FC236}">
                      <a16:creationId xmlns:a16="http://schemas.microsoft.com/office/drawing/2014/main" id="{918389E7-68F8-2A4B-BC85-A5D9C6E80545}"/>
                    </a:ext>
                  </a:extLst>
                </p:cNvPr>
                <p:cNvSpPr/>
                <p:nvPr/>
              </p:nvSpPr>
              <p:spPr>
                <a:xfrm rot="-2700000">
                  <a:off x="5356786" y="1253024"/>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5" name="Freeform 524">
                  <a:extLst>
                    <a:ext uri="{FF2B5EF4-FFF2-40B4-BE49-F238E27FC236}">
                      <a16:creationId xmlns:a16="http://schemas.microsoft.com/office/drawing/2014/main" id="{1B37B858-779E-094F-B3F9-0D710C38B07E}"/>
                    </a:ext>
                  </a:extLst>
                </p:cNvPr>
                <p:cNvSpPr/>
                <p:nvPr/>
              </p:nvSpPr>
              <p:spPr>
                <a:xfrm rot="-2700972">
                  <a:off x="5454392" y="1155109"/>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6" name="Freeform 525">
                  <a:extLst>
                    <a:ext uri="{FF2B5EF4-FFF2-40B4-BE49-F238E27FC236}">
                      <a16:creationId xmlns:a16="http://schemas.microsoft.com/office/drawing/2014/main" id="{68ED2BA5-CB56-8042-84B7-96DCFAA10D0A}"/>
                    </a:ext>
                  </a:extLst>
                </p:cNvPr>
                <p:cNvSpPr/>
                <p:nvPr/>
              </p:nvSpPr>
              <p:spPr>
                <a:xfrm rot="-2700000">
                  <a:off x="5551841" y="1253104"/>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7" name="Freeform 526">
                  <a:extLst>
                    <a:ext uri="{FF2B5EF4-FFF2-40B4-BE49-F238E27FC236}">
                      <a16:creationId xmlns:a16="http://schemas.microsoft.com/office/drawing/2014/main" id="{C96401BD-DFEC-6A4D-BACA-B1657FB8B888}"/>
                    </a:ext>
                  </a:extLst>
                </p:cNvPr>
                <p:cNvSpPr/>
                <p:nvPr/>
              </p:nvSpPr>
              <p:spPr>
                <a:xfrm rot="-2700000">
                  <a:off x="5551772" y="1448113"/>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8" name="Freeform 527">
                  <a:extLst>
                    <a:ext uri="{FF2B5EF4-FFF2-40B4-BE49-F238E27FC236}">
                      <a16:creationId xmlns:a16="http://schemas.microsoft.com/office/drawing/2014/main" id="{206BBEAA-2FEF-B04E-AF5A-2E60F3952070}"/>
                    </a:ext>
                  </a:extLst>
                </p:cNvPr>
                <p:cNvSpPr/>
                <p:nvPr/>
              </p:nvSpPr>
              <p:spPr>
                <a:xfrm rot="-2700000">
                  <a:off x="5746820" y="1448178"/>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8E2F91"/>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9" name="Freeform 528">
                  <a:extLst>
                    <a:ext uri="{FF2B5EF4-FFF2-40B4-BE49-F238E27FC236}">
                      <a16:creationId xmlns:a16="http://schemas.microsoft.com/office/drawing/2014/main" id="{3D58493F-FBB7-734B-9F1C-E8811E5F7AB7}"/>
                    </a:ext>
                  </a:extLst>
                </p:cNvPr>
                <p:cNvSpPr/>
                <p:nvPr/>
              </p:nvSpPr>
              <p:spPr>
                <a:xfrm rot="-2700972">
                  <a:off x="5259277" y="1154918"/>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30" name="Freeform 529">
                  <a:extLst>
                    <a:ext uri="{FF2B5EF4-FFF2-40B4-BE49-F238E27FC236}">
                      <a16:creationId xmlns:a16="http://schemas.microsoft.com/office/drawing/2014/main" id="{20767AD1-4DA4-3942-A6FF-51F598A9FF8A}"/>
                    </a:ext>
                  </a:extLst>
                </p:cNvPr>
                <p:cNvSpPr/>
                <p:nvPr/>
              </p:nvSpPr>
              <p:spPr>
                <a:xfrm>
                  <a:off x="5133022" y="1028700"/>
                  <a:ext cx="195024" cy="195738"/>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65" name="Freeform 664">
                  <a:extLst>
                    <a:ext uri="{FF2B5EF4-FFF2-40B4-BE49-F238E27FC236}">
                      <a16:creationId xmlns:a16="http://schemas.microsoft.com/office/drawing/2014/main" id="{0DB6F49B-0137-D34F-822C-3C78AE3BD56F}"/>
                    </a:ext>
                  </a:extLst>
                </p:cNvPr>
                <p:cNvSpPr/>
                <p:nvPr/>
              </p:nvSpPr>
              <p:spPr>
                <a:xfrm rot="-2700486">
                  <a:off x="5259333" y="959787"/>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66" name="Freeform 665">
                  <a:extLst>
                    <a:ext uri="{FF2B5EF4-FFF2-40B4-BE49-F238E27FC236}">
                      <a16:creationId xmlns:a16="http://schemas.microsoft.com/office/drawing/2014/main" id="{77F28461-DBAF-B44F-AE80-F80F513A0717}"/>
                    </a:ext>
                  </a:extLst>
                </p:cNvPr>
                <p:cNvSpPr/>
                <p:nvPr/>
              </p:nvSpPr>
              <p:spPr>
                <a:xfrm rot="-2700000">
                  <a:off x="5356375" y="1057467"/>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67" name="Freeform 666">
                  <a:extLst>
                    <a:ext uri="{FF2B5EF4-FFF2-40B4-BE49-F238E27FC236}">
                      <a16:creationId xmlns:a16="http://schemas.microsoft.com/office/drawing/2014/main" id="{D2D99752-F4F5-954A-B14A-A6F720F2111A}"/>
                    </a:ext>
                  </a:extLst>
                </p:cNvPr>
                <p:cNvSpPr/>
                <p:nvPr/>
              </p:nvSpPr>
              <p:spPr>
                <a:xfrm rot="-2700486">
                  <a:off x="5063844" y="96033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68" name="Freeform 667">
                  <a:extLst>
                    <a:ext uri="{FF2B5EF4-FFF2-40B4-BE49-F238E27FC236}">
                      <a16:creationId xmlns:a16="http://schemas.microsoft.com/office/drawing/2014/main" id="{F3E6AEBF-56D0-3947-9A76-CEB9D9A58C1C}"/>
                    </a:ext>
                  </a:extLst>
                </p:cNvPr>
                <p:cNvSpPr/>
                <p:nvPr/>
              </p:nvSpPr>
              <p:spPr>
                <a:xfrm rot="-2700000">
                  <a:off x="4966374" y="862284"/>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69" name="Freeform 668">
                  <a:extLst>
                    <a:ext uri="{FF2B5EF4-FFF2-40B4-BE49-F238E27FC236}">
                      <a16:creationId xmlns:a16="http://schemas.microsoft.com/office/drawing/2014/main" id="{81339174-3BE7-7F48-93EE-6E8E57AB333F}"/>
                    </a:ext>
                  </a:extLst>
                </p:cNvPr>
                <p:cNvSpPr/>
                <p:nvPr/>
              </p:nvSpPr>
              <p:spPr>
                <a:xfrm>
                  <a:off x="5035153" y="736520"/>
                  <a:ext cx="195738" cy="195024"/>
                </a:xfrm>
                <a:custGeom>
                  <a:avLst/>
                  <a:gdLst>
                    <a:gd name="connsiteX0" fmla="*/ 97869 w 195738"/>
                    <a:gd name="connsiteY0" fmla="*/ 0 h 195024"/>
                    <a:gd name="connsiteX1" fmla="*/ 0 w 195738"/>
                    <a:gd name="connsiteY1" fmla="*/ 97155 h 195024"/>
                    <a:gd name="connsiteX2" fmla="*/ 97869 w 195738"/>
                    <a:gd name="connsiteY2" fmla="*/ 195024 h 195024"/>
                    <a:gd name="connsiteX3" fmla="*/ 195739 w 195738"/>
                    <a:gd name="connsiteY3" fmla="*/ 97155 h 195024"/>
                  </a:gdLst>
                  <a:ahLst/>
                  <a:cxnLst>
                    <a:cxn ang="0">
                      <a:pos x="connsiteX0" y="connsiteY0"/>
                    </a:cxn>
                    <a:cxn ang="0">
                      <a:pos x="connsiteX1" y="connsiteY1"/>
                    </a:cxn>
                    <a:cxn ang="0">
                      <a:pos x="connsiteX2" y="connsiteY2"/>
                    </a:cxn>
                    <a:cxn ang="0">
                      <a:pos x="connsiteX3" y="connsiteY3"/>
                    </a:cxn>
                  </a:cxnLst>
                  <a:rect l="l" t="t" r="r" b="b"/>
                  <a:pathLst>
                    <a:path w="195738" h="195024">
                      <a:moveTo>
                        <a:pt x="97869" y="0"/>
                      </a:moveTo>
                      <a:lnTo>
                        <a:pt x="0" y="97155"/>
                      </a:lnTo>
                      <a:lnTo>
                        <a:pt x="97869" y="195024"/>
                      </a:lnTo>
                      <a:lnTo>
                        <a:pt x="195739" y="97155"/>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70" name="Freeform 669">
                  <a:extLst>
                    <a:ext uri="{FF2B5EF4-FFF2-40B4-BE49-F238E27FC236}">
                      <a16:creationId xmlns:a16="http://schemas.microsoft.com/office/drawing/2014/main" id="{FF71F60E-21A9-464A-8D9D-96FF5CFD06B7}"/>
                    </a:ext>
                  </a:extLst>
                </p:cNvPr>
                <p:cNvSpPr/>
                <p:nvPr/>
              </p:nvSpPr>
              <p:spPr>
                <a:xfrm rot="-2699514">
                  <a:off x="5161490" y="86246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71" name="Freeform 670">
                  <a:extLst>
                    <a:ext uri="{FF2B5EF4-FFF2-40B4-BE49-F238E27FC236}">
                      <a16:creationId xmlns:a16="http://schemas.microsoft.com/office/drawing/2014/main" id="{BF7E0593-911C-314A-B0EB-403CC2B085FA}"/>
                    </a:ext>
                  </a:extLst>
                </p:cNvPr>
                <p:cNvSpPr/>
                <p:nvPr/>
              </p:nvSpPr>
              <p:spPr>
                <a:xfrm rot="-2700000">
                  <a:off x="5746669" y="667509"/>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89" name="Freeform 688">
                  <a:extLst>
                    <a:ext uri="{FF2B5EF4-FFF2-40B4-BE49-F238E27FC236}">
                      <a16:creationId xmlns:a16="http://schemas.microsoft.com/office/drawing/2014/main" id="{D202E4E9-435B-3546-8D9D-EADFF3E0EA85}"/>
                    </a:ext>
                  </a:extLst>
                </p:cNvPr>
                <p:cNvSpPr/>
                <p:nvPr/>
              </p:nvSpPr>
              <p:spPr>
                <a:xfrm>
                  <a:off x="5523071" y="638651"/>
                  <a:ext cx="195024" cy="195024"/>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77" name="Freeform 976">
                  <a:extLst>
                    <a:ext uri="{FF2B5EF4-FFF2-40B4-BE49-F238E27FC236}">
                      <a16:creationId xmlns:a16="http://schemas.microsoft.com/office/drawing/2014/main" id="{335C266E-DE1A-E546-8BD6-935D28659FC1}"/>
                    </a:ext>
                  </a:extLst>
                </p:cNvPr>
                <p:cNvSpPr/>
                <p:nvPr/>
              </p:nvSpPr>
              <p:spPr>
                <a:xfrm rot="-2699514">
                  <a:off x="4966490" y="667313"/>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78" name="Freeform 977">
                  <a:extLst>
                    <a:ext uri="{FF2B5EF4-FFF2-40B4-BE49-F238E27FC236}">
                      <a16:creationId xmlns:a16="http://schemas.microsoft.com/office/drawing/2014/main" id="{94EC91CD-CA28-584E-943A-265EE50EC661}"/>
                    </a:ext>
                  </a:extLst>
                </p:cNvPr>
                <p:cNvSpPr/>
                <p:nvPr/>
              </p:nvSpPr>
              <p:spPr>
                <a:xfrm rot="-2700000">
                  <a:off x="4771285" y="666946"/>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grpSp>
          <p:sp>
            <p:nvSpPr>
              <p:cNvPr id="520" name="Freeform 519">
                <a:extLst>
                  <a:ext uri="{FF2B5EF4-FFF2-40B4-BE49-F238E27FC236}">
                    <a16:creationId xmlns:a16="http://schemas.microsoft.com/office/drawing/2014/main" id="{4D6AFDB2-BBE9-CE42-B195-EADC9571FE8F}"/>
                  </a:ext>
                </a:extLst>
              </p:cNvPr>
              <p:cNvSpPr/>
              <p:nvPr/>
            </p:nvSpPr>
            <p:spPr>
              <a:xfrm rot="-2699514">
                <a:off x="4771541" y="47219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1" name="Freeform 520">
                <a:extLst>
                  <a:ext uri="{FF2B5EF4-FFF2-40B4-BE49-F238E27FC236}">
                    <a16:creationId xmlns:a16="http://schemas.microsoft.com/office/drawing/2014/main" id="{9F06BA30-F863-DB49-A486-08021334A2EC}"/>
                  </a:ext>
                </a:extLst>
              </p:cNvPr>
              <p:cNvSpPr/>
              <p:nvPr/>
            </p:nvSpPr>
            <p:spPr>
              <a:xfrm rot="-2700972">
                <a:off x="5746684" y="1643139"/>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grpSp>
        <p:grpSp>
          <p:nvGrpSpPr>
            <p:cNvPr id="471" name="Graphic 4">
              <a:extLst>
                <a:ext uri="{FF2B5EF4-FFF2-40B4-BE49-F238E27FC236}">
                  <a16:creationId xmlns:a16="http://schemas.microsoft.com/office/drawing/2014/main" id="{D33836E0-8F91-D948-9B7E-25CEA330F0B0}"/>
                </a:ext>
              </a:extLst>
            </p:cNvPr>
            <p:cNvGrpSpPr/>
            <p:nvPr/>
          </p:nvGrpSpPr>
          <p:grpSpPr>
            <a:xfrm>
              <a:off x="4615814" y="1067990"/>
              <a:ext cx="1534477" cy="127873"/>
              <a:chOff x="4615814" y="1067990"/>
              <a:chExt cx="1534477" cy="127873"/>
            </a:xfrm>
          </p:grpSpPr>
          <p:sp>
            <p:nvSpPr>
              <p:cNvPr id="509" name="Freeform 508">
                <a:extLst>
                  <a:ext uri="{FF2B5EF4-FFF2-40B4-BE49-F238E27FC236}">
                    <a16:creationId xmlns:a16="http://schemas.microsoft.com/office/drawing/2014/main" id="{7B9AD1B0-795E-C648-BF13-137806BEF600}"/>
                  </a:ext>
                </a:extLst>
              </p:cNvPr>
              <p:cNvSpPr/>
              <p:nvPr/>
            </p:nvSpPr>
            <p:spPr>
              <a:xfrm>
                <a:off x="4615814" y="1068705"/>
                <a:ext cx="119300" cy="127158"/>
              </a:xfrm>
              <a:custGeom>
                <a:avLst/>
                <a:gdLst>
                  <a:gd name="connsiteX0" fmla="*/ 119301 w 119300"/>
                  <a:gd name="connsiteY0" fmla="*/ 58579 h 127158"/>
                  <a:gd name="connsiteX1" fmla="*/ 119301 w 119300"/>
                  <a:gd name="connsiteY1" fmla="*/ 63579 h 127158"/>
                  <a:gd name="connsiteX2" fmla="*/ 59293 w 119300"/>
                  <a:gd name="connsiteY2" fmla="*/ 127159 h 127158"/>
                  <a:gd name="connsiteX3" fmla="*/ 0 w 119300"/>
                  <a:gd name="connsiteY3" fmla="*/ 63579 h 127158"/>
                  <a:gd name="connsiteX4" fmla="*/ 59293 w 119300"/>
                  <a:gd name="connsiteY4" fmla="*/ 0 h 127158"/>
                  <a:gd name="connsiteX5" fmla="*/ 101441 w 119300"/>
                  <a:gd name="connsiteY5" fmla="*/ 18574 h 127158"/>
                  <a:gd name="connsiteX6" fmla="*/ 79296 w 119300"/>
                  <a:gd name="connsiteY6" fmla="*/ 42148 h 127158"/>
                  <a:gd name="connsiteX7" fmla="*/ 59293 w 119300"/>
                  <a:gd name="connsiteY7" fmla="*/ 33576 h 127158"/>
                  <a:gd name="connsiteX8" fmla="*/ 31433 w 119300"/>
                  <a:gd name="connsiteY8" fmla="*/ 63579 h 127158"/>
                  <a:gd name="connsiteX9" fmla="*/ 59293 w 119300"/>
                  <a:gd name="connsiteY9" fmla="*/ 93583 h 127158"/>
                  <a:gd name="connsiteX10" fmla="*/ 82153 w 119300"/>
                  <a:gd name="connsiteY10" fmla="*/ 80724 h 127158"/>
                  <a:gd name="connsiteX11" fmla="*/ 59293 w 119300"/>
                  <a:gd name="connsiteY11" fmla="*/ 80724 h 127158"/>
                  <a:gd name="connsiteX12" fmla="*/ 59293 w 119300"/>
                  <a:gd name="connsiteY12" fmla="*/ 58579 h 127158"/>
                  <a:gd name="connsiteX13" fmla="*/ 119301 w 119300"/>
                  <a:gd name="connsiteY13" fmla="*/ 58579 h 127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9300" h="127158">
                    <a:moveTo>
                      <a:pt x="119301" y="58579"/>
                    </a:moveTo>
                    <a:lnTo>
                      <a:pt x="119301" y="63579"/>
                    </a:lnTo>
                    <a:cubicBezTo>
                      <a:pt x="119301" y="98584"/>
                      <a:pt x="92869" y="127159"/>
                      <a:pt x="59293" y="127159"/>
                    </a:cubicBezTo>
                    <a:cubicBezTo>
                      <a:pt x="26432" y="127159"/>
                      <a:pt x="0" y="98584"/>
                      <a:pt x="0" y="63579"/>
                    </a:cubicBezTo>
                    <a:cubicBezTo>
                      <a:pt x="0" y="28575"/>
                      <a:pt x="26432" y="0"/>
                      <a:pt x="59293" y="0"/>
                    </a:cubicBezTo>
                    <a:cubicBezTo>
                      <a:pt x="75724" y="0"/>
                      <a:pt x="90726" y="7144"/>
                      <a:pt x="101441" y="18574"/>
                    </a:cubicBezTo>
                    <a:lnTo>
                      <a:pt x="79296" y="42148"/>
                    </a:lnTo>
                    <a:cubicBezTo>
                      <a:pt x="74295" y="37147"/>
                      <a:pt x="67866" y="33576"/>
                      <a:pt x="59293" y="33576"/>
                    </a:cubicBezTo>
                    <a:cubicBezTo>
                      <a:pt x="44291" y="33576"/>
                      <a:pt x="31433" y="46434"/>
                      <a:pt x="31433" y="63579"/>
                    </a:cubicBezTo>
                    <a:cubicBezTo>
                      <a:pt x="31433" y="81439"/>
                      <a:pt x="45006" y="93583"/>
                      <a:pt x="59293" y="93583"/>
                    </a:cubicBezTo>
                    <a:cubicBezTo>
                      <a:pt x="68580" y="93583"/>
                      <a:pt x="77153" y="88582"/>
                      <a:pt x="82153" y="80724"/>
                    </a:cubicBezTo>
                    <a:lnTo>
                      <a:pt x="59293" y="80724"/>
                    </a:lnTo>
                    <a:lnTo>
                      <a:pt x="59293" y="58579"/>
                    </a:lnTo>
                    <a:lnTo>
                      <a:pt x="119301" y="58579"/>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10" name="Freeform 509">
                <a:extLst>
                  <a:ext uri="{FF2B5EF4-FFF2-40B4-BE49-F238E27FC236}">
                    <a16:creationId xmlns:a16="http://schemas.microsoft.com/office/drawing/2014/main" id="{859A0FEC-AF1E-C449-9460-227328568B92}"/>
                  </a:ext>
                </a:extLst>
              </p:cNvPr>
              <p:cNvSpPr/>
              <p:nvPr/>
            </p:nvSpPr>
            <p:spPr>
              <a:xfrm>
                <a:off x="4799409" y="1067990"/>
                <a:ext cx="74294" cy="127873"/>
              </a:xfrm>
              <a:custGeom>
                <a:avLst/>
                <a:gdLst>
                  <a:gd name="connsiteX0" fmla="*/ 0 w 74294"/>
                  <a:gd name="connsiteY0" fmla="*/ 0 h 127873"/>
                  <a:gd name="connsiteX1" fmla="*/ 74295 w 74294"/>
                  <a:gd name="connsiteY1" fmla="*/ 0 h 127873"/>
                  <a:gd name="connsiteX2" fmla="*/ 74295 w 74294"/>
                  <a:gd name="connsiteY2" fmla="*/ 27861 h 127873"/>
                  <a:gd name="connsiteX3" fmla="*/ 31432 w 74294"/>
                  <a:gd name="connsiteY3" fmla="*/ 27861 h 127873"/>
                  <a:gd name="connsiteX4" fmla="*/ 31432 w 74294"/>
                  <a:gd name="connsiteY4" fmla="*/ 48578 h 127873"/>
                  <a:gd name="connsiteX5" fmla="*/ 69294 w 74294"/>
                  <a:gd name="connsiteY5" fmla="*/ 48578 h 127873"/>
                  <a:gd name="connsiteX6" fmla="*/ 69294 w 74294"/>
                  <a:gd name="connsiteY6" fmla="*/ 77153 h 127873"/>
                  <a:gd name="connsiteX7" fmla="*/ 31432 w 74294"/>
                  <a:gd name="connsiteY7" fmla="*/ 77153 h 127873"/>
                  <a:gd name="connsiteX8" fmla="*/ 31432 w 74294"/>
                  <a:gd name="connsiteY8" fmla="*/ 100727 h 127873"/>
                  <a:gd name="connsiteX9" fmla="*/ 74295 w 74294"/>
                  <a:gd name="connsiteY9" fmla="*/ 100727 h 127873"/>
                  <a:gd name="connsiteX10" fmla="*/ 74295 w 74294"/>
                  <a:gd name="connsiteY10" fmla="*/ 127873 h 127873"/>
                  <a:gd name="connsiteX11" fmla="*/ 0 w 74294"/>
                  <a:gd name="connsiteY11" fmla="*/ 127873 h 127873"/>
                  <a:gd name="connsiteX12" fmla="*/ 0 w 74294"/>
                  <a:gd name="connsiteY12"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4294" h="127873">
                    <a:moveTo>
                      <a:pt x="0" y="0"/>
                    </a:moveTo>
                    <a:lnTo>
                      <a:pt x="74295" y="0"/>
                    </a:lnTo>
                    <a:lnTo>
                      <a:pt x="74295" y="27861"/>
                    </a:lnTo>
                    <a:lnTo>
                      <a:pt x="31432" y="27861"/>
                    </a:lnTo>
                    <a:lnTo>
                      <a:pt x="31432" y="48578"/>
                    </a:lnTo>
                    <a:lnTo>
                      <a:pt x="69294" y="48578"/>
                    </a:lnTo>
                    <a:lnTo>
                      <a:pt x="69294" y="77153"/>
                    </a:lnTo>
                    <a:lnTo>
                      <a:pt x="31432" y="77153"/>
                    </a:lnTo>
                    <a:lnTo>
                      <a:pt x="31432" y="100727"/>
                    </a:lnTo>
                    <a:lnTo>
                      <a:pt x="74295" y="100727"/>
                    </a:lnTo>
                    <a:lnTo>
                      <a:pt x="74295" y="127873"/>
                    </a:lnTo>
                    <a:lnTo>
                      <a:pt x="0" y="127873"/>
                    </a:lnTo>
                    <a:lnTo>
                      <a:pt x="0"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11" name="Freeform 510">
                <a:extLst>
                  <a:ext uri="{FF2B5EF4-FFF2-40B4-BE49-F238E27FC236}">
                    <a16:creationId xmlns:a16="http://schemas.microsoft.com/office/drawing/2014/main" id="{9961D0C8-287C-E247-B854-499765ED8B92}"/>
                  </a:ext>
                </a:extLst>
              </p:cNvPr>
              <p:cNvSpPr/>
              <p:nvPr/>
            </p:nvSpPr>
            <p:spPr>
              <a:xfrm>
                <a:off x="4942284" y="1067990"/>
                <a:ext cx="100726" cy="127873"/>
              </a:xfrm>
              <a:custGeom>
                <a:avLst/>
                <a:gdLst>
                  <a:gd name="connsiteX0" fmla="*/ 87868 w 100726"/>
                  <a:gd name="connsiteY0" fmla="*/ 127873 h 127873"/>
                  <a:gd name="connsiteX1" fmla="*/ 31432 w 100726"/>
                  <a:gd name="connsiteY1" fmla="*/ 67151 h 127873"/>
                  <a:gd name="connsiteX2" fmla="*/ 31432 w 100726"/>
                  <a:gd name="connsiteY2" fmla="*/ 127873 h 127873"/>
                  <a:gd name="connsiteX3" fmla="*/ 0 w 100726"/>
                  <a:gd name="connsiteY3" fmla="*/ 127873 h 127873"/>
                  <a:gd name="connsiteX4" fmla="*/ 0 w 100726"/>
                  <a:gd name="connsiteY4" fmla="*/ 0 h 127873"/>
                  <a:gd name="connsiteX5" fmla="*/ 12859 w 100726"/>
                  <a:gd name="connsiteY5" fmla="*/ 0 h 127873"/>
                  <a:gd name="connsiteX6" fmla="*/ 69294 w 100726"/>
                  <a:gd name="connsiteY6" fmla="*/ 60007 h 127873"/>
                  <a:gd name="connsiteX7" fmla="*/ 69294 w 100726"/>
                  <a:gd name="connsiteY7" fmla="*/ 0 h 127873"/>
                  <a:gd name="connsiteX8" fmla="*/ 100727 w 100726"/>
                  <a:gd name="connsiteY8" fmla="*/ 0 h 127873"/>
                  <a:gd name="connsiteX9" fmla="*/ 100727 w 100726"/>
                  <a:gd name="connsiteY9" fmla="*/ 127873 h 127873"/>
                  <a:gd name="connsiteX10" fmla="*/ 87868 w 100726"/>
                  <a:gd name="connsiteY10" fmla="*/ 127873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726" h="127873">
                    <a:moveTo>
                      <a:pt x="87868" y="127873"/>
                    </a:moveTo>
                    <a:lnTo>
                      <a:pt x="31432" y="67151"/>
                    </a:lnTo>
                    <a:lnTo>
                      <a:pt x="31432" y="127873"/>
                    </a:lnTo>
                    <a:lnTo>
                      <a:pt x="0" y="127873"/>
                    </a:lnTo>
                    <a:lnTo>
                      <a:pt x="0" y="0"/>
                    </a:lnTo>
                    <a:lnTo>
                      <a:pt x="12859" y="0"/>
                    </a:lnTo>
                    <a:lnTo>
                      <a:pt x="69294" y="60007"/>
                    </a:lnTo>
                    <a:lnTo>
                      <a:pt x="69294" y="0"/>
                    </a:lnTo>
                    <a:lnTo>
                      <a:pt x="100727" y="0"/>
                    </a:lnTo>
                    <a:lnTo>
                      <a:pt x="100727" y="127873"/>
                    </a:lnTo>
                    <a:lnTo>
                      <a:pt x="87868" y="127873"/>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12" name="Freeform 511">
                <a:extLst>
                  <a:ext uri="{FF2B5EF4-FFF2-40B4-BE49-F238E27FC236}">
                    <a16:creationId xmlns:a16="http://schemas.microsoft.com/office/drawing/2014/main" id="{F14A4876-5D94-6F43-94F3-5A70ECFFB8E0}"/>
                  </a:ext>
                </a:extLst>
              </p:cNvPr>
              <p:cNvSpPr/>
              <p:nvPr/>
            </p:nvSpPr>
            <p:spPr>
              <a:xfrm>
                <a:off x="5114448" y="1067990"/>
                <a:ext cx="74295" cy="127873"/>
              </a:xfrm>
              <a:custGeom>
                <a:avLst/>
                <a:gdLst>
                  <a:gd name="connsiteX0" fmla="*/ 0 w 74295"/>
                  <a:gd name="connsiteY0" fmla="*/ 0 h 127873"/>
                  <a:gd name="connsiteX1" fmla="*/ 74295 w 74295"/>
                  <a:gd name="connsiteY1" fmla="*/ 0 h 127873"/>
                  <a:gd name="connsiteX2" fmla="*/ 74295 w 74295"/>
                  <a:gd name="connsiteY2" fmla="*/ 27861 h 127873"/>
                  <a:gd name="connsiteX3" fmla="*/ 31433 w 74295"/>
                  <a:gd name="connsiteY3" fmla="*/ 27861 h 127873"/>
                  <a:gd name="connsiteX4" fmla="*/ 31433 w 74295"/>
                  <a:gd name="connsiteY4" fmla="*/ 48578 h 127873"/>
                  <a:gd name="connsiteX5" fmla="*/ 69294 w 74295"/>
                  <a:gd name="connsiteY5" fmla="*/ 48578 h 127873"/>
                  <a:gd name="connsiteX6" fmla="*/ 69294 w 74295"/>
                  <a:gd name="connsiteY6" fmla="*/ 77153 h 127873"/>
                  <a:gd name="connsiteX7" fmla="*/ 31433 w 74295"/>
                  <a:gd name="connsiteY7" fmla="*/ 77153 h 127873"/>
                  <a:gd name="connsiteX8" fmla="*/ 31433 w 74295"/>
                  <a:gd name="connsiteY8" fmla="*/ 100727 h 127873"/>
                  <a:gd name="connsiteX9" fmla="*/ 74295 w 74295"/>
                  <a:gd name="connsiteY9" fmla="*/ 100727 h 127873"/>
                  <a:gd name="connsiteX10" fmla="*/ 74295 w 74295"/>
                  <a:gd name="connsiteY10" fmla="*/ 127873 h 127873"/>
                  <a:gd name="connsiteX11" fmla="*/ 0 w 74295"/>
                  <a:gd name="connsiteY11" fmla="*/ 127873 h 127873"/>
                  <a:gd name="connsiteX12" fmla="*/ 0 w 74295"/>
                  <a:gd name="connsiteY12"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4295" h="127873">
                    <a:moveTo>
                      <a:pt x="0" y="0"/>
                    </a:moveTo>
                    <a:lnTo>
                      <a:pt x="74295" y="0"/>
                    </a:lnTo>
                    <a:lnTo>
                      <a:pt x="74295" y="27861"/>
                    </a:lnTo>
                    <a:lnTo>
                      <a:pt x="31433" y="27861"/>
                    </a:lnTo>
                    <a:lnTo>
                      <a:pt x="31433" y="48578"/>
                    </a:lnTo>
                    <a:lnTo>
                      <a:pt x="69294" y="48578"/>
                    </a:lnTo>
                    <a:lnTo>
                      <a:pt x="69294" y="77153"/>
                    </a:lnTo>
                    <a:lnTo>
                      <a:pt x="31433" y="77153"/>
                    </a:lnTo>
                    <a:lnTo>
                      <a:pt x="31433" y="100727"/>
                    </a:lnTo>
                    <a:lnTo>
                      <a:pt x="74295" y="100727"/>
                    </a:lnTo>
                    <a:lnTo>
                      <a:pt x="74295" y="127873"/>
                    </a:lnTo>
                    <a:lnTo>
                      <a:pt x="0" y="127873"/>
                    </a:lnTo>
                    <a:lnTo>
                      <a:pt x="0" y="0"/>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13" name="Freeform 512">
                <a:extLst>
                  <a:ext uri="{FF2B5EF4-FFF2-40B4-BE49-F238E27FC236}">
                    <a16:creationId xmlns:a16="http://schemas.microsoft.com/office/drawing/2014/main" id="{64E6BB74-F374-8147-8E0B-71879F1A9838}"/>
                  </a:ext>
                </a:extLst>
              </p:cNvPr>
              <p:cNvSpPr/>
              <p:nvPr/>
            </p:nvSpPr>
            <p:spPr>
              <a:xfrm>
                <a:off x="5258038" y="1067990"/>
                <a:ext cx="104298" cy="127873"/>
              </a:xfrm>
              <a:custGeom>
                <a:avLst/>
                <a:gdLst>
                  <a:gd name="connsiteX0" fmla="*/ 69294 w 104298"/>
                  <a:gd name="connsiteY0" fmla="*/ 127873 h 127873"/>
                  <a:gd name="connsiteX1" fmla="*/ 50720 w 104298"/>
                  <a:gd name="connsiteY1" fmla="*/ 94297 h 127873"/>
                  <a:gd name="connsiteX2" fmla="*/ 31432 w 104298"/>
                  <a:gd name="connsiteY2" fmla="*/ 94297 h 127873"/>
                  <a:gd name="connsiteX3" fmla="*/ 31432 w 104298"/>
                  <a:gd name="connsiteY3" fmla="*/ 127873 h 127873"/>
                  <a:gd name="connsiteX4" fmla="*/ 0 w 104298"/>
                  <a:gd name="connsiteY4" fmla="*/ 127873 h 127873"/>
                  <a:gd name="connsiteX5" fmla="*/ 0 w 104298"/>
                  <a:gd name="connsiteY5" fmla="*/ 0 h 127873"/>
                  <a:gd name="connsiteX6" fmla="*/ 50006 w 104298"/>
                  <a:gd name="connsiteY6" fmla="*/ 0 h 127873"/>
                  <a:gd name="connsiteX7" fmla="*/ 93583 w 104298"/>
                  <a:gd name="connsiteY7" fmla="*/ 47149 h 127873"/>
                  <a:gd name="connsiteX8" fmla="*/ 79295 w 104298"/>
                  <a:gd name="connsiteY8" fmla="*/ 81439 h 127873"/>
                  <a:gd name="connsiteX9" fmla="*/ 104299 w 104298"/>
                  <a:gd name="connsiteY9" fmla="*/ 127873 h 127873"/>
                  <a:gd name="connsiteX10" fmla="*/ 69294 w 104298"/>
                  <a:gd name="connsiteY10" fmla="*/ 127873 h 127873"/>
                  <a:gd name="connsiteX11" fmla="*/ 31432 w 104298"/>
                  <a:gd name="connsiteY11" fmla="*/ 65008 h 127873"/>
                  <a:gd name="connsiteX12" fmla="*/ 50720 w 104298"/>
                  <a:gd name="connsiteY12" fmla="*/ 65008 h 127873"/>
                  <a:gd name="connsiteX13" fmla="*/ 67866 w 104298"/>
                  <a:gd name="connsiteY13" fmla="*/ 46434 h 127873"/>
                  <a:gd name="connsiteX14" fmla="*/ 50720 w 104298"/>
                  <a:gd name="connsiteY14" fmla="*/ 27861 h 127873"/>
                  <a:gd name="connsiteX15" fmla="*/ 31432 w 104298"/>
                  <a:gd name="connsiteY15" fmla="*/ 27861 h 127873"/>
                  <a:gd name="connsiteX16" fmla="*/ 31432 w 104298"/>
                  <a:gd name="connsiteY16" fmla="*/ 65008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4298" h="127873">
                    <a:moveTo>
                      <a:pt x="69294" y="127873"/>
                    </a:moveTo>
                    <a:lnTo>
                      <a:pt x="50720" y="94297"/>
                    </a:lnTo>
                    <a:lnTo>
                      <a:pt x="31432" y="94297"/>
                    </a:lnTo>
                    <a:lnTo>
                      <a:pt x="31432" y="127873"/>
                    </a:lnTo>
                    <a:lnTo>
                      <a:pt x="0" y="127873"/>
                    </a:lnTo>
                    <a:lnTo>
                      <a:pt x="0" y="0"/>
                    </a:lnTo>
                    <a:lnTo>
                      <a:pt x="50006" y="0"/>
                    </a:lnTo>
                    <a:cubicBezTo>
                      <a:pt x="74295" y="0"/>
                      <a:pt x="93583" y="21431"/>
                      <a:pt x="93583" y="47149"/>
                    </a:cubicBezTo>
                    <a:cubicBezTo>
                      <a:pt x="93583" y="60722"/>
                      <a:pt x="87868" y="72866"/>
                      <a:pt x="79295" y="81439"/>
                    </a:cubicBezTo>
                    <a:lnTo>
                      <a:pt x="104299" y="127873"/>
                    </a:lnTo>
                    <a:lnTo>
                      <a:pt x="69294" y="127873"/>
                    </a:lnTo>
                    <a:close/>
                    <a:moveTo>
                      <a:pt x="31432" y="65008"/>
                    </a:moveTo>
                    <a:lnTo>
                      <a:pt x="50720" y="65008"/>
                    </a:lnTo>
                    <a:cubicBezTo>
                      <a:pt x="60007" y="65008"/>
                      <a:pt x="67866" y="57150"/>
                      <a:pt x="67866" y="46434"/>
                    </a:cubicBezTo>
                    <a:cubicBezTo>
                      <a:pt x="67866" y="35719"/>
                      <a:pt x="60007" y="27861"/>
                      <a:pt x="50720" y="27861"/>
                    </a:cubicBezTo>
                    <a:lnTo>
                      <a:pt x="31432" y="27861"/>
                    </a:lnTo>
                    <a:lnTo>
                      <a:pt x="31432" y="65008"/>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14" name="Freeform 513">
                <a:extLst>
                  <a:ext uri="{FF2B5EF4-FFF2-40B4-BE49-F238E27FC236}">
                    <a16:creationId xmlns:a16="http://schemas.microsoft.com/office/drawing/2014/main" id="{05706DE0-DA88-2B40-9FED-07E359BDA1AF}"/>
                  </a:ext>
                </a:extLst>
              </p:cNvPr>
              <p:cNvSpPr/>
              <p:nvPr/>
            </p:nvSpPr>
            <p:spPr>
              <a:xfrm>
                <a:off x="5420915" y="1067990"/>
                <a:ext cx="126444" cy="127873"/>
              </a:xfrm>
              <a:custGeom>
                <a:avLst/>
                <a:gdLst>
                  <a:gd name="connsiteX0" fmla="*/ 0 w 126444"/>
                  <a:gd name="connsiteY0" fmla="*/ 127873 h 127873"/>
                  <a:gd name="connsiteX1" fmla="*/ 55721 w 126444"/>
                  <a:gd name="connsiteY1" fmla="*/ 0 h 127873"/>
                  <a:gd name="connsiteX2" fmla="*/ 70009 w 126444"/>
                  <a:gd name="connsiteY2" fmla="*/ 0 h 127873"/>
                  <a:gd name="connsiteX3" fmla="*/ 126444 w 126444"/>
                  <a:gd name="connsiteY3" fmla="*/ 127873 h 127873"/>
                  <a:gd name="connsiteX4" fmla="*/ 95012 w 126444"/>
                  <a:gd name="connsiteY4" fmla="*/ 127873 h 127873"/>
                  <a:gd name="connsiteX5" fmla="*/ 87868 w 126444"/>
                  <a:gd name="connsiteY5" fmla="*/ 111443 h 127873"/>
                  <a:gd name="connsiteX6" fmla="*/ 39291 w 126444"/>
                  <a:gd name="connsiteY6" fmla="*/ 111443 h 127873"/>
                  <a:gd name="connsiteX7" fmla="*/ 32147 w 126444"/>
                  <a:gd name="connsiteY7" fmla="*/ 127873 h 127873"/>
                  <a:gd name="connsiteX8" fmla="*/ 0 w 126444"/>
                  <a:gd name="connsiteY8" fmla="*/ 127873 h 127873"/>
                  <a:gd name="connsiteX9" fmla="*/ 50720 w 126444"/>
                  <a:gd name="connsiteY9" fmla="*/ 82868 h 127873"/>
                  <a:gd name="connsiteX10" fmla="*/ 75009 w 126444"/>
                  <a:gd name="connsiteY10" fmla="*/ 82868 h 127873"/>
                  <a:gd name="connsiteX11" fmla="*/ 62865 w 126444"/>
                  <a:gd name="connsiteY11" fmla="*/ 55007 h 127873"/>
                  <a:gd name="connsiteX12" fmla="*/ 50720 w 126444"/>
                  <a:gd name="connsiteY12" fmla="*/ 82868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6444" h="127873">
                    <a:moveTo>
                      <a:pt x="0" y="127873"/>
                    </a:moveTo>
                    <a:lnTo>
                      <a:pt x="55721" y="0"/>
                    </a:lnTo>
                    <a:lnTo>
                      <a:pt x="70009" y="0"/>
                    </a:lnTo>
                    <a:lnTo>
                      <a:pt x="126444" y="127873"/>
                    </a:lnTo>
                    <a:lnTo>
                      <a:pt x="95012" y="127873"/>
                    </a:lnTo>
                    <a:lnTo>
                      <a:pt x="87868" y="111443"/>
                    </a:lnTo>
                    <a:lnTo>
                      <a:pt x="39291" y="111443"/>
                    </a:lnTo>
                    <a:lnTo>
                      <a:pt x="32147" y="127873"/>
                    </a:lnTo>
                    <a:lnTo>
                      <a:pt x="0" y="127873"/>
                    </a:lnTo>
                    <a:close/>
                    <a:moveTo>
                      <a:pt x="50720" y="82868"/>
                    </a:moveTo>
                    <a:lnTo>
                      <a:pt x="75009" y="82868"/>
                    </a:lnTo>
                    <a:lnTo>
                      <a:pt x="62865" y="55007"/>
                    </a:lnTo>
                    <a:lnTo>
                      <a:pt x="50720" y="82868"/>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15" name="Freeform 514">
                <a:extLst>
                  <a:ext uri="{FF2B5EF4-FFF2-40B4-BE49-F238E27FC236}">
                    <a16:creationId xmlns:a16="http://schemas.microsoft.com/office/drawing/2014/main" id="{ABF164A9-CC00-604E-9612-78D60B0891DE}"/>
                  </a:ext>
                </a:extLst>
              </p:cNvPr>
              <p:cNvSpPr/>
              <p:nvPr/>
            </p:nvSpPr>
            <p:spPr>
              <a:xfrm>
                <a:off x="5599509" y="1067990"/>
                <a:ext cx="94297" cy="127873"/>
              </a:xfrm>
              <a:custGeom>
                <a:avLst/>
                <a:gdLst>
                  <a:gd name="connsiteX0" fmla="*/ 0 w 94297"/>
                  <a:gd name="connsiteY0" fmla="*/ 0 h 127873"/>
                  <a:gd name="connsiteX1" fmla="*/ 94298 w 94297"/>
                  <a:gd name="connsiteY1" fmla="*/ 0 h 127873"/>
                  <a:gd name="connsiteX2" fmla="*/ 94298 w 94297"/>
                  <a:gd name="connsiteY2" fmla="*/ 33576 h 127873"/>
                  <a:gd name="connsiteX3" fmla="*/ 62865 w 94297"/>
                  <a:gd name="connsiteY3" fmla="*/ 33576 h 127873"/>
                  <a:gd name="connsiteX4" fmla="*/ 62865 w 94297"/>
                  <a:gd name="connsiteY4" fmla="*/ 127873 h 127873"/>
                  <a:gd name="connsiteX5" fmla="*/ 31433 w 94297"/>
                  <a:gd name="connsiteY5" fmla="*/ 127873 h 127873"/>
                  <a:gd name="connsiteX6" fmla="*/ 31433 w 94297"/>
                  <a:gd name="connsiteY6" fmla="*/ 33576 h 127873"/>
                  <a:gd name="connsiteX7" fmla="*/ 714 w 94297"/>
                  <a:gd name="connsiteY7" fmla="*/ 33576 h 127873"/>
                  <a:gd name="connsiteX8" fmla="*/ 714 w 94297"/>
                  <a:gd name="connsiteY8"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4297" h="127873">
                    <a:moveTo>
                      <a:pt x="0" y="0"/>
                    </a:moveTo>
                    <a:lnTo>
                      <a:pt x="94298" y="0"/>
                    </a:lnTo>
                    <a:lnTo>
                      <a:pt x="94298" y="33576"/>
                    </a:lnTo>
                    <a:lnTo>
                      <a:pt x="62865" y="33576"/>
                    </a:lnTo>
                    <a:lnTo>
                      <a:pt x="62865" y="127873"/>
                    </a:lnTo>
                    <a:lnTo>
                      <a:pt x="31433" y="127873"/>
                    </a:lnTo>
                    <a:lnTo>
                      <a:pt x="31433" y="33576"/>
                    </a:lnTo>
                    <a:lnTo>
                      <a:pt x="714" y="33576"/>
                    </a:lnTo>
                    <a:lnTo>
                      <a:pt x="714"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16" name="Freeform 515">
                <a:extLst>
                  <a:ext uri="{FF2B5EF4-FFF2-40B4-BE49-F238E27FC236}">
                    <a16:creationId xmlns:a16="http://schemas.microsoft.com/office/drawing/2014/main" id="{BF789A10-5074-5E48-BF99-A6EA95E98886}"/>
                  </a:ext>
                </a:extLst>
              </p:cNvPr>
              <p:cNvSpPr/>
              <p:nvPr/>
            </p:nvSpPr>
            <p:spPr>
              <a:xfrm>
                <a:off x="5761672" y="1067990"/>
                <a:ext cx="31432" cy="127873"/>
              </a:xfrm>
              <a:custGeom>
                <a:avLst/>
                <a:gdLst>
                  <a:gd name="connsiteX0" fmla="*/ 0 w 31432"/>
                  <a:gd name="connsiteY0" fmla="*/ 0 h 127873"/>
                  <a:gd name="connsiteX1" fmla="*/ 31432 w 31432"/>
                  <a:gd name="connsiteY1" fmla="*/ 0 h 127873"/>
                  <a:gd name="connsiteX2" fmla="*/ 31432 w 31432"/>
                  <a:gd name="connsiteY2" fmla="*/ 127873 h 127873"/>
                  <a:gd name="connsiteX3" fmla="*/ 0 w 31432"/>
                  <a:gd name="connsiteY3" fmla="*/ 127873 h 127873"/>
                  <a:gd name="connsiteX4" fmla="*/ 0 w 31432"/>
                  <a:gd name="connsiteY4" fmla="*/ 0 h 1278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32" h="127873">
                    <a:moveTo>
                      <a:pt x="0" y="0"/>
                    </a:moveTo>
                    <a:lnTo>
                      <a:pt x="31432" y="0"/>
                    </a:lnTo>
                    <a:lnTo>
                      <a:pt x="31432" y="127873"/>
                    </a:lnTo>
                    <a:lnTo>
                      <a:pt x="0" y="127873"/>
                    </a:lnTo>
                    <a:lnTo>
                      <a:pt x="0"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17" name="Freeform 516">
                <a:extLst>
                  <a:ext uri="{FF2B5EF4-FFF2-40B4-BE49-F238E27FC236}">
                    <a16:creationId xmlns:a16="http://schemas.microsoft.com/office/drawing/2014/main" id="{23BF8FF9-ACD6-B245-BBCC-6BBDA9E3CCC1}"/>
                  </a:ext>
                </a:extLst>
              </p:cNvPr>
              <p:cNvSpPr/>
              <p:nvPr/>
            </p:nvSpPr>
            <p:spPr>
              <a:xfrm>
                <a:off x="5861685" y="1067990"/>
                <a:ext cx="119300" cy="127873"/>
              </a:xfrm>
              <a:custGeom>
                <a:avLst/>
                <a:gdLst>
                  <a:gd name="connsiteX0" fmla="*/ 59293 w 119300"/>
                  <a:gd name="connsiteY0" fmla="*/ 0 h 127873"/>
                  <a:gd name="connsiteX1" fmla="*/ 119301 w 119300"/>
                  <a:gd name="connsiteY1" fmla="*/ 64294 h 127873"/>
                  <a:gd name="connsiteX2" fmla="*/ 59293 w 119300"/>
                  <a:gd name="connsiteY2" fmla="*/ 127873 h 127873"/>
                  <a:gd name="connsiteX3" fmla="*/ 0 w 119300"/>
                  <a:gd name="connsiteY3" fmla="*/ 64294 h 127873"/>
                  <a:gd name="connsiteX4" fmla="*/ 59293 w 119300"/>
                  <a:gd name="connsiteY4" fmla="*/ 0 h 127873"/>
                  <a:gd name="connsiteX5" fmla="*/ 59293 w 119300"/>
                  <a:gd name="connsiteY5" fmla="*/ 33576 h 127873"/>
                  <a:gd name="connsiteX6" fmla="*/ 30718 w 119300"/>
                  <a:gd name="connsiteY6" fmla="*/ 64294 h 127873"/>
                  <a:gd name="connsiteX7" fmla="*/ 59293 w 119300"/>
                  <a:gd name="connsiteY7" fmla="*/ 95012 h 127873"/>
                  <a:gd name="connsiteX8" fmla="*/ 87868 w 119300"/>
                  <a:gd name="connsiteY8" fmla="*/ 64294 h 127873"/>
                  <a:gd name="connsiteX9" fmla="*/ 59293 w 119300"/>
                  <a:gd name="connsiteY9" fmla="*/ 33576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9300" h="127873">
                    <a:moveTo>
                      <a:pt x="59293" y="0"/>
                    </a:moveTo>
                    <a:cubicBezTo>
                      <a:pt x="92154" y="0"/>
                      <a:pt x="119301" y="28575"/>
                      <a:pt x="119301" y="64294"/>
                    </a:cubicBezTo>
                    <a:cubicBezTo>
                      <a:pt x="119301" y="99298"/>
                      <a:pt x="92869" y="127873"/>
                      <a:pt x="59293" y="127873"/>
                    </a:cubicBezTo>
                    <a:cubicBezTo>
                      <a:pt x="26432" y="127873"/>
                      <a:pt x="0" y="99298"/>
                      <a:pt x="0" y="64294"/>
                    </a:cubicBezTo>
                    <a:cubicBezTo>
                      <a:pt x="0" y="29289"/>
                      <a:pt x="26432" y="0"/>
                      <a:pt x="59293" y="0"/>
                    </a:cubicBezTo>
                    <a:close/>
                    <a:moveTo>
                      <a:pt x="59293" y="33576"/>
                    </a:moveTo>
                    <a:cubicBezTo>
                      <a:pt x="43577" y="33576"/>
                      <a:pt x="30718" y="47149"/>
                      <a:pt x="30718" y="64294"/>
                    </a:cubicBezTo>
                    <a:cubicBezTo>
                      <a:pt x="30718" y="80724"/>
                      <a:pt x="43577" y="95012"/>
                      <a:pt x="59293" y="95012"/>
                    </a:cubicBezTo>
                    <a:cubicBezTo>
                      <a:pt x="75009" y="95012"/>
                      <a:pt x="87868" y="81439"/>
                      <a:pt x="87868" y="64294"/>
                    </a:cubicBezTo>
                    <a:cubicBezTo>
                      <a:pt x="87868" y="47149"/>
                      <a:pt x="75009" y="33576"/>
                      <a:pt x="59293" y="33576"/>
                    </a:cubicBez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18" name="Freeform 517">
                <a:extLst>
                  <a:ext uri="{FF2B5EF4-FFF2-40B4-BE49-F238E27FC236}">
                    <a16:creationId xmlns:a16="http://schemas.microsoft.com/office/drawing/2014/main" id="{89B7C4E7-BFE4-1C42-90EB-74B396FA7BF3}"/>
                  </a:ext>
                </a:extLst>
              </p:cNvPr>
              <p:cNvSpPr/>
              <p:nvPr/>
            </p:nvSpPr>
            <p:spPr>
              <a:xfrm>
                <a:off x="6049565" y="1067990"/>
                <a:ext cx="100726" cy="127873"/>
              </a:xfrm>
              <a:custGeom>
                <a:avLst/>
                <a:gdLst>
                  <a:gd name="connsiteX0" fmla="*/ 87868 w 100726"/>
                  <a:gd name="connsiteY0" fmla="*/ 127873 h 127873"/>
                  <a:gd name="connsiteX1" fmla="*/ 31433 w 100726"/>
                  <a:gd name="connsiteY1" fmla="*/ 67151 h 127873"/>
                  <a:gd name="connsiteX2" fmla="*/ 31433 w 100726"/>
                  <a:gd name="connsiteY2" fmla="*/ 127873 h 127873"/>
                  <a:gd name="connsiteX3" fmla="*/ 0 w 100726"/>
                  <a:gd name="connsiteY3" fmla="*/ 127873 h 127873"/>
                  <a:gd name="connsiteX4" fmla="*/ 0 w 100726"/>
                  <a:gd name="connsiteY4" fmla="*/ 0 h 127873"/>
                  <a:gd name="connsiteX5" fmla="*/ 12859 w 100726"/>
                  <a:gd name="connsiteY5" fmla="*/ 0 h 127873"/>
                  <a:gd name="connsiteX6" fmla="*/ 69294 w 100726"/>
                  <a:gd name="connsiteY6" fmla="*/ 60007 h 127873"/>
                  <a:gd name="connsiteX7" fmla="*/ 69294 w 100726"/>
                  <a:gd name="connsiteY7" fmla="*/ 0 h 127873"/>
                  <a:gd name="connsiteX8" fmla="*/ 100727 w 100726"/>
                  <a:gd name="connsiteY8" fmla="*/ 0 h 127873"/>
                  <a:gd name="connsiteX9" fmla="*/ 100727 w 100726"/>
                  <a:gd name="connsiteY9" fmla="*/ 127873 h 127873"/>
                  <a:gd name="connsiteX10" fmla="*/ 87868 w 100726"/>
                  <a:gd name="connsiteY10" fmla="*/ 127873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726" h="127873">
                    <a:moveTo>
                      <a:pt x="87868" y="127873"/>
                    </a:moveTo>
                    <a:lnTo>
                      <a:pt x="31433" y="67151"/>
                    </a:lnTo>
                    <a:lnTo>
                      <a:pt x="31433" y="127873"/>
                    </a:lnTo>
                    <a:lnTo>
                      <a:pt x="0" y="127873"/>
                    </a:lnTo>
                    <a:lnTo>
                      <a:pt x="0" y="0"/>
                    </a:lnTo>
                    <a:lnTo>
                      <a:pt x="12859" y="0"/>
                    </a:lnTo>
                    <a:lnTo>
                      <a:pt x="69294" y="60007"/>
                    </a:lnTo>
                    <a:lnTo>
                      <a:pt x="69294" y="0"/>
                    </a:lnTo>
                    <a:lnTo>
                      <a:pt x="100727" y="0"/>
                    </a:lnTo>
                    <a:lnTo>
                      <a:pt x="100727" y="127873"/>
                    </a:lnTo>
                    <a:lnTo>
                      <a:pt x="87868" y="127873"/>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grpSp>
        <p:grpSp>
          <p:nvGrpSpPr>
            <p:cNvPr id="472" name="Graphic 4">
              <a:extLst>
                <a:ext uri="{FF2B5EF4-FFF2-40B4-BE49-F238E27FC236}">
                  <a16:creationId xmlns:a16="http://schemas.microsoft.com/office/drawing/2014/main" id="{62BA2AB4-CC30-FD4C-8312-D126E33CDEF0}"/>
                </a:ext>
              </a:extLst>
            </p:cNvPr>
            <p:cNvGrpSpPr/>
            <p:nvPr/>
          </p:nvGrpSpPr>
          <p:grpSpPr>
            <a:xfrm>
              <a:off x="4965858" y="1238726"/>
              <a:ext cx="1416605" cy="128587"/>
              <a:chOff x="4965858" y="1238726"/>
              <a:chExt cx="1416605" cy="128587"/>
            </a:xfrm>
          </p:grpSpPr>
          <p:sp>
            <p:nvSpPr>
              <p:cNvPr id="473" name="Freeform 472">
                <a:extLst>
                  <a:ext uri="{FF2B5EF4-FFF2-40B4-BE49-F238E27FC236}">
                    <a16:creationId xmlns:a16="http://schemas.microsoft.com/office/drawing/2014/main" id="{6509A45A-EA5E-214C-B6EA-65CBAC18B923}"/>
                  </a:ext>
                </a:extLst>
              </p:cNvPr>
              <p:cNvSpPr/>
              <p:nvPr/>
            </p:nvSpPr>
            <p:spPr>
              <a:xfrm>
                <a:off x="4965858" y="1239440"/>
                <a:ext cx="93583" cy="127873"/>
              </a:xfrm>
              <a:custGeom>
                <a:avLst/>
                <a:gdLst>
                  <a:gd name="connsiteX0" fmla="*/ 0 w 93583"/>
                  <a:gd name="connsiteY0" fmla="*/ 127873 h 127873"/>
                  <a:gd name="connsiteX1" fmla="*/ 0 w 93583"/>
                  <a:gd name="connsiteY1" fmla="*/ 0 h 127873"/>
                  <a:gd name="connsiteX2" fmla="*/ 52864 w 93583"/>
                  <a:gd name="connsiteY2" fmla="*/ 0 h 127873"/>
                  <a:gd name="connsiteX3" fmla="*/ 87868 w 93583"/>
                  <a:gd name="connsiteY3" fmla="*/ 37862 h 127873"/>
                  <a:gd name="connsiteX4" fmla="*/ 80010 w 93583"/>
                  <a:gd name="connsiteY4" fmla="*/ 60722 h 127873"/>
                  <a:gd name="connsiteX5" fmla="*/ 93583 w 93583"/>
                  <a:gd name="connsiteY5" fmla="*/ 90011 h 127873"/>
                  <a:gd name="connsiteX6" fmla="*/ 58579 w 93583"/>
                  <a:gd name="connsiteY6" fmla="*/ 127159 h 127873"/>
                  <a:gd name="connsiteX7" fmla="*/ 0 w 93583"/>
                  <a:gd name="connsiteY7" fmla="*/ 127159 h 127873"/>
                  <a:gd name="connsiteX8" fmla="*/ 46434 w 93583"/>
                  <a:gd name="connsiteY8" fmla="*/ 50006 h 127873"/>
                  <a:gd name="connsiteX9" fmla="*/ 56436 w 93583"/>
                  <a:gd name="connsiteY9" fmla="*/ 39291 h 127873"/>
                  <a:gd name="connsiteX10" fmla="*/ 46434 w 93583"/>
                  <a:gd name="connsiteY10" fmla="*/ 27861 h 127873"/>
                  <a:gd name="connsiteX11" fmla="*/ 31433 w 93583"/>
                  <a:gd name="connsiteY11" fmla="*/ 27861 h 127873"/>
                  <a:gd name="connsiteX12" fmla="*/ 31433 w 93583"/>
                  <a:gd name="connsiteY12" fmla="*/ 50006 h 127873"/>
                  <a:gd name="connsiteX13" fmla="*/ 46434 w 93583"/>
                  <a:gd name="connsiteY13" fmla="*/ 50006 h 127873"/>
                  <a:gd name="connsiteX14" fmla="*/ 52149 w 93583"/>
                  <a:gd name="connsiteY14" fmla="*/ 100013 h 127873"/>
                  <a:gd name="connsiteX15" fmla="*/ 62151 w 93583"/>
                  <a:gd name="connsiteY15" fmla="*/ 88582 h 127873"/>
                  <a:gd name="connsiteX16" fmla="*/ 52149 w 93583"/>
                  <a:gd name="connsiteY16" fmla="*/ 77867 h 127873"/>
                  <a:gd name="connsiteX17" fmla="*/ 31433 w 93583"/>
                  <a:gd name="connsiteY17" fmla="*/ 77867 h 127873"/>
                  <a:gd name="connsiteX18" fmla="*/ 31433 w 93583"/>
                  <a:gd name="connsiteY18" fmla="*/ 100013 h 127873"/>
                  <a:gd name="connsiteX19" fmla="*/ 52149 w 93583"/>
                  <a:gd name="connsiteY19" fmla="*/ 100013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3583" h="127873">
                    <a:moveTo>
                      <a:pt x="0" y="127873"/>
                    </a:moveTo>
                    <a:lnTo>
                      <a:pt x="0" y="0"/>
                    </a:lnTo>
                    <a:lnTo>
                      <a:pt x="52864" y="0"/>
                    </a:lnTo>
                    <a:cubicBezTo>
                      <a:pt x="72152" y="0"/>
                      <a:pt x="87868" y="17859"/>
                      <a:pt x="87868" y="37862"/>
                    </a:cubicBezTo>
                    <a:cubicBezTo>
                      <a:pt x="87868" y="46434"/>
                      <a:pt x="85011" y="54293"/>
                      <a:pt x="80010" y="60722"/>
                    </a:cubicBezTo>
                    <a:cubicBezTo>
                      <a:pt x="87868" y="67866"/>
                      <a:pt x="93583" y="78581"/>
                      <a:pt x="93583" y="90011"/>
                    </a:cubicBezTo>
                    <a:cubicBezTo>
                      <a:pt x="93583" y="110014"/>
                      <a:pt x="77867" y="127159"/>
                      <a:pt x="58579" y="127159"/>
                    </a:cubicBezTo>
                    <a:lnTo>
                      <a:pt x="0" y="127159"/>
                    </a:lnTo>
                    <a:close/>
                    <a:moveTo>
                      <a:pt x="46434" y="50006"/>
                    </a:moveTo>
                    <a:cubicBezTo>
                      <a:pt x="52149" y="50006"/>
                      <a:pt x="56436" y="45006"/>
                      <a:pt x="56436" y="39291"/>
                    </a:cubicBezTo>
                    <a:cubicBezTo>
                      <a:pt x="56436" y="33576"/>
                      <a:pt x="52149" y="27861"/>
                      <a:pt x="46434" y="27861"/>
                    </a:cubicBezTo>
                    <a:lnTo>
                      <a:pt x="31433" y="27861"/>
                    </a:lnTo>
                    <a:lnTo>
                      <a:pt x="31433" y="50006"/>
                    </a:lnTo>
                    <a:lnTo>
                      <a:pt x="46434" y="50006"/>
                    </a:lnTo>
                    <a:close/>
                    <a:moveTo>
                      <a:pt x="52149" y="100013"/>
                    </a:moveTo>
                    <a:cubicBezTo>
                      <a:pt x="57865" y="100013"/>
                      <a:pt x="62151" y="95012"/>
                      <a:pt x="62151" y="88582"/>
                    </a:cubicBezTo>
                    <a:cubicBezTo>
                      <a:pt x="62151" y="82153"/>
                      <a:pt x="57150" y="77867"/>
                      <a:pt x="52149" y="77867"/>
                    </a:cubicBezTo>
                    <a:lnTo>
                      <a:pt x="31433" y="77867"/>
                    </a:lnTo>
                    <a:lnTo>
                      <a:pt x="31433" y="100013"/>
                    </a:lnTo>
                    <a:lnTo>
                      <a:pt x="52149" y="100013"/>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74" name="Freeform 473">
                <a:extLst>
                  <a:ext uri="{FF2B5EF4-FFF2-40B4-BE49-F238E27FC236}">
                    <a16:creationId xmlns:a16="http://schemas.microsoft.com/office/drawing/2014/main" id="{B693F67D-2890-804E-A7B1-89CC6156CFDD}"/>
                  </a:ext>
                </a:extLst>
              </p:cNvPr>
              <p:cNvSpPr/>
              <p:nvPr/>
            </p:nvSpPr>
            <p:spPr>
              <a:xfrm>
                <a:off x="5110162" y="1239440"/>
                <a:ext cx="74295" cy="127873"/>
              </a:xfrm>
              <a:custGeom>
                <a:avLst/>
                <a:gdLst>
                  <a:gd name="connsiteX0" fmla="*/ 0 w 74295"/>
                  <a:gd name="connsiteY0" fmla="*/ 0 h 127873"/>
                  <a:gd name="connsiteX1" fmla="*/ 31433 w 74295"/>
                  <a:gd name="connsiteY1" fmla="*/ 0 h 127873"/>
                  <a:gd name="connsiteX2" fmla="*/ 31433 w 74295"/>
                  <a:gd name="connsiteY2" fmla="*/ 94297 h 127873"/>
                  <a:gd name="connsiteX3" fmla="*/ 74295 w 74295"/>
                  <a:gd name="connsiteY3" fmla="*/ 94297 h 127873"/>
                  <a:gd name="connsiteX4" fmla="*/ 74295 w 74295"/>
                  <a:gd name="connsiteY4" fmla="*/ 127873 h 127873"/>
                  <a:gd name="connsiteX5" fmla="*/ 0 w 74295"/>
                  <a:gd name="connsiteY5" fmla="*/ 127873 h 127873"/>
                  <a:gd name="connsiteX6" fmla="*/ 0 w 74295"/>
                  <a:gd name="connsiteY6"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295" h="127873">
                    <a:moveTo>
                      <a:pt x="0" y="0"/>
                    </a:moveTo>
                    <a:lnTo>
                      <a:pt x="31433" y="0"/>
                    </a:lnTo>
                    <a:lnTo>
                      <a:pt x="31433" y="94297"/>
                    </a:lnTo>
                    <a:lnTo>
                      <a:pt x="74295" y="94297"/>
                    </a:lnTo>
                    <a:lnTo>
                      <a:pt x="74295" y="127873"/>
                    </a:lnTo>
                    <a:lnTo>
                      <a:pt x="0" y="127873"/>
                    </a:lnTo>
                    <a:lnTo>
                      <a:pt x="0" y="0"/>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95" name="Freeform 494">
                <a:extLst>
                  <a:ext uri="{FF2B5EF4-FFF2-40B4-BE49-F238E27FC236}">
                    <a16:creationId xmlns:a16="http://schemas.microsoft.com/office/drawing/2014/main" id="{CBDD61B2-558E-EB47-A8D9-DF57593FB563}"/>
                  </a:ext>
                </a:extLst>
              </p:cNvPr>
              <p:cNvSpPr/>
              <p:nvPr/>
            </p:nvSpPr>
            <p:spPr>
              <a:xfrm>
                <a:off x="5231606" y="1239440"/>
                <a:ext cx="119300" cy="127873"/>
              </a:xfrm>
              <a:custGeom>
                <a:avLst/>
                <a:gdLst>
                  <a:gd name="connsiteX0" fmla="*/ 59293 w 119300"/>
                  <a:gd name="connsiteY0" fmla="*/ 0 h 127873"/>
                  <a:gd name="connsiteX1" fmla="*/ 119301 w 119300"/>
                  <a:gd name="connsiteY1" fmla="*/ 64294 h 127873"/>
                  <a:gd name="connsiteX2" fmla="*/ 59293 w 119300"/>
                  <a:gd name="connsiteY2" fmla="*/ 127873 h 127873"/>
                  <a:gd name="connsiteX3" fmla="*/ 0 w 119300"/>
                  <a:gd name="connsiteY3" fmla="*/ 64294 h 127873"/>
                  <a:gd name="connsiteX4" fmla="*/ 59293 w 119300"/>
                  <a:gd name="connsiteY4" fmla="*/ 0 h 127873"/>
                  <a:gd name="connsiteX5" fmla="*/ 59293 w 119300"/>
                  <a:gd name="connsiteY5" fmla="*/ 32861 h 127873"/>
                  <a:gd name="connsiteX6" fmla="*/ 30718 w 119300"/>
                  <a:gd name="connsiteY6" fmla="*/ 63579 h 127873"/>
                  <a:gd name="connsiteX7" fmla="*/ 59293 w 119300"/>
                  <a:gd name="connsiteY7" fmla="*/ 94297 h 127873"/>
                  <a:gd name="connsiteX8" fmla="*/ 87868 w 119300"/>
                  <a:gd name="connsiteY8" fmla="*/ 63579 h 127873"/>
                  <a:gd name="connsiteX9" fmla="*/ 59293 w 119300"/>
                  <a:gd name="connsiteY9" fmla="*/ 32861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9300" h="127873">
                    <a:moveTo>
                      <a:pt x="59293" y="0"/>
                    </a:moveTo>
                    <a:cubicBezTo>
                      <a:pt x="92155" y="0"/>
                      <a:pt x="119301" y="28575"/>
                      <a:pt x="119301" y="64294"/>
                    </a:cubicBezTo>
                    <a:cubicBezTo>
                      <a:pt x="119301" y="99298"/>
                      <a:pt x="92869" y="127873"/>
                      <a:pt x="59293" y="127873"/>
                    </a:cubicBezTo>
                    <a:cubicBezTo>
                      <a:pt x="26432" y="127873"/>
                      <a:pt x="0" y="99298"/>
                      <a:pt x="0" y="64294"/>
                    </a:cubicBezTo>
                    <a:cubicBezTo>
                      <a:pt x="0" y="28575"/>
                      <a:pt x="26432" y="0"/>
                      <a:pt x="59293" y="0"/>
                    </a:cubicBezTo>
                    <a:close/>
                    <a:moveTo>
                      <a:pt x="59293" y="32861"/>
                    </a:moveTo>
                    <a:cubicBezTo>
                      <a:pt x="43577" y="32861"/>
                      <a:pt x="30718" y="46434"/>
                      <a:pt x="30718" y="63579"/>
                    </a:cubicBezTo>
                    <a:cubicBezTo>
                      <a:pt x="30718" y="80010"/>
                      <a:pt x="43577" y="94297"/>
                      <a:pt x="59293" y="94297"/>
                    </a:cubicBezTo>
                    <a:cubicBezTo>
                      <a:pt x="75009" y="94297"/>
                      <a:pt x="87868" y="80724"/>
                      <a:pt x="87868" y="63579"/>
                    </a:cubicBezTo>
                    <a:cubicBezTo>
                      <a:pt x="87868" y="47149"/>
                      <a:pt x="75724" y="32861"/>
                      <a:pt x="59293" y="32861"/>
                    </a:cubicBez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96" name="Freeform 495">
                <a:extLst>
                  <a:ext uri="{FF2B5EF4-FFF2-40B4-BE49-F238E27FC236}">
                    <a16:creationId xmlns:a16="http://schemas.microsoft.com/office/drawing/2014/main" id="{5776EB2F-6706-484C-B21E-A1B9210D8735}"/>
                  </a:ext>
                </a:extLst>
              </p:cNvPr>
              <p:cNvSpPr/>
              <p:nvPr/>
            </p:nvSpPr>
            <p:spPr>
              <a:xfrm>
                <a:off x="5398770" y="1239440"/>
                <a:ext cx="102155" cy="127158"/>
              </a:xfrm>
              <a:custGeom>
                <a:avLst/>
                <a:gdLst>
                  <a:gd name="connsiteX0" fmla="*/ 80010 w 102155"/>
                  <a:gd name="connsiteY0" fmla="*/ 42148 h 127158"/>
                  <a:gd name="connsiteX1" fmla="*/ 60007 w 102155"/>
                  <a:gd name="connsiteY1" fmla="*/ 33576 h 127158"/>
                  <a:gd name="connsiteX2" fmla="*/ 32147 w 102155"/>
                  <a:gd name="connsiteY2" fmla="*/ 63579 h 127158"/>
                  <a:gd name="connsiteX3" fmla="*/ 60007 w 102155"/>
                  <a:gd name="connsiteY3" fmla="*/ 93583 h 127158"/>
                  <a:gd name="connsiteX4" fmla="*/ 80010 w 102155"/>
                  <a:gd name="connsiteY4" fmla="*/ 85011 h 127158"/>
                  <a:gd name="connsiteX5" fmla="*/ 102156 w 102155"/>
                  <a:gd name="connsiteY5" fmla="*/ 108585 h 127158"/>
                  <a:gd name="connsiteX6" fmla="*/ 60007 w 102155"/>
                  <a:gd name="connsiteY6" fmla="*/ 127159 h 127158"/>
                  <a:gd name="connsiteX7" fmla="*/ 0 w 102155"/>
                  <a:gd name="connsiteY7" fmla="*/ 63579 h 127158"/>
                  <a:gd name="connsiteX8" fmla="*/ 60007 w 102155"/>
                  <a:gd name="connsiteY8" fmla="*/ 0 h 127158"/>
                  <a:gd name="connsiteX9" fmla="*/ 102156 w 102155"/>
                  <a:gd name="connsiteY9" fmla="*/ 18574 h 127158"/>
                  <a:gd name="connsiteX10" fmla="*/ 80010 w 102155"/>
                  <a:gd name="connsiteY10" fmla="*/ 42148 h 127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2155" h="127158">
                    <a:moveTo>
                      <a:pt x="80010" y="42148"/>
                    </a:moveTo>
                    <a:cubicBezTo>
                      <a:pt x="75009" y="37147"/>
                      <a:pt x="67866" y="33576"/>
                      <a:pt x="60007" y="33576"/>
                    </a:cubicBezTo>
                    <a:cubicBezTo>
                      <a:pt x="43577" y="33576"/>
                      <a:pt x="32147" y="46434"/>
                      <a:pt x="32147" y="63579"/>
                    </a:cubicBezTo>
                    <a:cubicBezTo>
                      <a:pt x="32147" y="80724"/>
                      <a:pt x="43577" y="93583"/>
                      <a:pt x="60007" y="93583"/>
                    </a:cubicBezTo>
                    <a:cubicBezTo>
                      <a:pt x="67866" y="93583"/>
                      <a:pt x="75009" y="90726"/>
                      <a:pt x="80010" y="85011"/>
                    </a:cubicBezTo>
                    <a:lnTo>
                      <a:pt x="102156" y="108585"/>
                    </a:lnTo>
                    <a:cubicBezTo>
                      <a:pt x="91440" y="120015"/>
                      <a:pt x="76438" y="127159"/>
                      <a:pt x="60007" y="127159"/>
                    </a:cubicBezTo>
                    <a:cubicBezTo>
                      <a:pt x="27146" y="127159"/>
                      <a:pt x="0" y="98584"/>
                      <a:pt x="0" y="63579"/>
                    </a:cubicBezTo>
                    <a:cubicBezTo>
                      <a:pt x="0" y="28575"/>
                      <a:pt x="26432" y="0"/>
                      <a:pt x="60007" y="0"/>
                    </a:cubicBezTo>
                    <a:cubicBezTo>
                      <a:pt x="76438" y="0"/>
                      <a:pt x="91440" y="7144"/>
                      <a:pt x="102156" y="18574"/>
                    </a:cubicBezTo>
                    <a:lnTo>
                      <a:pt x="80010" y="42148"/>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97" name="Freeform 496">
                <a:extLst>
                  <a:ext uri="{FF2B5EF4-FFF2-40B4-BE49-F238E27FC236}">
                    <a16:creationId xmlns:a16="http://schemas.microsoft.com/office/drawing/2014/main" id="{279F0551-0D01-EF47-A707-0D3408F4FD63}"/>
                  </a:ext>
                </a:extLst>
              </p:cNvPr>
              <p:cNvSpPr/>
              <p:nvPr/>
            </p:nvSpPr>
            <p:spPr>
              <a:xfrm>
                <a:off x="5557361" y="1238726"/>
                <a:ext cx="125015" cy="128587"/>
              </a:xfrm>
              <a:custGeom>
                <a:avLst/>
                <a:gdLst>
                  <a:gd name="connsiteX0" fmla="*/ 115015 w 125015"/>
                  <a:gd name="connsiteY0" fmla="*/ 714 h 128587"/>
                  <a:gd name="connsiteX1" fmla="*/ 60722 w 125015"/>
                  <a:gd name="connsiteY1" fmla="*/ 59293 h 128587"/>
                  <a:gd name="connsiteX2" fmla="*/ 125016 w 125015"/>
                  <a:gd name="connsiteY2" fmla="*/ 128588 h 128587"/>
                  <a:gd name="connsiteX3" fmla="*/ 80725 w 125015"/>
                  <a:gd name="connsiteY3" fmla="*/ 128588 h 128587"/>
                  <a:gd name="connsiteX4" fmla="*/ 38576 w 125015"/>
                  <a:gd name="connsiteY4" fmla="*/ 82868 h 128587"/>
                  <a:gd name="connsiteX5" fmla="*/ 31433 w 125015"/>
                  <a:gd name="connsiteY5" fmla="*/ 90726 h 128587"/>
                  <a:gd name="connsiteX6" fmla="*/ 31433 w 125015"/>
                  <a:gd name="connsiteY6" fmla="*/ 127873 h 128587"/>
                  <a:gd name="connsiteX7" fmla="*/ 0 w 125015"/>
                  <a:gd name="connsiteY7" fmla="*/ 127873 h 128587"/>
                  <a:gd name="connsiteX8" fmla="*/ 0 w 125015"/>
                  <a:gd name="connsiteY8" fmla="*/ 0 h 128587"/>
                  <a:gd name="connsiteX9" fmla="*/ 31433 w 125015"/>
                  <a:gd name="connsiteY9" fmla="*/ 0 h 128587"/>
                  <a:gd name="connsiteX10" fmla="*/ 31433 w 125015"/>
                  <a:gd name="connsiteY10" fmla="*/ 42863 h 128587"/>
                  <a:gd name="connsiteX11" fmla="*/ 71438 w 125015"/>
                  <a:gd name="connsiteY11" fmla="*/ 0 h 128587"/>
                  <a:gd name="connsiteX12" fmla="*/ 115015 w 125015"/>
                  <a:gd name="connsiteY12" fmla="*/ 0 h 128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5015" h="128587">
                    <a:moveTo>
                      <a:pt x="115015" y="714"/>
                    </a:moveTo>
                    <a:lnTo>
                      <a:pt x="60722" y="59293"/>
                    </a:lnTo>
                    <a:lnTo>
                      <a:pt x="125016" y="128588"/>
                    </a:lnTo>
                    <a:lnTo>
                      <a:pt x="80725" y="128588"/>
                    </a:lnTo>
                    <a:lnTo>
                      <a:pt x="38576" y="82868"/>
                    </a:lnTo>
                    <a:lnTo>
                      <a:pt x="31433" y="90726"/>
                    </a:lnTo>
                    <a:lnTo>
                      <a:pt x="31433" y="127873"/>
                    </a:lnTo>
                    <a:lnTo>
                      <a:pt x="0" y="127873"/>
                    </a:lnTo>
                    <a:lnTo>
                      <a:pt x="0" y="0"/>
                    </a:lnTo>
                    <a:lnTo>
                      <a:pt x="31433" y="0"/>
                    </a:lnTo>
                    <a:lnTo>
                      <a:pt x="31433" y="42863"/>
                    </a:lnTo>
                    <a:lnTo>
                      <a:pt x="71438" y="0"/>
                    </a:lnTo>
                    <a:lnTo>
                      <a:pt x="115015" y="0"/>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98" name="Freeform 497">
                <a:extLst>
                  <a:ext uri="{FF2B5EF4-FFF2-40B4-BE49-F238E27FC236}">
                    <a16:creationId xmlns:a16="http://schemas.microsoft.com/office/drawing/2014/main" id="{1619744B-4C25-2D48-8720-7D51DC9FC8B1}"/>
                  </a:ext>
                </a:extLst>
              </p:cNvPr>
              <p:cNvSpPr/>
              <p:nvPr/>
            </p:nvSpPr>
            <p:spPr>
              <a:xfrm>
                <a:off x="5714523" y="1239440"/>
                <a:ext cx="102155" cy="127158"/>
              </a:xfrm>
              <a:custGeom>
                <a:avLst/>
                <a:gdLst>
                  <a:gd name="connsiteX0" fmla="*/ 80010 w 102155"/>
                  <a:gd name="connsiteY0" fmla="*/ 42148 h 127158"/>
                  <a:gd name="connsiteX1" fmla="*/ 60008 w 102155"/>
                  <a:gd name="connsiteY1" fmla="*/ 33576 h 127158"/>
                  <a:gd name="connsiteX2" fmla="*/ 32147 w 102155"/>
                  <a:gd name="connsiteY2" fmla="*/ 63579 h 127158"/>
                  <a:gd name="connsiteX3" fmla="*/ 60008 w 102155"/>
                  <a:gd name="connsiteY3" fmla="*/ 93583 h 127158"/>
                  <a:gd name="connsiteX4" fmla="*/ 80010 w 102155"/>
                  <a:gd name="connsiteY4" fmla="*/ 85011 h 127158"/>
                  <a:gd name="connsiteX5" fmla="*/ 102156 w 102155"/>
                  <a:gd name="connsiteY5" fmla="*/ 108585 h 127158"/>
                  <a:gd name="connsiteX6" fmla="*/ 60008 w 102155"/>
                  <a:gd name="connsiteY6" fmla="*/ 127159 h 127158"/>
                  <a:gd name="connsiteX7" fmla="*/ 0 w 102155"/>
                  <a:gd name="connsiteY7" fmla="*/ 63579 h 127158"/>
                  <a:gd name="connsiteX8" fmla="*/ 60008 w 102155"/>
                  <a:gd name="connsiteY8" fmla="*/ 0 h 127158"/>
                  <a:gd name="connsiteX9" fmla="*/ 102156 w 102155"/>
                  <a:gd name="connsiteY9" fmla="*/ 18574 h 127158"/>
                  <a:gd name="connsiteX10" fmla="*/ 80010 w 102155"/>
                  <a:gd name="connsiteY10" fmla="*/ 42148 h 127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2155" h="127158">
                    <a:moveTo>
                      <a:pt x="80010" y="42148"/>
                    </a:moveTo>
                    <a:cubicBezTo>
                      <a:pt x="75009" y="37147"/>
                      <a:pt x="67866" y="33576"/>
                      <a:pt x="60008" y="33576"/>
                    </a:cubicBezTo>
                    <a:cubicBezTo>
                      <a:pt x="43577" y="33576"/>
                      <a:pt x="32147" y="46434"/>
                      <a:pt x="32147" y="63579"/>
                    </a:cubicBezTo>
                    <a:cubicBezTo>
                      <a:pt x="32147" y="80724"/>
                      <a:pt x="43577" y="93583"/>
                      <a:pt x="60008" y="93583"/>
                    </a:cubicBezTo>
                    <a:cubicBezTo>
                      <a:pt x="67866" y="93583"/>
                      <a:pt x="75009" y="90726"/>
                      <a:pt x="80010" y="85011"/>
                    </a:cubicBezTo>
                    <a:lnTo>
                      <a:pt x="102156" y="108585"/>
                    </a:lnTo>
                    <a:cubicBezTo>
                      <a:pt x="91440" y="120015"/>
                      <a:pt x="76438" y="127159"/>
                      <a:pt x="60008" y="127159"/>
                    </a:cubicBezTo>
                    <a:cubicBezTo>
                      <a:pt x="27147" y="127159"/>
                      <a:pt x="0" y="98584"/>
                      <a:pt x="0" y="63579"/>
                    </a:cubicBezTo>
                    <a:cubicBezTo>
                      <a:pt x="0" y="28575"/>
                      <a:pt x="26432" y="0"/>
                      <a:pt x="60008" y="0"/>
                    </a:cubicBezTo>
                    <a:cubicBezTo>
                      <a:pt x="76438" y="0"/>
                      <a:pt x="91440" y="7144"/>
                      <a:pt x="102156" y="18574"/>
                    </a:cubicBezTo>
                    <a:lnTo>
                      <a:pt x="80010" y="42148"/>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499" name="Freeform 498">
                <a:extLst>
                  <a:ext uri="{FF2B5EF4-FFF2-40B4-BE49-F238E27FC236}">
                    <a16:creationId xmlns:a16="http://schemas.microsoft.com/office/drawing/2014/main" id="{60DF0F67-4353-8840-AC4F-F86903F40BD7}"/>
                  </a:ext>
                </a:extLst>
              </p:cNvPr>
              <p:cNvSpPr/>
              <p:nvPr/>
            </p:nvSpPr>
            <p:spPr>
              <a:xfrm>
                <a:off x="5872400" y="1239440"/>
                <a:ext cx="100726" cy="127873"/>
              </a:xfrm>
              <a:custGeom>
                <a:avLst/>
                <a:gdLst>
                  <a:gd name="connsiteX0" fmla="*/ 31432 w 100726"/>
                  <a:gd name="connsiteY0" fmla="*/ 0 h 127873"/>
                  <a:gd name="connsiteX1" fmla="*/ 31432 w 100726"/>
                  <a:gd name="connsiteY1" fmla="*/ 45720 h 127873"/>
                  <a:gd name="connsiteX2" fmla="*/ 69294 w 100726"/>
                  <a:gd name="connsiteY2" fmla="*/ 45720 h 127873"/>
                  <a:gd name="connsiteX3" fmla="*/ 69294 w 100726"/>
                  <a:gd name="connsiteY3" fmla="*/ 0 h 127873"/>
                  <a:gd name="connsiteX4" fmla="*/ 100727 w 100726"/>
                  <a:gd name="connsiteY4" fmla="*/ 0 h 127873"/>
                  <a:gd name="connsiteX5" fmla="*/ 100727 w 100726"/>
                  <a:gd name="connsiteY5" fmla="*/ 127873 h 127873"/>
                  <a:gd name="connsiteX6" fmla="*/ 69294 w 100726"/>
                  <a:gd name="connsiteY6" fmla="*/ 127873 h 127873"/>
                  <a:gd name="connsiteX7" fmla="*/ 69294 w 100726"/>
                  <a:gd name="connsiteY7" fmla="*/ 79296 h 127873"/>
                  <a:gd name="connsiteX8" fmla="*/ 31432 w 100726"/>
                  <a:gd name="connsiteY8" fmla="*/ 79296 h 127873"/>
                  <a:gd name="connsiteX9" fmla="*/ 31432 w 100726"/>
                  <a:gd name="connsiteY9" fmla="*/ 127873 h 127873"/>
                  <a:gd name="connsiteX10" fmla="*/ 0 w 100726"/>
                  <a:gd name="connsiteY10" fmla="*/ 127873 h 127873"/>
                  <a:gd name="connsiteX11" fmla="*/ 0 w 100726"/>
                  <a:gd name="connsiteY11" fmla="*/ 0 h 127873"/>
                  <a:gd name="connsiteX12" fmla="*/ 31432 w 100726"/>
                  <a:gd name="connsiteY12"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0726" h="127873">
                    <a:moveTo>
                      <a:pt x="31432" y="0"/>
                    </a:moveTo>
                    <a:lnTo>
                      <a:pt x="31432" y="45720"/>
                    </a:lnTo>
                    <a:lnTo>
                      <a:pt x="69294" y="45720"/>
                    </a:lnTo>
                    <a:lnTo>
                      <a:pt x="69294" y="0"/>
                    </a:lnTo>
                    <a:lnTo>
                      <a:pt x="100727" y="0"/>
                    </a:lnTo>
                    <a:lnTo>
                      <a:pt x="100727" y="127873"/>
                    </a:lnTo>
                    <a:lnTo>
                      <a:pt x="69294" y="127873"/>
                    </a:lnTo>
                    <a:lnTo>
                      <a:pt x="69294" y="79296"/>
                    </a:lnTo>
                    <a:lnTo>
                      <a:pt x="31432" y="79296"/>
                    </a:lnTo>
                    <a:lnTo>
                      <a:pt x="31432" y="127873"/>
                    </a:lnTo>
                    <a:lnTo>
                      <a:pt x="0" y="127873"/>
                    </a:lnTo>
                    <a:lnTo>
                      <a:pt x="0" y="0"/>
                    </a:lnTo>
                    <a:lnTo>
                      <a:pt x="31432"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00" name="Freeform 499">
                <a:extLst>
                  <a:ext uri="{FF2B5EF4-FFF2-40B4-BE49-F238E27FC236}">
                    <a16:creationId xmlns:a16="http://schemas.microsoft.com/office/drawing/2014/main" id="{B6CB827A-3BC6-0745-A301-8E616F9A4891}"/>
                  </a:ext>
                </a:extLst>
              </p:cNvPr>
              <p:cNvSpPr/>
              <p:nvPr/>
            </p:nvSpPr>
            <p:spPr>
              <a:xfrm>
                <a:off x="6020990" y="1239440"/>
                <a:ext cx="126444" cy="127873"/>
              </a:xfrm>
              <a:custGeom>
                <a:avLst/>
                <a:gdLst>
                  <a:gd name="connsiteX0" fmla="*/ 0 w 126444"/>
                  <a:gd name="connsiteY0" fmla="*/ 127873 h 127873"/>
                  <a:gd name="connsiteX1" fmla="*/ 55721 w 126444"/>
                  <a:gd name="connsiteY1" fmla="*/ 0 h 127873"/>
                  <a:gd name="connsiteX2" fmla="*/ 70009 w 126444"/>
                  <a:gd name="connsiteY2" fmla="*/ 0 h 127873"/>
                  <a:gd name="connsiteX3" fmla="*/ 126444 w 126444"/>
                  <a:gd name="connsiteY3" fmla="*/ 127873 h 127873"/>
                  <a:gd name="connsiteX4" fmla="*/ 95012 w 126444"/>
                  <a:gd name="connsiteY4" fmla="*/ 127873 h 127873"/>
                  <a:gd name="connsiteX5" fmla="*/ 87868 w 126444"/>
                  <a:gd name="connsiteY5" fmla="*/ 111443 h 127873"/>
                  <a:gd name="connsiteX6" fmla="*/ 39291 w 126444"/>
                  <a:gd name="connsiteY6" fmla="*/ 111443 h 127873"/>
                  <a:gd name="connsiteX7" fmla="*/ 32147 w 126444"/>
                  <a:gd name="connsiteY7" fmla="*/ 127873 h 127873"/>
                  <a:gd name="connsiteX8" fmla="*/ 0 w 126444"/>
                  <a:gd name="connsiteY8" fmla="*/ 127873 h 127873"/>
                  <a:gd name="connsiteX9" fmla="*/ 50720 w 126444"/>
                  <a:gd name="connsiteY9" fmla="*/ 82868 h 127873"/>
                  <a:gd name="connsiteX10" fmla="*/ 75009 w 126444"/>
                  <a:gd name="connsiteY10" fmla="*/ 82868 h 127873"/>
                  <a:gd name="connsiteX11" fmla="*/ 62865 w 126444"/>
                  <a:gd name="connsiteY11" fmla="*/ 55007 h 127873"/>
                  <a:gd name="connsiteX12" fmla="*/ 50720 w 126444"/>
                  <a:gd name="connsiteY12" fmla="*/ 82868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6444" h="127873">
                    <a:moveTo>
                      <a:pt x="0" y="127873"/>
                    </a:moveTo>
                    <a:lnTo>
                      <a:pt x="55721" y="0"/>
                    </a:lnTo>
                    <a:lnTo>
                      <a:pt x="70009" y="0"/>
                    </a:lnTo>
                    <a:lnTo>
                      <a:pt x="126444" y="127873"/>
                    </a:lnTo>
                    <a:lnTo>
                      <a:pt x="95012" y="127873"/>
                    </a:lnTo>
                    <a:lnTo>
                      <a:pt x="87868" y="111443"/>
                    </a:lnTo>
                    <a:lnTo>
                      <a:pt x="39291" y="111443"/>
                    </a:lnTo>
                    <a:lnTo>
                      <a:pt x="32147" y="127873"/>
                    </a:lnTo>
                    <a:lnTo>
                      <a:pt x="0" y="127873"/>
                    </a:lnTo>
                    <a:close/>
                    <a:moveTo>
                      <a:pt x="50720" y="82868"/>
                    </a:moveTo>
                    <a:lnTo>
                      <a:pt x="75009" y="82868"/>
                    </a:lnTo>
                    <a:lnTo>
                      <a:pt x="62865" y="55007"/>
                    </a:lnTo>
                    <a:lnTo>
                      <a:pt x="50720" y="82868"/>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01" name="Freeform 500">
                <a:extLst>
                  <a:ext uri="{FF2B5EF4-FFF2-40B4-BE49-F238E27FC236}">
                    <a16:creationId xmlns:a16="http://schemas.microsoft.com/office/drawing/2014/main" id="{31EFD271-D7C3-8D47-BF6A-4FDAECFDF553}"/>
                  </a:ext>
                </a:extLst>
              </p:cNvPr>
              <p:cNvSpPr/>
              <p:nvPr/>
            </p:nvSpPr>
            <p:spPr>
              <a:xfrm>
                <a:off x="6194583" y="1239440"/>
                <a:ext cx="31432" cy="127873"/>
              </a:xfrm>
              <a:custGeom>
                <a:avLst/>
                <a:gdLst>
                  <a:gd name="connsiteX0" fmla="*/ 0 w 31432"/>
                  <a:gd name="connsiteY0" fmla="*/ 0 h 127873"/>
                  <a:gd name="connsiteX1" fmla="*/ 31433 w 31432"/>
                  <a:gd name="connsiteY1" fmla="*/ 0 h 127873"/>
                  <a:gd name="connsiteX2" fmla="*/ 31433 w 31432"/>
                  <a:gd name="connsiteY2" fmla="*/ 127873 h 127873"/>
                  <a:gd name="connsiteX3" fmla="*/ 0 w 31432"/>
                  <a:gd name="connsiteY3" fmla="*/ 127873 h 127873"/>
                  <a:gd name="connsiteX4" fmla="*/ 0 w 31432"/>
                  <a:gd name="connsiteY4" fmla="*/ 0 h 1278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32" h="127873">
                    <a:moveTo>
                      <a:pt x="0" y="0"/>
                    </a:moveTo>
                    <a:lnTo>
                      <a:pt x="31433" y="0"/>
                    </a:lnTo>
                    <a:lnTo>
                      <a:pt x="31433" y="127873"/>
                    </a:lnTo>
                    <a:lnTo>
                      <a:pt x="0" y="127873"/>
                    </a:lnTo>
                    <a:lnTo>
                      <a:pt x="0"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07" name="Freeform 506">
                <a:extLst>
                  <a:ext uri="{FF2B5EF4-FFF2-40B4-BE49-F238E27FC236}">
                    <a16:creationId xmlns:a16="http://schemas.microsoft.com/office/drawing/2014/main" id="{EB0E9476-0E80-2741-AA95-862F283F8FF2}"/>
                  </a:ext>
                </a:extLst>
              </p:cNvPr>
              <p:cNvSpPr/>
              <p:nvPr/>
            </p:nvSpPr>
            <p:spPr>
              <a:xfrm>
                <a:off x="6281737" y="1239440"/>
                <a:ext cx="100726" cy="127873"/>
              </a:xfrm>
              <a:custGeom>
                <a:avLst/>
                <a:gdLst>
                  <a:gd name="connsiteX0" fmla="*/ 87868 w 100726"/>
                  <a:gd name="connsiteY0" fmla="*/ 127873 h 127873"/>
                  <a:gd name="connsiteX1" fmla="*/ 31433 w 100726"/>
                  <a:gd name="connsiteY1" fmla="*/ 67151 h 127873"/>
                  <a:gd name="connsiteX2" fmla="*/ 31433 w 100726"/>
                  <a:gd name="connsiteY2" fmla="*/ 127873 h 127873"/>
                  <a:gd name="connsiteX3" fmla="*/ 0 w 100726"/>
                  <a:gd name="connsiteY3" fmla="*/ 127873 h 127873"/>
                  <a:gd name="connsiteX4" fmla="*/ 0 w 100726"/>
                  <a:gd name="connsiteY4" fmla="*/ 0 h 127873"/>
                  <a:gd name="connsiteX5" fmla="*/ 12859 w 100726"/>
                  <a:gd name="connsiteY5" fmla="*/ 0 h 127873"/>
                  <a:gd name="connsiteX6" fmla="*/ 69294 w 100726"/>
                  <a:gd name="connsiteY6" fmla="*/ 60007 h 127873"/>
                  <a:gd name="connsiteX7" fmla="*/ 69294 w 100726"/>
                  <a:gd name="connsiteY7" fmla="*/ 0 h 127873"/>
                  <a:gd name="connsiteX8" fmla="*/ 100727 w 100726"/>
                  <a:gd name="connsiteY8" fmla="*/ 0 h 127873"/>
                  <a:gd name="connsiteX9" fmla="*/ 100727 w 100726"/>
                  <a:gd name="connsiteY9" fmla="*/ 127873 h 127873"/>
                  <a:gd name="connsiteX10" fmla="*/ 87868 w 100726"/>
                  <a:gd name="connsiteY10" fmla="*/ 127873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726" h="127873">
                    <a:moveTo>
                      <a:pt x="87868" y="127873"/>
                    </a:moveTo>
                    <a:lnTo>
                      <a:pt x="31433" y="67151"/>
                    </a:lnTo>
                    <a:lnTo>
                      <a:pt x="31433" y="127873"/>
                    </a:lnTo>
                    <a:lnTo>
                      <a:pt x="0" y="127873"/>
                    </a:lnTo>
                    <a:lnTo>
                      <a:pt x="0" y="0"/>
                    </a:lnTo>
                    <a:lnTo>
                      <a:pt x="12859" y="0"/>
                    </a:lnTo>
                    <a:lnTo>
                      <a:pt x="69294" y="60007"/>
                    </a:lnTo>
                    <a:lnTo>
                      <a:pt x="69294" y="0"/>
                    </a:lnTo>
                    <a:lnTo>
                      <a:pt x="100727" y="0"/>
                    </a:lnTo>
                    <a:lnTo>
                      <a:pt x="100727" y="127873"/>
                    </a:lnTo>
                    <a:lnTo>
                      <a:pt x="87868" y="127873"/>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grpSp>
      </p:grpSp>
      <p:sp>
        <p:nvSpPr>
          <p:cNvPr id="1013" name="Text Placeholder 32">
            <a:extLst>
              <a:ext uri="{FF2B5EF4-FFF2-40B4-BE49-F238E27FC236}">
                <a16:creationId xmlns:a16="http://schemas.microsoft.com/office/drawing/2014/main" id="{A7EA7A46-1A15-2B41-B847-F18B1E1D17AF}"/>
              </a:ext>
            </a:extLst>
          </p:cNvPr>
          <p:cNvSpPr>
            <a:spLocks noGrp="1"/>
          </p:cNvSpPr>
          <p:nvPr>
            <p:ph type="body" sz="quarter" idx="42" hasCustomPrompt="1"/>
          </p:nvPr>
        </p:nvSpPr>
        <p:spPr>
          <a:xfrm>
            <a:off x="3958918" y="9509660"/>
            <a:ext cx="2774345" cy="606265"/>
          </a:xfrm>
          <a:prstGeom prst="rect">
            <a:avLst/>
          </a:prstGeom>
        </p:spPr>
        <p:txBody>
          <a:bodyPr>
            <a:noAutofit/>
          </a:bodyPr>
          <a:lstStyle>
            <a:lvl1pPr marL="0" indent="0" algn="r">
              <a:lnSpc>
                <a:spcPct val="100000"/>
              </a:lnSpc>
              <a:spcBef>
                <a:spcPts val="0"/>
              </a:spcBef>
              <a:buNone/>
              <a:defRPr sz="2000" b="0" i="0">
                <a:solidFill>
                  <a:schemeClr val="bg1"/>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err="1"/>
              <a:t>www.website.eu</a:t>
            </a:r>
            <a:endParaRPr lang="en-US" dirty="0"/>
          </a:p>
        </p:txBody>
      </p:sp>
      <p:sp>
        <p:nvSpPr>
          <p:cNvPr id="4" name="Rectangle 3">
            <a:extLst>
              <a:ext uri="{FF2B5EF4-FFF2-40B4-BE49-F238E27FC236}">
                <a16:creationId xmlns:a16="http://schemas.microsoft.com/office/drawing/2014/main" id="{92936656-B94A-6CA5-D40D-1C8DF39D301F}"/>
              </a:ext>
            </a:extLst>
          </p:cNvPr>
          <p:cNvSpPr/>
          <p:nvPr userDrawn="1"/>
        </p:nvSpPr>
        <p:spPr>
          <a:xfrm>
            <a:off x="4302466" y="10106166"/>
            <a:ext cx="2047062" cy="338554"/>
          </a:xfrm>
          <a:prstGeom prst="rect">
            <a:avLst/>
          </a:prstGeom>
        </p:spPr>
        <p:txBody>
          <a:bodyPr wrap="square">
            <a:spAutoFit/>
          </a:bodyPr>
          <a:lstStyle/>
          <a:p>
            <a:pPr marL="0" marR="0" indent="0" algn="just" defTabSz="181904" rtl="0" eaLnBrk="1" fontAlgn="auto" latinLnBrk="0" hangingPunct="0">
              <a:lnSpc>
                <a:spcPct val="100000"/>
              </a:lnSpc>
              <a:spcBef>
                <a:spcPts val="0"/>
              </a:spcBef>
              <a:spcAft>
                <a:spcPts val="0"/>
              </a:spcAft>
              <a:buClrTx/>
              <a:buSzTx/>
              <a:buFontTx/>
              <a:buNone/>
              <a:tabLst/>
              <a:defRPr/>
            </a:pPr>
            <a:r>
              <a:rPr lang="en-US" sz="400" kern="1200">
                <a:solidFill>
                  <a:srgbClr val="000000"/>
                </a:solidFill>
                <a:latin typeface="Calibri" panose="020F0502020204030204" pitchFamily="34" charset="0"/>
                <a:ea typeface="Open Sans" panose="020B0606030504020204" pitchFamily="34" charset="0"/>
                <a:cs typeface="Calibri" panose="020F0502020204030204" pitchFamily="34" charset="0"/>
              </a:rPr>
              <a:t>Funded by the European Union. Views and opinions expressed are however those of the author(s) only and do not necessarily reflect those of the European Union or the National Agency. Neither the European Union nor National Agency can be held responsible for them.</a:t>
            </a:r>
            <a:endParaRPr lang="en-US" sz="400" kern="1200" dirty="0">
              <a:solidFill>
                <a:srgbClr val="000000"/>
              </a:solidFill>
              <a:latin typeface="Calibri" panose="020F0502020204030204" pitchFamily="34" charset="0"/>
              <a:ea typeface="Open Sans" panose="020B060603050402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63CB8F7E-F0A6-34A1-27E8-8E42B441BC87}"/>
              </a:ext>
            </a:extLst>
          </p:cNvPr>
          <p:cNvPicPr/>
          <p:nvPr userDrawn="1"/>
        </p:nvPicPr>
        <p:blipFill>
          <a:blip r:embed="rId2" cstate="screen">
            <a:extLst>
              <a:ext uri="{28A0092B-C50C-407E-A947-70E740481C1C}">
                <a14:useLocalDpi xmlns:a14="http://schemas.microsoft.com/office/drawing/2010/main"/>
              </a:ext>
            </a:extLst>
          </a:blip>
          <a:srcRect/>
          <a:stretch/>
        </p:blipFill>
        <p:spPr bwMode="auto">
          <a:xfrm>
            <a:off x="6408797" y="10140492"/>
            <a:ext cx="937574" cy="21529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7975670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Quote/Photo Slide 1">
    <p:spTree>
      <p:nvGrpSpPr>
        <p:cNvPr id="1" name=""/>
        <p:cNvGrpSpPr/>
        <p:nvPr/>
      </p:nvGrpSpPr>
      <p:grpSpPr>
        <a:xfrm>
          <a:off x="0" y="0"/>
          <a:ext cx="0" cy="0"/>
          <a:chOff x="0" y="0"/>
          <a:chExt cx="0" cy="0"/>
        </a:xfrm>
      </p:grpSpPr>
      <p:sp>
        <p:nvSpPr>
          <p:cNvPr id="52" name="Rectangle 51">
            <a:extLst>
              <a:ext uri="{FF2B5EF4-FFF2-40B4-BE49-F238E27FC236}">
                <a16:creationId xmlns:a16="http://schemas.microsoft.com/office/drawing/2014/main" id="{20ECD36C-3D23-EA46-831C-7D8DA38730C6}"/>
              </a:ext>
            </a:extLst>
          </p:cNvPr>
          <p:cNvSpPr/>
          <p:nvPr userDrawn="1"/>
        </p:nvSpPr>
        <p:spPr>
          <a:xfrm>
            <a:off x="-41950" y="3"/>
            <a:ext cx="4088164" cy="10691813"/>
          </a:xfrm>
          <a:prstGeom prst="rect">
            <a:avLst/>
          </a:prstGeom>
          <a:solidFill>
            <a:srgbClr val="8E2F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48" name="Rectangle 47">
            <a:extLst>
              <a:ext uri="{FF2B5EF4-FFF2-40B4-BE49-F238E27FC236}">
                <a16:creationId xmlns:a16="http://schemas.microsoft.com/office/drawing/2014/main" id="{9C47B67A-F850-A040-84D0-7A439AA42AE6}"/>
              </a:ext>
            </a:extLst>
          </p:cNvPr>
          <p:cNvSpPr/>
          <p:nvPr userDrawn="1"/>
        </p:nvSpPr>
        <p:spPr>
          <a:xfrm>
            <a:off x="312555" y="6594763"/>
            <a:ext cx="2392080" cy="307777"/>
          </a:xfrm>
          <a:prstGeom prst="rect">
            <a:avLst/>
          </a:prstGeom>
        </p:spPr>
        <p:txBody>
          <a:bodyPr wrap="square">
            <a:spAutoFit/>
          </a:bodyPr>
          <a:lstStyle/>
          <a:p>
            <a:pPr algn="l"/>
            <a:r>
              <a:rPr lang="en-US" sz="1400" b="0" i="0" dirty="0">
                <a:solidFill>
                  <a:schemeClr val="bg1"/>
                </a:solidFill>
                <a:latin typeface="Calibri" panose="020F0502020204030204" pitchFamily="34" charset="0"/>
                <a:cs typeface="Calibri" panose="020F0502020204030204" pitchFamily="34" charset="0"/>
              </a:rPr>
              <a:t>www.revalorise.eu</a:t>
            </a:r>
          </a:p>
        </p:txBody>
      </p:sp>
      <p:sp>
        <p:nvSpPr>
          <p:cNvPr id="53" name="Picture Placeholder 52">
            <a:extLst>
              <a:ext uri="{FF2B5EF4-FFF2-40B4-BE49-F238E27FC236}">
                <a16:creationId xmlns:a16="http://schemas.microsoft.com/office/drawing/2014/main" id="{6230EC48-5B6A-9942-9FBF-14B4F6033A44}"/>
              </a:ext>
            </a:extLst>
          </p:cNvPr>
          <p:cNvSpPr>
            <a:spLocks noGrp="1"/>
          </p:cNvSpPr>
          <p:nvPr>
            <p:ph type="pic" sz="quarter" idx="41"/>
          </p:nvPr>
        </p:nvSpPr>
        <p:spPr>
          <a:xfrm>
            <a:off x="-70864" y="3584762"/>
            <a:ext cx="6505378" cy="5218044"/>
          </a:xfrm>
          <a:custGeom>
            <a:avLst/>
            <a:gdLst>
              <a:gd name="connsiteX0" fmla="*/ 3438997 w 3440759"/>
              <a:gd name="connsiteY0" fmla="*/ 9741397 h 9741397"/>
              <a:gd name="connsiteX1" fmla="*/ 0 w 3440759"/>
              <a:gd name="connsiteY1" fmla="*/ 9741397 h 9741397"/>
              <a:gd name="connsiteX2" fmla="*/ 0 w 3440759"/>
              <a:gd name="connsiteY2" fmla="*/ 0 h 9741397"/>
              <a:gd name="connsiteX3" fmla="*/ 3438997 w 3440759"/>
              <a:gd name="connsiteY3" fmla="*/ 0 h 9741397"/>
              <a:gd name="connsiteX4" fmla="*/ 3438997 w 3440759"/>
              <a:gd name="connsiteY4" fmla="*/ 3726403 h 9741397"/>
              <a:gd name="connsiteX5" fmla="*/ 3440759 w 3440759"/>
              <a:gd name="connsiteY5" fmla="*/ 3726403 h 9741397"/>
              <a:gd name="connsiteX6" fmla="*/ 3440759 w 3440759"/>
              <a:gd name="connsiteY6" fmla="*/ 9382633 h 9741397"/>
              <a:gd name="connsiteX7" fmla="*/ 3438997 w 3440759"/>
              <a:gd name="connsiteY7" fmla="*/ 9382633 h 974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40759" h="9741397">
                <a:moveTo>
                  <a:pt x="3438997" y="9741397"/>
                </a:moveTo>
                <a:lnTo>
                  <a:pt x="0" y="9741397"/>
                </a:lnTo>
                <a:lnTo>
                  <a:pt x="0" y="0"/>
                </a:lnTo>
                <a:lnTo>
                  <a:pt x="3438997" y="0"/>
                </a:lnTo>
                <a:lnTo>
                  <a:pt x="3438997" y="3726403"/>
                </a:lnTo>
                <a:lnTo>
                  <a:pt x="3440759" y="3726403"/>
                </a:lnTo>
                <a:lnTo>
                  <a:pt x="3440759" y="9382633"/>
                </a:lnTo>
                <a:lnTo>
                  <a:pt x="3438997" y="9382633"/>
                </a:lnTo>
                <a:close/>
              </a:path>
            </a:pathLst>
          </a:custGeom>
          <a:solidFill>
            <a:schemeClr val="bg1">
              <a:lumMod val="85000"/>
            </a:schemeClr>
          </a:solidFill>
          <a:ln>
            <a:noFill/>
          </a:ln>
        </p:spPr>
        <p:txBody>
          <a:bodyPr wrap="square">
            <a:noAutofit/>
          </a:bodyPr>
          <a:lstStyle>
            <a:lvl1pPr marL="0" indent="0">
              <a:buNone/>
              <a:defRPr sz="800" b="0" i="0">
                <a:latin typeface="Calibri" panose="020F0502020204030204" pitchFamily="34" charset="0"/>
                <a:cs typeface="Calibri" panose="020F0502020204030204" pitchFamily="34" charset="0"/>
              </a:defRPr>
            </a:lvl1pPr>
          </a:lstStyle>
          <a:p>
            <a:endParaRPr lang="en-US" dirty="0"/>
          </a:p>
        </p:txBody>
      </p:sp>
      <p:sp>
        <p:nvSpPr>
          <p:cNvPr id="3" name="Rectangle 2">
            <a:extLst>
              <a:ext uri="{FF2B5EF4-FFF2-40B4-BE49-F238E27FC236}">
                <a16:creationId xmlns:a16="http://schemas.microsoft.com/office/drawing/2014/main" id="{0DF14A02-4548-1745-8865-6B85E2AFDC34}"/>
              </a:ext>
            </a:extLst>
          </p:cNvPr>
          <p:cNvSpPr/>
          <p:nvPr userDrawn="1"/>
        </p:nvSpPr>
        <p:spPr>
          <a:xfrm>
            <a:off x="7559675" y="8620217"/>
            <a:ext cx="829723" cy="1802168"/>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145" name="Text Placeholder 23">
            <a:extLst>
              <a:ext uri="{FF2B5EF4-FFF2-40B4-BE49-F238E27FC236}">
                <a16:creationId xmlns:a16="http://schemas.microsoft.com/office/drawing/2014/main" id="{BA327584-B30E-9B4F-95DA-4D66A91AD678}"/>
              </a:ext>
            </a:extLst>
          </p:cNvPr>
          <p:cNvSpPr>
            <a:spLocks noGrp="1"/>
          </p:cNvSpPr>
          <p:nvPr>
            <p:ph type="body" sz="quarter" idx="14" hasCustomPrompt="1"/>
          </p:nvPr>
        </p:nvSpPr>
        <p:spPr>
          <a:xfrm>
            <a:off x="3052135" y="2250592"/>
            <a:ext cx="785328" cy="1056987"/>
          </a:xfrm>
          <a:prstGeom prst="rect">
            <a:avLst/>
          </a:prstGeom>
        </p:spPr>
        <p:txBody>
          <a:bodyPr anchor="t">
            <a:normAutofit/>
          </a:bodyPr>
          <a:lstStyle>
            <a:lvl1pPr marL="0" indent="0" algn="r">
              <a:buNone/>
              <a:defRPr sz="9600" b="1" i="0" baseline="0">
                <a:solidFill>
                  <a:srgbClr val="F9A835"/>
                </a:solidFill>
                <a:latin typeface="Times New Roman" charset="0"/>
                <a:ea typeface="Times New Roman" charset="0"/>
                <a:cs typeface="Times New Roman" charset="0"/>
              </a:defRPr>
            </a:lvl1pPr>
          </a:lstStyle>
          <a:p>
            <a:pPr lvl="0"/>
            <a:r>
              <a:rPr lang="en-US" dirty="0"/>
              <a:t>”</a:t>
            </a:r>
          </a:p>
        </p:txBody>
      </p:sp>
      <p:sp>
        <p:nvSpPr>
          <p:cNvPr id="146" name="Text Placeholder 23">
            <a:extLst>
              <a:ext uri="{FF2B5EF4-FFF2-40B4-BE49-F238E27FC236}">
                <a16:creationId xmlns:a16="http://schemas.microsoft.com/office/drawing/2014/main" id="{F9E65192-907E-E74A-BD20-BF37AB78810F}"/>
              </a:ext>
            </a:extLst>
          </p:cNvPr>
          <p:cNvSpPr>
            <a:spLocks noGrp="1"/>
          </p:cNvSpPr>
          <p:nvPr>
            <p:ph type="body" sz="quarter" idx="13" hasCustomPrompt="1"/>
          </p:nvPr>
        </p:nvSpPr>
        <p:spPr>
          <a:xfrm>
            <a:off x="409853" y="695273"/>
            <a:ext cx="3418702" cy="2586284"/>
          </a:xfrm>
          <a:prstGeom prst="rect">
            <a:avLst/>
          </a:prstGeom>
        </p:spPr>
        <p:txBody>
          <a:bodyPr anchor="ctr">
            <a:normAutofit/>
          </a:bodyPr>
          <a:lstStyle>
            <a:lvl1pPr marL="0" indent="0" algn="ctr">
              <a:buNone/>
              <a:defRPr sz="1801" b="0" i="0" baseline="0">
                <a:solidFill>
                  <a:schemeClr val="bg1"/>
                </a:solidFill>
                <a:latin typeface="Calibri" panose="020F0502020204030204" pitchFamily="34" charset="0"/>
                <a:cs typeface="Calibri" panose="020F0502020204030204" pitchFamily="34" charset="0"/>
              </a:defRPr>
            </a:lvl1pPr>
          </a:lstStyle>
          <a:p>
            <a:pPr lvl="0"/>
            <a:r>
              <a:rPr lang="en-US" dirty="0"/>
              <a:t>Quote Slide</a:t>
            </a:r>
          </a:p>
        </p:txBody>
      </p:sp>
      <p:sp>
        <p:nvSpPr>
          <p:cNvPr id="147" name="Text Placeholder 23">
            <a:extLst>
              <a:ext uri="{FF2B5EF4-FFF2-40B4-BE49-F238E27FC236}">
                <a16:creationId xmlns:a16="http://schemas.microsoft.com/office/drawing/2014/main" id="{0567599A-5D55-DA45-ABCA-3584C81B7193}"/>
              </a:ext>
            </a:extLst>
          </p:cNvPr>
          <p:cNvSpPr>
            <a:spLocks noGrp="1"/>
          </p:cNvSpPr>
          <p:nvPr>
            <p:ph type="body" sz="quarter" idx="15" hasCustomPrompt="1"/>
          </p:nvPr>
        </p:nvSpPr>
        <p:spPr>
          <a:xfrm>
            <a:off x="400944" y="669253"/>
            <a:ext cx="2003444" cy="936605"/>
          </a:xfrm>
          <a:prstGeom prst="rect">
            <a:avLst/>
          </a:prstGeom>
        </p:spPr>
        <p:txBody>
          <a:bodyPr anchor="t">
            <a:normAutofit/>
          </a:bodyPr>
          <a:lstStyle>
            <a:lvl1pPr marL="0" indent="0" algn="l">
              <a:buNone/>
              <a:defRPr sz="9600" b="1" i="0" baseline="0">
                <a:solidFill>
                  <a:srgbClr val="F9A835"/>
                </a:solidFill>
                <a:latin typeface="Times New Roman" charset="0"/>
                <a:ea typeface="Times New Roman" charset="0"/>
                <a:cs typeface="Times New Roman" charset="0"/>
              </a:defRPr>
            </a:lvl1pPr>
          </a:lstStyle>
          <a:p>
            <a:pPr lvl="0"/>
            <a:r>
              <a:rPr lang="en-US" dirty="0"/>
              <a:t>“</a:t>
            </a:r>
          </a:p>
        </p:txBody>
      </p:sp>
      <p:sp>
        <p:nvSpPr>
          <p:cNvPr id="148" name="Slide Number Placeholder 5">
            <a:extLst>
              <a:ext uri="{FF2B5EF4-FFF2-40B4-BE49-F238E27FC236}">
                <a16:creationId xmlns:a16="http://schemas.microsoft.com/office/drawing/2014/main" id="{1AF94933-6438-514F-B237-A77B6DD98C2C}"/>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000000"/>
                </a:solidFill>
                <a:latin typeface="Calibri" panose="020F050202020403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3846124900"/>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Photo Slide 2">
    <p:spTree>
      <p:nvGrpSpPr>
        <p:cNvPr id="1" name=""/>
        <p:cNvGrpSpPr/>
        <p:nvPr/>
      </p:nvGrpSpPr>
      <p:grpSpPr>
        <a:xfrm>
          <a:off x="0" y="0"/>
          <a:ext cx="0" cy="0"/>
          <a:chOff x="0" y="0"/>
          <a:chExt cx="0" cy="0"/>
        </a:xfrm>
      </p:grpSpPr>
      <p:sp>
        <p:nvSpPr>
          <p:cNvPr id="64" name="Rectangle 63">
            <a:extLst>
              <a:ext uri="{FF2B5EF4-FFF2-40B4-BE49-F238E27FC236}">
                <a16:creationId xmlns:a16="http://schemas.microsoft.com/office/drawing/2014/main" id="{C4D380CD-FC10-B947-BA28-DD18C2B065DB}"/>
              </a:ext>
            </a:extLst>
          </p:cNvPr>
          <p:cNvSpPr/>
          <p:nvPr userDrawn="1"/>
        </p:nvSpPr>
        <p:spPr>
          <a:xfrm>
            <a:off x="13749" y="1277646"/>
            <a:ext cx="4174526" cy="3690885"/>
          </a:xfrm>
          <a:prstGeom prst="rect">
            <a:avLst/>
          </a:prstGeom>
          <a:solidFill>
            <a:srgbClr val="8E2F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104" name="Picture Placeholder 103">
            <a:extLst>
              <a:ext uri="{FF2B5EF4-FFF2-40B4-BE49-F238E27FC236}">
                <a16:creationId xmlns:a16="http://schemas.microsoft.com/office/drawing/2014/main" id="{54051B8E-7186-ED46-BFA3-8240E84B794A}"/>
              </a:ext>
            </a:extLst>
          </p:cNvPr>
          <p:cNvSpPr>
            <a:spLocks noGrp="1"/>
          </p:cNvSpPr>
          <p:nvPr>
            <p:ph type="pic" sz="quarter" idx="41"/>
          </p:nvPr>
        </p:nvSpPr>
        <p:spPr>
          <a:xfrm>
            <a:off x="361694" y="472749"/>
            <a:ext cx="6781936" cy="9229189"/>
          </a:xfrm>
          <a:custGeom>
            <a:avLst/>
            <a:gdLst>
              <a:gd name="connsiteX0" fmla="*/ 215873 w 6781936"/>
              <a:gd name="connsiteY0" fmla="*/ 9081722 h 9229189"/>
              <a:gd name="connsiteX1" fmla="*/ 68489 w 6781936"/>
              <a:gd name="connsiteY1" fmla="*/ 9229189 h 9229189"/>
              <a:gd name="connsiteX2" fmla="*/ 67321 w 6781936"/>
              <a:gd name="connsiteY2" fmla="*/ 9229189 h 9229189"/>
              <a:gd name="connsiteX3" fmla="*/ 279371 w 6781936"/>
              <a:gd name="connsiteY3" fmla="*/ 9018677 h 9229189"/>
              <a:gd name="connsiteX4" fmla="*/ 490001 w 6781936"/>
              <a:gd name="connsiteY4" fmla="*/ 9229189 h 9229189"/>
              <a:gd name="connsiteX5" fmla="*/ 487961 w 6781936"/>
              <a:gd name="connsiteY5" fmla="*/ 9229189 h 9229189"/>
              <a:gd name="connsiteX6" fmla="*/ 278353 w 6781936"/>
              <a:gd name="connsiteY6" fmla="*/ 9019699 h 9229189"/>
              <a:gd name="connsiteX7" fmla="*/ 278756 w 6781936"/>
              <a:gd name="connsiteY7" fmla="*/ 9019298 h 9229189"/>
              <a:gd name="connsiteX8" fmla="*/ 278756 w 6781936"/>
              <a:gd name="connsiteY8" fmla="*/ 9019297 h 9229189"/>
              <a:gd name="connsiteX9" fmla="*/ 0 w 6781936"/>
              <a:gd name="connsiteY9" fmla="*/ 8740543 h 9229189"/>
              <a:gd name="connsiteX10" fmla="*/ 97131 w 6781936"/>
              <a:gd name="connsiteY10" fmla="*/ 8837675 h 9229189"/>
              <a:gd name="connsiteX11" fmla="*/ 0 w 6781936"/>
              <a:gd name="connsiteY11" fmla="*/ 8740545 h 9229189"/>
              <a:gd name="connsiteX12" fmla="*/ 341327 w 6781936"/>
              <a:gd name="connsiteY12" fmla="*/ 8457967 h 9229189"/>
              <a:gd name="connsiteX13" fmla="*/ 588978 w 6781936"/>
              <a:gd name="connsiteY13" fmla="*/ 8705548 h 9229189"/>
              <a:gd name="connsiteX14" fmla="*/ 588036 w 6781936"/>
              <a:gd name="connsiteY14" fmla="*/ 8706491 h 9229189"/>
              <a:gd name="connsiteX15" fmla="*/ 2143865 w 6781936"/>
              <a:gd name="connsiteY15" fmla="*/ 7151730 h 9229189"/>
              <a:gd name="connsiteX16" fmla="*/ 1832890 w 6781936"/>
              <a:gd name="connsiteY16" fmla="*/ 7462705 h 9229189"/>
              <a:gd name="connsiteX17" fmla="*/ 2143865 w 6781936"/>
              <a:gd name="connsiteY17" fmla="*/ 7773680 h 9229189"/>
              <a:gd name="connsiteX18" fmla="*/ 2454840 w 6781936"/>
              <a:gd name="connsiteY18" fmla="*/ 7462705 h 9229189"/>
              <a:gd name="connsiteX19" fmla="*/ 1522925 w 6781936"/>
              <a:gd name="connsiteY19" fmla="*/ 7150761 h 9229189"/>
              <a:gd name="connsiteX20" fmla="*/ 1210743 w 6781936"/>
              <a:gd name="connsiteY20" fmla="*/ 7462942 h 9229189"/>
              <a:gd name="connsiteX21" fmla="*/ 1211642 w 6781936"/>
              <a:gd name="connsiteY21" fmla="*/ 7463833 h 9229189"/>
              <a:gd name="connsiteX22" fmla="*/ 901440 w 6781936"/>
              <a:gd name="connsiteY22" fmla="*/ 7774035 h 9229189"/>
              <a:gd name="connsiteX23" fmla="*/ 1211659 w 6781936"/>
              <a:gd name="connsiteY23" fmla="*/ 8084255 h 9229189"/>
              <a:gd name="connsiteX24" fmla="*/ 1211618 w 6781936"/>
              <a:gd name="connsiteY24" fmla="*/ 8084296 h 9229189"/>
              <a:gd name="connsiteX25" fmla="*/ 1211464 w 6781936"/>
              <a:gd name="connsiteY25" fmla="*/ 8084141 h 9229189"/>
              <a:gd name="connsiteX26" fmla="*/ 900489 w 6781936"/>
              <a:gd name="connsiteY26" fmla="*/ 8395116 h 9229189"/>
              <a:gd name="connsiteX27" fmla="*/ 1211464 w 6781936"/>
              <a:gd name="connsiteY27" fmla="*/ 8706090 h 9229189"/>
              <a:gd name="connsiteX28" fmla="*/ 1521536 w 6781936"/>
              <a:gd name="connsiteY28" fmla="*/ 8396019 h 9229189"/>
              <a:gd name="connsiteX29" fmla="*/ 1521689 w 6781936"/>
              <a:gd name="connsiteY29" fmla="*/ 8396174 h 9229189"/>
              <a:gd name="connsiteX30" fmla="*/ 1832709 w 6781936"/>
              <a:gd name="connsiteY30" fmla="*/ 8085243 h 9229189"/>
              <a:gd name="connsiteX31" fmla="*/ 1522489 w 6781936"/>
              <a:gd name="connsiteY31" fmla="*/ 7774936 h 9229189"/>
              <a:gd name="connsiteX32" fmla="*/ 1523390 w 6781936"/>
              <a:gd name="connsiteY32" fmla="*/ 7774035 h 9229189"/>
              <a:gd name="connsiteX33" fmla="*/ 1423638 w 6781936"/>
              <a:gd name="connsiteY33" fmla="*/ 7674284 h 9229189"/>
              <a:gd name="connsiteX34" fmla="*/ 1522924 w 6781936"/>
              <a:gd name="connsiteY34" fmla="*/ 7772846 h 9229189"/>
              <a:gd name="connsiteX35" fmla="*/ 1832828 w 6781936"/>
              <a:gd name="connsiteY35" fmla="*/ 7462942 h 9229189"/>
              <a:gd name="connsiteX36" fmla="*/ 0 w 6781936"/>
              <a:gd name="connsiteY36" fmla="*/ 0 h 9229189"/>
              <a:gd name="connsiteX37" fmla="*/ 6781936 w 6781936"/>
              <a:gd name="connsiteY37" fmla="*/ 0 h 9229189"/>
              <a:gd name="connsiteX38" fmla="*/ 6781936 w 6781936"/>
              <a:gd name="connsiteY38" fmla="*/ 9229189 h 9229189"/>
              <a:gd name="connsiteX39" fmla="*/ 1731942 w 6781936"/>
              <a:gd name="connsiteY39" fmla="*/ 9229189 h 9229189"/>
              <a:gd name="connsiteX40" fmla="*/ 1522405 w 6781936"/>
              <a:gd name="connsiteY40" fmla="*/ 9019652 h 9229189"/>
              <a:gd name="connsiteX41" fmla="*/ 1312869 w 6781936"/>
              <a:gd name="connsiteY41" fmla="*/ 9229189 h 9229189"/>
              <a:gd name="connsiteX42" fmla="*/ 1311427 w 6781936"/>
              <a:gd name="connsiteY42" fmla="*/ 9229189 h 9229189"/>
              <a:gd name="connsiteX43" fmla="*/ 1522540 w 6781936"/>
              <a:gd name="connsiteY43" fmla="*/ 9017956 h 9229189"/>
              <a:gd name="connsiteX44" fmla="*/ 1211477 w 6781936"/>
              <a:gd name="connsiteY44" fmla="*/ 8707070 h 9229189"/>
              <a:gd name="connsiteX45" fmla="*/ 900590 w 6781936"/>
              <a:gd name="connsiteY45" fmla="*/ 9018132 h 9229189"/>
              <a:gd name="connsiteX46" fmla="*/ 1111766 w 6781936"/>
              <a:gd name="connsiteY46" fmla="*/ 9229189 h 9229189"/>
              <a:gd name="connsiteX47" fmla="*/ 1110016 w 6781936"/>
              <a:gd name="connsiteY47" fmla="*/ 9229189 h 9229189"/>
              <a:gd name="connsiteX48" fmla="*/ 900224 w 6781936"/>
              <a:gd name="connsiteY48" fmla="*/ 9019397 h 9229189"/>
              <a:gd name="connsiteX49" fmla="*/ 690432 w 6781936"/>
              <a:gd name="connsiteY49" fmla="*/ 9229189 h 9229189"/>
              <a:gd name="connsiteX50" fmla="*/ 688444 w 6781936"/>
              <a:gd name="connsiteY50" fmla="*/ 9229189 h 9229189"/>
              <a:gd name="connsiteX51" fmla="*/ 900165 w 6781936"/>
              <a:gd name="connsiteY51" fmla="*/ 9017348 h 9229189"/>
              <a:gd name="connsiteX52" fmla="*/ 899646 w 6781936"/>
              <a:gd name="connsiteY52" fmla="*/ 9016829 h 9229189"/>
              <a:gd name="connsiteX53" fmla="*/ 1209887 w 6781936"/>
              <a:gd name="connsiteY53" fmla="*/ 8706588 h 9229189"/>
              <a:gd name="connsiteX54" fmla="*/ 899305 w 6781936"/>
              <a:gd name="connsiteY54" fmla="*/ 8396006 h 9229189"/>
              <a:gd name="connsiteX55" fmla="*/ 899448 w 6781936"/>
              <a:gd name="connsiteY55" fmla="*/ 8395863 h 9229189"/>
              <a:gd name="connsiteX56" fmla="*/ 899488 w 6781936"/>
              <a:gd name="connsiteY56" fmla="*/ 8395903 h 9229189"/>
              <a:gd name="connsiteX57" fmla="*/ 1210507 w 6781936"/>
              <a:gd name="connsiteY57" fmla="*/ 8084972 h 9229189"/>
              <a:gd name="connsiteX58" fmla="*/ 899576 w 6781936"/>
              <a:gd name="connsiteY58" fmla="*/ 7773953 h 9229189"/>
              <a:gd name="connsiteX59" fmla="*/ 589366 w 6781936"/>
              <a:gd name="connsiteY59" fmla="*/ 8084075 h 9229189"/>
              <a:gd name="connsiteX60" fmla="*/ 589326 w 6781936"/>
              <a:gd name="connsiteY60" fmla="*/ 8084034 h 9229189"/>
              <a:gd name="connsiteX61" fmla="*/ 278395 w 6781936"/>
              <a:gd name="connsiteY61" fmla="*/ 8395053 h 9229189"/>
              <a:gd name="connsiteX62" fmla="*/ 278515 w 6781936"/>
              <a:gd name="connsiteY62" fmla="*/ 8395173 h 9229189"/>
              <a:gd name="connsiteX63" fmla="*/ 0 w 6781936"/>
              <a:gd name="connsiteY63" fmla="*/ 8673687 h 9229189"/>
              <a:gd name="connsiteX64" fmla="*/ 0 w 6781936"/>
              <a:gd name="connsiteY64" fmla="*/ 8673557 h 9229189"/>
              <a:gd name="connsiteX65" fmla="*/ 276777 w 6781936"/>
              <a:gd name="connsiteY65" fmla="*/ 8396704 h 9229189"/>
              <a:gd name="connsiteX66" fmla="*/ 0 w 6781936"/>
              <a:gd name="connsiteY66" fmla="*/ 8120005 h 9229189"/>
              <a:gd name="connsiteX67" fmla="*/ 0 w 6781936"/>
              <a:gd name="connsiteY67" fmla="*/ 8118233 h 9229189"/>
              <a:gd name="connsiteX68" fmla="*/ 277228 w 6781936"/>
              <a:gd name="connsiteY68" fmla="*/ 8395538 h 9229189"/>
              <a:gd name="connsiteX69" fmla="*/ 588247 w 6781936"/>
              <a:gd name="connsiteY69" fmla="*/ 8084607 h 9229189"/>
              <a:gd name="connsiteX70" fmla="*/ 277665 w 6781936"/>
              <a:gd name="connsiteY70" fmla="*/ 7773938 h 9229189"/>
              <a:gd name="connsiteX71" fmla="*/ 278756 w 6781936"/>
              <a:gd name="connsiteY71" fmla="*/ 7772847 h 9229189"/>
              <a:gd name="connsiteX72" fmla="*/ 0 w 6781936"/>
              <a:gd name="connsiteY72" fmla="*/ 7496127 h 9229189"/>
              <a:gd name="connsiteX73" fmla="*/ 0 w 6781936"/>
              <a:gd name="connsiteY73" fmla="*/ 4495779 h 9229189"/>
              <a:gd name="connsiteX74" fmla="*/ 3826583 w 6781936"/>
              <a:gd name="connsiteY74" fmla="*/ 4495779 h 9229189"/>
              <a:gd name="connsiteX75" fmla="*/ 3826583 w 6781936"/>
              <a:gd name="connsiteY75" fmla="*/ 804894 h 9229189"/>
              <a:gd name="connsiteX76" fmla="*/ 0 w 6781936"/>
              <a:gd name="connsiteY76" fmla="*/ 804894 h 9229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6781936" h="9229189">
                <a:moveTo>
                  <a:pt x="215873" y="9081722"/>
                </a:moveTo>
                <a:lnTo>
                  <a:pt x="68489" y="9229189"/>
                </a:lnTo>
                <a:lnTo>
                  <a:pt x="67321" y="9229189"/>
                </a:lnTo>
                <a:close/>
                <a:moveTo>
                  <a:pt x="279371" y="9018677"/>
                </a:moveTo>
                <a:lnTo>
                  <a:pt x="490001" y="9229189"/>
                </a:lnTo>
                <a:lnTo>
                  <a:pt x="487961" y="9229189"/>
                </a:lnTo>
                <a:lnTo>
                  <a:pt x="278353" y="9019699"/>
                </a:lnTo>
                <a:lnTo>
                  <a:pt x="278756" y="9019298"/>
                </a:lnTo>
                <a:lnTo>
                  <a:pt x="278756" y="9019297"/>
                </a:lnTo>
                <a:close/>
                <a:moveTo>
                  <a:pt x="0" y="8740543"/>
                </a:moveTo>
                <a:lnTo>
                  <a:pt x="97131" y="8837675"/>
                </a:lnTo>
                <a:lnTo>
                  <a:pt x="0" y="8740545"/>
                </a:lnTo>
                <a:close/>
                <a:moveTo>
                  <a:pt x="341327" y="8457967"/>
                </a:moveTo>
                <a:lnTo>
                  <a:pt x="588978" y="8705548"/>
                </a:lnTo>
                <a:lnTo>
                  <a:pt x="588036" y="8706491"/>
                </a:lnTo>
                <a:close/>
                <a:moveTo>
                  <a:pt x="2143865" y="7151730"/>
                </a:moveTo>
                <a:lnTo>
                  <a:pt x="1832890" y="7462705"/>
                </a:lnTo>
                <a:lnTo>
                  <a:pt x="2143865" y="7773680"/>
                </a:lnTo>
                <a:lnTo>
                  <a:pt x="2454840" y="7462705"/>
                </a:lnTo>
                <a:close/>
                <a:moveTo>
                  <a:pt x="1522925" y="7150761"/>
                </a:moveTo>
                <a:lnTo>
                  <a:pt x="1210743" y="7462942"/>
                </a:lnTo>
                <a:lnTo>
                  <a:pt x="1211642" y="7463833"/>
                </a:lnTo>
                <a:lnTo>
                  <a:pt x="901440" y="7774035"/>
                </a:lnTo>
                <a:lnTo>
                  <a:pt x="1211659" y="8084255"/>
                </a:lnTo>
                <a:lnTo>
                  <a:pt x="1211618" y="8084296"/>
                </a:lnTo>
                <a:lnTo>
                  <a:pt x="1211464" y="8084141"/>
                </a:lnTo>
                <a:lnTo>
                  <a:pt x="900489" y="8395116"/>
                </a:lnTo>
                <a:lnTo>
                  <a:pt x="1211464" y="8706090"/>
                </a:lnTo>
                <a:lnTo>
                  <a:pt x="1521536" y="8396019"/>
                </a:lnTo>
                <a:lnTo>
                  <a:pt x="1521689" y="8396174"/>
                </a:lnTo>
                <a:lnTo>
                  <a:pt x="1832709" y="8085243"/>
                </a:lnTo>
                <a:lnTo>
                  <a:pt x="1522489" y="7774936"/>
                </a:lnTo>
                <a:lnTo>
                  <a:pt x="1523390" y="7774035"/>
                </a:lnTo>
                <a:lnTo>
                  <a:pt x="1423638" y="7674284"/>
                </a:lnTo>
                <a:lnTo>
                  <a:pt x="1522924" y="7772846"/>
                </a:lnTo>
                <a:lnTo>
                  <a:pt x="1832828" y="7462942"/>
                </a:lnTo>
                <a:close/>
                <a:moveTo>
                  <a:pt x="0" y="0"/>
                </a:moveTo>
                <a:lnTo>
                  <a:pt x="6781936" y="0"/>
                </a:lnTo>
                <a:lnTo>
                  <a:pt x="6781936" y="9229189"/>
                </a:lnTo>
                <a:lnTo>
                  <a:pt x="1731942" y="9229189"/>
                </a:lnTo>
                <a:lnTo>
                  <a:pt x="1522405" y="9019652"/>
                </a:lnTo>
                <a:lnTo>
                  <a:pt x="1312869" y="9229189"/>
                </a:lnTo>
                <a:lnTo>
                  <a:pt x="1311427" y="9229189"/>
                </a:lnTo>
                <a:lnTo>
                  <a:pt x="1522540" y="9017956"/>
                </a:lnTo>
                <a:lnTo>
                  <a:pt x="1211477" y="8707070"/>
                </a:lnTo>
                <a:lnTo>
                  <a:pt x="900590" y="9018132"/>
                </a:lnTo>
                <a:lnTo>
                  <a:pt x="1111766" y="9229189"/>
                </a:lnTo>
                <a:lnTo>
                  <a:pt x="1110016" y="9229189"/>
                </a:lnTo>
                <a:lnTo>
                  <a:pt x="900224" y="9019397"/>
                </a:lnTo>
                <a:lnTo>
                  <a:pt x="690432" y="9229189"/>
                </a:lnTo>
                <a:lnTo>
                  <a:pt x="688444" y="9229189"/>
                </a:lnTo>
                <a:lnTo>
                  <a:pt x="900165" y="9017348"/>
                </a:lnTo>
                <a:lnTo>
                  <a:pt x="899646" y="9016829"/>
                </a:lnTo>
                <a:lnTo>
                  <a:pt x="1209887" y="8706588"/>
                </a:lnTo>
                <a:lnTo>
                  <a:pt x="899305" y="8396006"/>
                </a:lnTo>
                <a:lnTo>
                  <a:pt x="899448" y="8395863"/>
                </a:lnTo>
                <a:lnTo>
                  <a:pt x="899488" y="8395903"/>
                </a:lnTo>
                <a:lnTo>
                  <a:pt x="1210507" y="8084972"/>
                </a:lnTo>
                <a:lnTo>
                  <a:pt x="899576" y="7773953"/>
                </a:lnTo>
                <a:lnTo>
                  <a:pt x="589366" y="8084075"/>
                </a:lnTo>
                <a:lnTo>
                  <a:pt x="589326" y="8084034"/>
                </a:lnTo>
                <a:lnTo>
                  <a:pt x="278395" y="8395053"/>
                </a:lnTo>
                <a:lnTo>
                  <a:pt x="278515" y="8395173"/>
                </a:lnTo>
                <a:lnTo>
                  <a:pt x="0" y="8673687"/>
                </a:lnTo>
                <a:lnTo>
                  <a:pt x="0" y="8673557"/>
                </a:lnTo>
                <a:lnTo>
                  <a:pt x="276777" y="8396704"/>
                </a:lnTo>
                <a:lnTo>
                  <a:pt x="0" y="8120005"/>
                </a:lnTo>
                <a:lnTo>
                  <a:pt x="0" y="8118233"/>
                </a:lnTo>
                <a:lnTo>
                  <a:pt x="277228" y="8395538"/>
                </a:lnTo>
                <a:lnTo>
                  <a:pt x="588247" y="8084607"/>
                </a:lnTo>
                <a:lnTo>
                  <a:pt x="277665" y="7773938"/>
                </a:lnTo>
                <a:lnTo>
                  <a:pt x="278756" y="7772847"/>
                </a:lnTo>
                <a:lnTo>
                  <a:pt x="0" y="7496127"/>
                </a:lnTo>
                <a:lnTo>
                  <a:pt x="0" y="4495779"/>
                </a:lnTo>
                <a:lnTo>
                  <a:pt x="3826583" y="4495779"/>
                </a:lnTo>
                <a:lnTo>
                  <a:pt x="3826583" y="804894"/>
                </a:lnTo>
                <a:lnTo>
                  <a:pt x="0" y="804894"/>
                </a:lnTo>
                <a:close/>
              </a:path>
            </a:pathLst>
          </a:custGeom>
          <a:solidFill>
            <a:schemeClr val="bg1">
              <a:lumMod val="85000"/>
            </a:schemeClr>
          </a:solidFill>
          <a:ln>
            <a:noFill/>
          </a:ln>
        </p:spPr>
        <p:txBody>
          <a:bodyPr wrap="square">
            <a:noAutofit/>
          </a:bodyPr>
          <a:lstStyle>
            <a:lvl1pPr marL="0" indent="0">
              <a:buNone/>
              <a:defRPr sz="800" b="0" i="0">
                <a:latin typeface="Calibri" panose="020F0502020204030204" pitchFamily="34" charset="0"/>
                <a:cs typeface="Calibri" panose="020F0502020204030204" pitchFamily="34" charset="0"/>
              </a:defRPr>
            </a:lvl1pPr>
          </a:lstStyle>
          <a:p>
            <a:endParaRPr lang="en-US" dirty="0"/>
          </a:p>
        </p:txBody>
      </p:sp>
      <p:sp>
        <p:nvSpPr>
          <p:cNvPr id="56" name="Text Placeholder 23">
            <a:extLst>
              <a:ext uri="{FF2B5EF4-FFF2-40B4-BE49-F238E27FC236}">
                <a16:creationId xmlns:a16="http://schemas.microsoft.com/office/drawing/2014/main" id="{7DC7EF96-8108-0641-A4BF-5E7AB13B170D}"/>
              </a:ext>
            </a:extLst>
          </p:cNvPr>
          <p:cNvSpPr>
            <a:spLocks noGrp="1"/>
          </p:cNvSpPr>
          <p:nvPr>
            <p:ph type="body" sz="quarter" idx="14" hasCustomPrompt="1"/>
          </p:nvPr>
        </p:nvSpPr>
        <p:spPr>
          <a:xfrm>
            <a:off x="3106386" y="3393854"/>
            <a:ext cx="785328" cy="1056987"/>
          </a:xfrm>
          <a:prstGeom prst="rect">
            <a:avLst/>
          </a:prstGeom>
        </p:spPr>
        <p:txBody>
          <a:bodyPr anchor="t">
            <a:normAutofit/>
          </a:bodyPr>
          <a:lstStyle>
            <a:lvl1pPr marL="0" indent="0" algn="r">
              <a:buNone/>
              <a:defRPr sz="9600" b="1" i="0" baseline="0">
                <a:solidFill>
                  <a:srgbClr val="F9A835"/>
                </a:solidFill>
                <a:latin typeface="Times New Roman" charset="0"/>
                <a:ea typeface="Times New Roman" charset="0"/>
                <a:cs typeface="Times New Roman" charset="0"/>
              </a:defRPr>
            </a:lvl1pPr>
          </a:lstStyle>
          <a:p>
            <a:pPr lvl="0"/>
            <a:r>
              <a:rPr lang="en-US" dirty="0"/>
              <a:t>”</a:t>
            </a:r>
          </a:p>
        </p:txBody>
      </p:sp>
      <p:sp>
        <p:nvSpPr>
          <p:cNvPr id="57" name="Text Placeholder 23">
            <a:extLst>
              <a:ext uri="{FF2B5EF4-FFF2-40B4-BE49-F238E27FC236}">
                <a16:creationId xmlns:a16="http://schemas.microsoft.com/office/drawing/2014/main" id="{B4462BBB-3951-4F47-B7D8-693E7BC7334A}"/>
              </a:ext>
            </a:extLst>
          </p:cNvPr>
          <p:cNvSpPr>
            <a:spLocks noGrp="1"/>
          </p:cNvSpPr>
          <p:nvPr>
            <p:ph type="body" sz="quarter" idx="13" hasCustomPrompt="1"/>
          </p:nvPr>
        </p:nvSpPr>
        <p:spPr>
          <a:xfrm>
            <a:off x="464104" y="1838536"/>
            <a:ext cx="3418702" cy="2586284"/>
          </a:xfrm>
          <a:prstGeom prst="rect">
            <a:avLst/>
          </a:prstGeom>
        </p:spPr>
        <p:txBody>
          <a:bodyPr anchor="ctr">
            <a:normAutofit/>
          </a:bodyPr>
          <a:lstStyle>
            <a:lvl1pPr marL="0" indent="0" algn="ctr">
              <a:buNone/>
              <a:defRPr sz="1801" b="0" i="1" baseline="0">
                <a:solidFill>
                  <a:schemeClr val="bg1"/>
                </a:solidFill>
                <a:latin typeface="Calibri" panose="020F0502020204030204" pitchFamily="34" charset="0"/>
                <a:cs typeface="Calibri" panose="020F0502020204030204" pitchFamily="34" charset="0"/>
              </a:defRPr>
            </a:lvl1pPr>
          </a:lstStyle>
          <a:p>
            <a:pPr lvl="0"/>
            <a:r>
              <a:rPr lang="en-US" dirty="0"/>
              <a:t>Quote Slide</a:t>
            </a:r>
          </a:p>
        </p:txBody>
      </p:sp>
      <p:sp>
        <p:nvSpPr>
          <p:cNvPr id="58" name="Text Placeholder 23">
            <a:extLst>
              <a:ext uri="{FF2B5EF4-FFF2-40B4-BE49-F238E27FC236}">
                <a16:creationId xmlns:a16="http://schemas.microsoft.com/office/drawing/2014/main" id="{EB3FD478-412D-C64F-85F3-3C0B522FCB9C}"/>
              </a:ext>
            </a:extLst>
          </p:cNvPr>
          <p:cNvSpPr>
            <a:spLocks noGrp="1"/>
          </p:cNvSpPr>
          <p:nvPr>
            <p:ph type="body" sz="quarter" idx="15" hasCustomPrompt="1"/>
          </p:nvPr>
        </p:nvSpPr>
        <p:spPr>
          <a:xfrm>
            <a:off x="455196" y="1812516"/>
            <a:ext cx="2003444" cy="936605"/>
          </a:xfrm>
          <a:prstGeom prst="rect">
            <a:avLst/>
          </a:prstGeom>
        </p:spPr>
        <p:txBody>
          <a:bodyPr anchor="t">
            <a:normAutofit/>
          </a:bodyPr>
          <a:lstStyle>
            <a:lvl1pPr marL="0" indent="0" algn="l">
              <a:buNone/>
              <a:defRPr sz="9600" b="1" i="0" baseline="0">
                <a:solidFill>
                  <a:srgbClr val="F9A835"/>
                </a:solidFill>
                <a:latin typeface="Times New Roman" charset="0"/>
                <a:ea typeface="Times New Roman" charset="0"/>
                <a:cs typeface="Times New Roman" charset="0"/>
              </a:defRPr>
            </a:lvl1pPr>
          </a:lstStyle>
          <a:p>
            <a:pPr lvl="0"/>
            <a:r>
              <a:rPr lang="en-US" dirty="0"/>
              <a:t>“</a:t>
            </a:r>
          </a:p>
        </p:txBody>
      </p:sp>
      <p:grpSp>
        <p:nvGrpSpPr>
          <p:cNvPr id="81" name="Group 80">
            <a:extLst>
              <a:ext uri="{FF2B5EF4-FFF2-40B4-BE49-F238E27FC236}">
                <a16:creationId xmlns:a16="http://schemas.microsoft.com/office/drawing/2014/main" id="{C5588AED-56DD-DB4D-9C84-93FCAD6731A0}"/>
              </a:ext>
            </a:extLst>
          </p:cNvPr>
          <p:cNvGrpSpPr/>
          <p:nvPr userDrawn="1"/>
        </p:nvGrpSpPr>
        <p:grpSpPr>
          <a:xfrm>
            <a:off x="135375" y="7623509"/>
            <a:ext cx="2590078" cy="2250924"/>
            <a:chOff x="-220413" y="5470274"/>
            <a:chExt cx="2590079" cy="2250924"/>
          </a:xfrm>
        </p:grpSpPr>
        <p:sp>
          <p:nvSpPr>
            <p:cNvPr id="82" name="Freeform 81">
              <a:extLst>
                <a:ext uri="{FF2B5EF4-FFF2-40B4-BE49-F238E27FC236}">
                  <a16:creationId xmlns:a16="http://schemas.microsoft.com/office/drawing/2014/main" id="{61FE8491-FC71-6E4C-89EC-3D542256B445}"/>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p>
              <a:endParaRPr lang="en-US" dirty="0">
                <a:latin typeface="Calibri" panose="020F0502020204030204" pitchFamily="34" charset="0"/>
              </a:endParaRPr>
            </a:p>
          </p:txBody>
        </p:sp>
        <p:sp>
          <p:nvSpPr>
            <p:cNvPr id="83" name="Freeform 82">
              <a:extLst>
                <a:ext uri="{FF2B5EF4-FFF2-40B4-BE49-F238E27FC236}">
                  <a16:creationId xmlns:a16="http://schemas.microsoft.com/office/drawing/2014/main" id="{957002ED-A16C-4A48-B204-77A789F5C920}"/>
                </a:ext>
              </a:extLst>
            </p:cNvPr>
            <p:cNvSpPr/>
            <p:nvPr/>
          </p:nvSpPr>
          <p:spPr>
            <a:xfrm rot="18899028">
              <a:off x="997580"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p>
              <a:endParaRPr lang="en-US" dirty="0">
                <a:latin typeface="Calibri" panose="020F0502020204030204" pitchFamily="34" charset="0"/>
              </a:endParaRPr>
            </a:p>
          </p:txBody>
        </p:sp>
        <p:sp>
          <p:nvSpPr>
            <p:cNvPr id="84" name="Freeform 83">
              <a:extLst>
                <a:ext uri="{FF2B5EF4-FFF2-40B4-BE49-F238E27FC236}">
                  <a16:creationId xmlns:a16="http://schemas.microsoft.com/office/drawing/2014/main" id="{D56F8157-B6DD-494D-9ED1-FEA5E7D0E500}"/>
                </a:ext>
              </a:extLst>
            </p:cNvPr>
            <p:cNvSpPr/>
            <p:nvPr/>
          </p:nvSpPr>
          <p:spPr>
            <a:xfrm rot="18900000">
              <a:off x="1370144"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p>
              <a:endParaRPr lang="en-US" dirty="0">
                <a:latin typeface="Calibri" panose="020F0502020204030204" pitchFamily="34" charset="0"/>
              </a:endParaRPr>
            </a:p>
          </p:txBody>
        </p:sp>
        <p:sp>
          <p:nvSpPr>
            <p:cNvPr id="85" name="Freeform 84">
              <a:extLst>
                <a:ext uri="{FF2B5EF4-FFF2-40B4-BE49-F238E27FC236}">
                  <a16:creationId xmlns:a16="http://schemas.microsoft.com/office/drawing/2014/main" id="{1697B2EA-B986-A849-A1AA-53F9F9B54D5C}"/>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p>
              <a:endParaRPr lang="en-US" dirty="0">
                <a:latin typeface="Calibri" panose="020F0502020204030204" pitchFamily="34" charset="0"/>
              </a:endParaRPr>
            </a:p>
          </p:txBody>
        </p:sp>
        <p:sp>
          <p:nvSpPr>
            <p:cNvPr id="86" name="Freeform 85">
              <a:extLst>
                <a:ext uri="{FF2B5EF4-FFF2-40B4-BE49-F238E27FC236}">
                  <a16:creationId xmlns:a16="http://schemas.microsoft.com/office/drawing/2014/main" id="{19BE3A7F-D35B-1D49-9006-6A60087807B5}"/>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p>
              <a:endParaRPr lang="en-US" dirty="0">
                <a:latin typeface="Calibri" panose="020F0502020204030204" pitchFamily="34" charset="0"/>
              </a:endParaRPr>
            </a:p>
          </p:txBody>
        </p:sp>
        <p:sp>
          <p:nvSpPr>
            <p:cNvPr id="87" name="Freeform 86">
              <a:extLst>
                <a:ext uri="{FF2B5EF4-FFF2-40B4-BE49-F238E27FC236}">
                  <a16:creationId xmlns:a16="http://schemas.microsoft.com/office/drawing/2014/main" id="{088043D3-B577-4F49-BEB7-739571F35EED}"/>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dirty="0">
                <a:latin typeface="Calibri" panose="020F0502020204030204" pitchFamily="34" charset="0"/>
              </a:endParaRPr>
            </a:p>
          </p:txBody>
        </p:sp>
        <p:sp>
          <p:nvSpPr>
            <p:cNvPr id="88" name="Freeform 87">
              <a:extLst>
                <a:ext uri="{FF2B5EF4-FFF2-40B4-BE49-F238E27FC236}">
                  <a16:creationId xmlns:a16="http://schemas.microsoft.com/office/drawing/2014/main" id="{AC6B0B02-D62A-D741-9C26-E4CB94B05995}"/>
                </a:ext>
              </a:extLst>
            </p:cNvPr>
            <p:cNvSpPr/>
            <p:nvPr/>
          </p:nvSpPr>
          <p:spPr>
            <a:xfrm rot="18900000">
              <a:off x="684927"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dirty="0">
                <a:latin typeface="Calibri" panose="020F0502020204030204" pitchFamily="34" charset="0"/>
              </a:endParaRPr>
            </a:p>
          </p:txBody>
        </p:sp>
        <p:sp>
          <p:nvSpPr>
            <p:cNvPr id="89" name="Freeform 88">
              <a:extLst>
                <a:ext uri="{FF2B5EF4-FFF2-40B4-BE49-F238E27FC236}">
                  <a16:creationId xmlns:a16="http://schemas.microsoft.com/office/drawing/2014/main" id="{90257E80-BD1F-7446-9818-2ECBE0C1B3B3}"/>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p>
              <a:endParaRPr lang="en-US" dirty="0">
                <a:latin typeface="Calibri" panose="020F0502020204030204" pitchFamily="34" charset="0"/>
              </a:endParaRPr>
            </a:p>
          </p:txBody>
        </p:sp>
        <p:sp>
          <p:nvSpPr>
            <p:cNvPr id="90" name="Freeform 89">
              <a:extLst>
                <a:ext uri="{FF2B5EF4-FFF2-40B4-BE49-F238E27FC236}">
                  <a16:creationId xmlns:a16="http://schemas.microsoft.com/office/drawing/2014/main" id="{686A58B8-6778-7E47-BC1C-46DEF49094CD}"/>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p>
              <a:endParaRPr lang="en-US" dirty="0">
                <a:latin typeface="Calibri" panose="020F0502020204030204" pitchFamily="34" charset="0"/>
              </a:endParaRPr>
            </a:p>
          </p:txBody>
        </p:sp>
        <p:sp>
          <p:nvSpPr>
            <p:cNvPr id="91" name="Freeform 90">
              <a:extLst>
                <a:ext uri="{FF2B5EF4-FFF2-40B4-BE49-F238E27FC236}">
                  <a16:creationId xmlns:a16="http://schemas.microsoft.com/office/drawing/2014/main" id="{32B872EF-7BF4-8E4B-9567-0EF5A82B3D0A}"/>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dirty="0">
                <a:latin typeface="Calibri" panose="020F0502020204030204" pitchFamily="34" charset="0"/>
              </a:endParaRPr>
            </a:p>
          </p:txBody>
        </p:sp>
        <p:sp>
          <p:nvSpPr>
            <p:cNvPr id="92" name="Freeform 91">
              <a:extLst>
                <a:ext uri="{FF2B5EF4-FFF2-40B4-BE49-F238E27FC236}">
                  <a16:creationId xmlns:a16="http://schemas.microsoft.com/office/drawing/2014/main" id="{B736276B-CF26-CA43-9770-A660CBE4AD6C}"/>
                </a:ext>
              </a:extLst>
            </p:cNvPr>
            <p:cNvSpPr/>
            <p:nvPr/>
          </p:nvSpPr>
          <p:spPr>
            <a:xfrm rot="18900000">
              <a:off x="1929881"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dirty="0">
                <a:latin typeface="Calibri" panose="020F0502020204030204" pitchFamily="34" charset="0"/>
              </a:endParaRPr>
            </a:p>
          </p:txBody>
        </p:sp>
        <p:sp>
          <p:nvSpPr>
            <p:cNvPr id="93" name="Freeform 92">
              <a:extLst>
                <a:ext uri="{FF2B5EF4-FFF2-40B4-BE49-F238E27FC236}">
                  <a16:creationId xmlns:a16="http://schemas.microsoft.com/office/drawing/2014/main" id="{FEB0E57B-011F-E44C-B932-78E9755D5752}"/>
                </a:ext>
              </a:extLst>
            </p:cNvPr>
            <p:cNvSpPr/>
            <p:nvPr/>
          </p:nvSpPr>
          <p:spPr>
            <a:xfrm>
              <a:off x="1216651"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p>
              <a:endParaRPr lang="en-US" dirty="0">
                <a:latin typeface="Calibri" panose="020F0502020204030204" pitchFamily="34" charset="0"/>
              </a:endParaRPr>
            </a:p>
          </p:txBody>
        </p:sp>
        <p:sp>
          <p:nvSpPr>
            <p:cNvPr id="94" name="Freeform 93">
              <a:extLst>
                <a:ext uri="{FF2B5EF4-FFF2-40B4-BE49-F238E27FC236}">
                  <a16:creationId xmlns:a16="http://schemas.microsoft.com/office/drawing/2014/main" id="{6BE1BAC7-BCEA-F64A-9E0B-36E283E04B26}"/>
                </a:ext>
              </a:extLst>
            </p:cNvPr>
            <p:cNvSpPr/>
            <p:nvPr/>
          </p:nvSpPr>
          <p:spPr>
            <a:xfrm rot="18900486">
              <a:off x="1307749"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dirty="0">
                <a:latin typeface="Calibri" panose="020F0502020204030204" pitchFamily="34" charset="0"/>
              </a:endParaRPr>
            </a:p>
          </p:txBody>
        </p:sp>
        <p:sp>
          <p:nvSpPr>
            <p:cNvPr id="95" name="Freeform 94">
              <a:extLst>
                <a:ext uri="{FF2B5EF4-FFF2-40B4-BE49-F238E27FC236}">
                  <a16:creationId xmlns:a16="http://schemas.microsoft.com/office/drawing/2014/main" id="{C93C8C0B-FB80-2440-AF60-4463CA55C1AE}"/>
                </a:ext>
              </a:extLst>
            </p:cNvPr>
            <p:cNvSpPr/>
            <p:nvPr/>
          </p:nvSpPr>
          <p:spPr>
            <a:xfrm rot="18900000">
              <a:off x="997478"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dirty="0">
                <a:latin typeface="Calibri" panose="020F0502020204030204" pitchFamily="34" charset="0"/>
              </a:endParaRPr>
            </a:p>
          </p:txBody>
        </p:sp>
        <p:sp>
          <p:nvSpPr>
            <p:cNvPr id="96" name="Freeform 95">
              <a:extLst>
                <a:ext uri="{FF2B5EF4-FFF2-40B4-BE49-F238E27FC236}">
                  <a16:creationId xmlns:a16="http://schemas.microsoft.com/office/drawing/2014/main" id="{B13510DC-D5FE-3D47-86C7-428E03EAC491}"/>
                </a:ext>
              </a:extLst>
            </p:cNvPr>
            <p:cNvSpPr/>
            <p:nvPr/>
          </p:nvSpPr>
          <p:spPr>
            <a:xfrm rot="18900486">
              <a:off x="685546"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p>
              <a:endParaRPr lang="en-US" dirty="0">
                <a:latin typeface="Calibri" panose="020F0502020204030204" pitchFamily="34" charset="0"/>
              </a:endParaRPr>
            </a:p>
          </p:txBody>
        </p:sp>
        <p:sp>
          <p:nvSpPr>
            <p:cNvPr id="97" name="Freeform 96">
              <a:extLst>
                <a:ext uri="{FF2B5EF4-FFF2-40B4-BE49-F238E27FC236}">
                  <a16:creationId xmlns:a16="http://schemas.microsoft.com/office/drawing/2014/main" id="{CF2B8C82-A22F-2940-A581-1812C3F4A0BF}"/>
                </a:ext>
              </a:extLst>
            </p:cNvPr>
            <p:cNvSpPr/>
            <p:nvPr/>
          </p:nvSpPr>
          <p:spPr>
            <a:xfrm rot="18900000">
              <a:off x="998429"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dirty="0">
                <a:latin typeface="Calibri" panose="020F0502020204030204" pitchFamily="34" charset="0"/>
              </a:endParaRPr>
            </a:p>
          </p:txBody>
        </p:sp>
        <p:sp>
          <p:nvSpPr>
            <p:cNvPr id="98" name="Freeform 97">
              <a:extLst>
                <a:ext uri="{FF2B5EF4-FFF2-40B4-BE49-F238E27FC236}">
                  <a16:creationId xmlns:a16="http://schemas.microsoft.com/office/drawing/2014/main" id="{0BAE497C-0D6A-3446-BD01-FC64B522DE6B}"/>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p>
              <a:endParaRPr lang="en-US" dirty="0">
                <a:latin typeface="Calibri" panose="020F0502020204030204" pitchFamily="34" charset="0"/>
              </a:endParaRPr>
            </a:p>
          </p:txBody>
        </p:sp>
        <p:sp>
          <p:nvSpPr>
            <p:cNvPr id="99" name="Freeform 98">
              <a:extLst>
                <a:ext uri="{FF2B5EF4-FFF2-40B4-BE49-F238E27FC236}">
                  <a16:creationId xmlns:a16="http://schemas.microsoft.com/office/drawing/2014/main" id="{52D0E8A2-511B-904D-8EB9-96DB62CC2607}"/>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p>
              <a:endParaRPr lang="en-US" dirty="0">
                <a:latin typeface="Calibri" panose="020F0502020204030204" pitchFamily="34" charset="0"/>
              </a:endParaRPr>
            </a:p>
          </p:txBody>
        </p:sp>
      </p:grpSp>
      <p:sp>
        <p:nvSpPr>
          <p:cNvPr id="100" name="Slide Number Placeholder 5">
            <a:extLst>
              <a:ext uri="{FF2B5EF4-FFF2-40B4-BE49-F238E27FC236}">
                <a16:creationId xmlns:a16="http://schemas.microsoft.com/office/drawing/2014/main" id="{83960161-A61D-6B4B-A296-0BCF95091095}"/>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000000"/>
                </a:solidFill>
                <a:latin typeface="Calibri" panose="020F050202020403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35883083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Photo Slide 1">
    <p:spTree>
      <p:nvGrpSpPr>
        <p:cNvPr id="1" name=""/>
        <p:cNvGrpSpPr/>
        <p:nvPr/>
      </p:nvGrpSpPr>
      <p:grpSpPr>
        <a:xfrm>
          <a:off x="0" y="0"/>
          <a:ext cx="0" cy="0"/>
          <a:chOff x="0" y="0"/>
          <a:chExt cx="0" cy="0"/>
        </a:xfrm>
      </p:grpSpPr>
      <p:sp>
        <p:nvSpPr>
          <p:cNvPr id="297" name="Rectangle 296">
            <a:extLst>
              <a:ext uri="{FF2B5EF4-FFF2-40B4-BE49-F238E27FC236}">
                <a16:creationId xmlns:a16="http://schemas.microsoft.com/office/drawing/2014/main" id="{2B26CA4D-2206-644B-BD65-754E83CF460F}"/>
              </a:ext>
            </a:extLst>
          </p:cNvPr>
          <p:cNvSpPr/>
          <p:nvPr userDrawn="1"/>
        </p:nvSpPr>
        <p:spPr>
          <a:xfrm flipV="1">
            <a:off x="740928" y="6920404"/>
            <a:ext cx="6832572" cy="3108177"/>
          </a:xfrm>
          <a:prstGeom prst="rect">
            <a:avLst/>
          </a:prstGeom>
          <a:solidFill>
            <a:srgbClr val="8E2F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333" name="Text Placeholder 32">
            <a:extLst>
              <a:ext uri="{FF2B5EF4-FFF2-40B4-BE49-F238E27FC236}">
                <a16:creationId xmlns:a16="http://schemas.microsoft.com/office/drawing/2014/main" id="{A727C006-75BB-A447-8A65-530003183684}"/>
              </a:ext>
            </a:extLst>
          </p:cNvPr>
          <p:cNvSpPr>
            <a:spLocks noGrp="1"/>
          </p:cNvSpPr>
          <p:nvPr>
            <p:ph type="body" sz="quarter" idx="30" hasCustomPrompt="1"/>
          </p:nvPr>
        </p:nvSpPr>
        <p:spPr>
          <a:xfrm>
            <a:off x="922453" y="4947138"/>
            <a:ext cx="2251185" cy="1725894"/>
          </a:xfrm>
          <a:prstGeom prst="rect">
            <a:avLst/>
          </a:prstGeom>
        </p:spPr>
        <p:txBody>
          <a:bodyPr>
            <a:noAutofit/>
          </a:bodyPr>
          <a:lstStyle>
            <a:lvl1pPr marL="0" indent="0" algn="l">
              <a:buNone/>
              <a:defRPr sz="22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HEADING</a:t>
            </a:r>
            <a:endParaRPr lang="en-US" dirty="0"/>
          </a:p>
        </p:txBody>
      </p:sp>
      <p:sp>
        <p:nvSpPr>
          <p:cNvPr id="334" name="Text Placeholder 32">
            <a:extLst>
              <a:ext uri="{FF2B5EF4-FFF2-40B4-BE49-F238E27FC236}">
                <a16:creationId xmlns:a16="http://schemas.microsoft.com/office/drawing/2014/main" id="{3D2FCAC4-8FFC-9E44-A348-FCF3F5BFF6E9}"/>
              </a:ext>
            </a:extLst>
          </p:cNvPr>
          <p:cNvSpPr>
            <a:spLocks noGrp="1"/>
          </p:cNvSpPr>
          <p:nvPr>
            <p:ph type="body" sz="quarter" idx="32" hasCustomPrompt="1"/>
          </p:nvPr>
        </p:nvSpPr>
        <p:spPr>
          <a:xfrm>
            <a:off x="1081382" y="7370042"/>
            <a:ext cx="6143488" cy="2231157"/>
          </a:xfrm>
          <a:prstGeom prst="rect">
            <a:avLst/>
          </a:prstGeom>
        </p:spPr>
        <p:txBody>
          <a:bodyPr numCol="2" spcCol="288000" anchor="t">
            <a:noAutofit/>
          </a:bodyPr>
          <a:lstStyle>
            <a:lvl1pPr marL="0" indent="0" algn="just">
              <a:lnSpc>
                <a:spcPct val="100000"/>
              </a:lnSpc>
              <a:spcBef>
                <a:spcPts val="0"/>
              </a:spcBef>
              <a:buNone/>
              <a:defRPr sz="11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Click to type (2 </a:t>
            </a:r>
            <a:r>
              <a:rPr lang="en-GB" dirty="0" err="1"/>
              <a:t>Colums</a:t>
            </a:r>
            <a:r>
              <a:rPr lang="en-GB" dirty="0"/>
              <a:t>)</a:t>
            </a:r>
            <a:endParaRPr lang="en-US" dirty="0"/>
          </a:p>
        </p:txBody>
      </p:sp>
      <p:sp>
        <p:nvSpPr>
          <p:cNvPr id="101" name="Picture Placeholder 100">
            <a:extLst>
              <a:ext uri="{FF2B5EF4-FFF2-40B4-BE49-F238E27FC236}">
                <a16:creationId xmlns:a16="http://schemas.microsoft.com/office/drawing/2014/main" id="{97F1609C-CD1F-064C-A87A-872A190BA5E2}"/>
              </a:ext>
            </a:extLst>
          </p:cNvPr>
          <p:cNvSpPr>
            <a:spLocks noGrp="1"/>
          </p:cNvSpPr>
          <p:nvPr>
            <p:ph type="pic" sz="quarter" idx="41"/>
          </p:nvPr>
        </p:nvSpPr>
        <p:spPr>
          <a:xfrm>
            <a:off x="-1" y="30722"/>
            <a:ext cx="7559675" cy="4462697"/>
          </a:xfrm>
          <a:custGeom>
            <a:avLst/>
            <a:gdLst>
              <a:gd name="connsiteX0" fmla="*/ 7342778 w 7559675"/>
              <a:gd name="connsiteY0" fmla="*/ 4311979 h 4462697"/>
              <a:gd name="connsiteX1" fmla="*/ 7494604 w 7559675"/>
              <a:gd name="connsiteY1" fmla="*/ 4462697 h 4462697"/>
              <a:gd name="connsiteX2" fmla="*/ 7493410 w 7559675"/>
              <a:gd name="connsiteY2" fmla="*/ 4462697 h 4462697"/>
              <a:gd name="connsiteX3" fmla="*/ 7279265 w 7559675"/>
              <a:gd name="connsiteY3" fmla="*/ 4248919 h 4462697"/>
              <a:gd name="connsiteX4" fmla="*/ 7279878 w 7559675"/>
              <a:gd name="connsiteY4" fmla="*/ 4249538 h 4462697"/>
              <a:gd name="connsiteX5" fmla="*/ 7279878 w 7559675"/>
              <a:gd name="connsiteY5" fmla="*/ 4249539 h 4462697"/>
              <a:gd name="connsiteX6" fmla="*/ 7280281 w 7559675"/>
              <a:gd name="connsiteY6" fmla="*/ 4249940 h 4462697"/>
              <a:gd name="connsiteX7" fmla="*/ 7067404 w 7559675"/>
              <a:gd name="connsiteY7" fmla="*/ 4462697 h 4462697"/>
              <a:gd name="connsiteX8" fmla="*/ 7065363 w 7559675"/>
              <a:gd name="connsiteY8" fmla="*/ 4462697 h 4462697"/>
              <a:gd name="connsiteX9" fmla="*/ 7559675 w 7559675"/>
              <a:gd name="connsiteY9" fmla="*/ 3969743 h 4462697"/>
              <a:gd name="connsiteX10" fmla="*/ 7559675 w 7559675"/>
              <a:gd name="connsiteY10" fmla="*/ 3969745 h 4462697"/>
              <a:gd name="connsiteX11" fmla="*/ 7483013 w 7559675"/>
              <a:gd name="connsiteY11" fmla="*/ 4046406 h 4462697"/>
              <a:gd name="connsiteX12" fmla="*/ 7217251 w 7559675"/>
              <a:gd name="connsiteY12" fmla="*/ 3688265 h 4462697"/>
              <a:gd name="connsiteX13" fmla="*/ 6970598 w 7559675"/>
              <a:gd name="connsiteY13" fmla="*/ 3936729 h 4462697"/>
              <a:gd name="connsiteX14" fmla="*/ 6969657 w 7559675"/>
              <a:gd name="connsiteY14" fmla="*/ 3935788 h 4462697"/>
              <a:gd name="connsiteX15" fmla="*/ 5414769 w 7559675"/>
              <a:gd name="connsiteY15" fmla="*/ 2381971 h 4462697"/>
              <a:gd name="connsiteX16" fmla="*/ 5103794 w 7559675"/>
              <a:gd name="connsiteY16" fmla="*/ 2692946 h 4462697"/>
              <a:gd name="connsiteX17" fmla="*/ 5414769 w 7559675"/>
              <a:gd name="connsiteY17" fmla="*/ 3003920 h 4462697"/>
              <a:gd name="connsiteX18" fmla="*/ 5725744 w 7559675"/>
              <a:gd name="connsiteY18" fmla="*/ 2692946 h 4462697"/>
              <a:gd name="connsiteX19" fmla="*/ 6035710 w 7559675"/>
              <a:gd name="connsiteY19" fmla="*/ 2381002 h 4462697"/>
              <a:gd name="connsiteX20" fmla="*/ 5725806 w 7559675"/>
              <a:gd name="connsiteY20" fmla="*/ 2693183 h 4462697"/>
              <a:gd name="connsiteX21" fmla="*/ 6035710 w 7559675"/>
              <a:gd name="connsiteY21" fmla="*/ 3003087 h 4462697"/>
              <a:gd name="connsiteX22" fmla="*/ 6135097 w 7559675"/>
              <a:gd name="connsiteY22" fmla="*/ 2904425 h 4462697"/>
              <a:gd name="connsiteX23" fmla="*/ 6035246 w 7559675"/>
              <a:gd name="connsiteY23" fmla="*/ 3004276 h 4462697"/>
              <a:gd name="connsiteX24" fmla="*/ 6036145 w 7559675"/>
              <a:gd name="connsiteY24" fmla="*/ 3005177 h 4462697"/>
              <a:gd name="connsiteX25" fmla="*/ 5725926 w 7559675"/>
              <a:gd name="connsiteY25" fmla="*/ 3315484 h 4462697"/>
              <a:gd name="connsiteX26" fmla="*/ 6036944 w 7559675"/>
              <a:gd name="connsiteY26" fmla="*/ 3626416 h 4462697"/>
              <a:gd name="connsiteX27" fmla="*/ 6037100 w 7559675"/>
              <a:gd name="connsiteY27" fmla="*/ 3626260 h 4462697"/>
              <a:gd name="connsiteX28" fmla="*/ 6347171 w 7559675"/>
              <a:gd name="connsiteY28" fmla="*/ 3936331 h 4462697"/>
              <a:gd name="connsiteX29" fmla="*/ 6658146 w 7559675"/>
              <a:gd name="connsiteY29" fmla="*/ 3625356 h 4462697"/>
              <a:gd name="connsiteX30" fmla="*/ 6347171 w 7559675"/>
              <a:gd name="connsiteY30" fmla="*/ 3314381 h 4462697"/>
              <a:gd name="connsiteX31" fmla="*/ 6347016 w 7559675"/>
              <a:gd name="connsiteY31" fmla="*/ 3314537 h 4462697"/>
              <a:gd name="connsiteX32" fmla="*/ 6346975 w 7559675"/>
              <a:gd name="connsiteY32" fmla="*/ 3314497 h 4462697"/>
              <a:gd name="connsiteX33" fmla="*/ 6657196 w 7559675"/>
              <a:gd name="connsiteY33" fmla="*/ 3004276 h 4462697"/>
              <a:gd name="connsiteX34" fmla="*/ 6346994 w 7559675"/>
              <a:gd name="connsiteY34" fmla="*/ 2694074 h 4462697"/>
              <a:gd name="connsiteX35" fmla="*/ 6347890 w 7559675"/>
              <a:gd name="connsiteY35" fmla="*/ 2693183 h 4462697"/>
              <a:gd name="connsiteX36" fmla="*/ 0 w 7559675"/>
              <a:gd name="connsiteY36" fmla="*/ 0 h 4462697"/>
              <a:gd name="connsiteX37" fmla="*/ 7555804 w 7559675"/>
              <a:gd name="connsiteY37" fmla="*/ 0 h 4462697"/>
              <a:gd name="connsiteX38" fmla="*/ 7555804 w 7559675"/>
              <a:gd name="connsiteY38" fmla="*/ 1707128 h 4462697"/>
              <a:gd name="connsiteX39" fmla="*/ 7559675 w 7559675"/>
              <a:gd name="connsiteY39" fmla="*/ 1707128 h 4462697"/>
              <a:gd name="connsiteX40" fmla="*/ 7559675 w 7559675"/>
              <a:gd name="connsiteY40" fmla="*/ 2725334 h 4462697"/>
              <a:gd name="connsiteX41" fmla="*/ 7279878 w 7559675"/>
              <a:gd name="connsiteY41" fmla="*/ 3003087 h 4462697"/>
              <a:gd name="connsiteX42" fmla="*/ 7280969 w 7559675"/>
              <a:gd name="connsiteY42" fmla="*/ 3004179 h 4462697"/>
              <a:gd name="connsiteX43" fmla="*/ 6970388 w 7559675"/>
              <a:gd name="connsiteY43" fmla="*/ 3314849 h 4462697"/>
              <a:gd name="connsiteX44" fmla="*/ 7281406 w 7559675"/>
              <a:gd name="connsiteY44" fmla="*/ 3625780 h 4462697"/>
              <a:gd name="connsiteX45" fmla="*/ 7559675 w 7559675"/>
              <a:gd name="connsiteY45" fmla="*/ 3347431 h 4462697"/>
              <a:gd name="connsiteX46" fmla="*/ 7559675 w 7559675"/>
              <a:gd name="connsiteY46" fmla="*/ 3349206 h 4462697"/>
              <a:gd name="connsiteX47" fmla="*/ 7281858 w 7559675"/>
              <a:gd name="connsiteY47" fmla="*/ 3626944 h 4462697"/>
              <a:gd name="connsiteX48" fmla="*/ 7559675 w 7559675"/>
              <a:gd name="connsiteY48" fmla="*/ 3904840 h 4462697"/>
              <a:gd name="connsiteX49" fmla="*/ 7559675 w 7559675"/>
              <a:gd name="connsiteY49" fmla="*/ 3904969 h 4462697"/>
              <a:gd name="connsiteX50" fmla="*/ 7280120 w 7559675"/>
              <a:gd name="connsiteY50" fmla="*/ 3625414 h 4462697"/>
              <a:gd name="connsiteX51" fmla="*/ 7280240 w 7559675"/>
              <a:gd name="connsiteY51" fmla="*/ 3625295 h 4462697"/>
              <a:gd name="connsiteX52" fmla="*/ 6969308 w 7559675"/>
              <a:gd name="connsiteY52" fmla="*/ 3314275 h 4462697"/>
              <a:gd name="connsiteX53" fmla="*/ 6969269 w 7559675"/>
              <a:gd name="connsiteY53" fmla="*/ 3314316 h 4462697"/>
              <a:gd name="connsiteX54" fmla="*/ 6659060 w 7559675"/>
              <a:gd name="connsiteY54" fmla="*/ 3004194 h 4462697"/>
              <a:gd name="connsiteX55" fmla="*/ 6348129 w 7559675"/>
              <a:gd name="connsiteY55" fmla="*/ 3315213 h 4462697"/>
              <a:gd name="connsiteX56" fmla="*/ 6659147 w 7559675"/>
              <a:gd name="connsiteY56" fmla="*/ 3626144 h 4462697"/>
              <a:gd name="connsiteX57" fmla="*/ 6659187 w 7559675"/>
              <a:gd name="connsiteY57" fmla="*/ 3626104 h 4462697"/>
              <a:gd name="connsiteX58" fmla="*/ 6659329 w 7559675"/>
              <a:gd name="connsiteY58" fmla="*/ 3626247 h 4462697"/>
              <a:gd name="connsiteX59" fmla="*/ 6348747 w 7559675"/>
              <a:gd name="connsiteY59" fmla="*/ 3936828 h 4462697"/>
              <a:gd name="connsiteX60" fmla="*/ 6658988 w 7559675"/>
              <a:gd name="connsiteY60" fmla="*/ 4247069 h 4462697"/>
              <a:gd name="connsiteX61" fmla="*/ 6658468 w 7559675"/>
              <a:gd name="connsiteY61" fmla="*/ 4247588 h 4462697"/>
              <a:gd name="connsiteX62" fmla="*/ 6873455 w 7559675"/>
              <a:gd name="connsiteY62" fmla="*/ 4462697 h 4462697"/>
              <a:gd name="connsiteX63" fmla="*/ 6871470 w 7559675"/>
              <a:gd name="connsiteY63" fmla="*/ 4462697 h 4462697"/>
              <a:gd name="connsiteX64" fmla="*/ 6658410 w 7559675"/>
              <a:gd name="connsiteY64" fmla="*/ 4249638 h 4462697"/>
              <a:gd name="connsiteX65" fmla="*/ 6445350 w 7559675"/>
              <a:gd name="connsiteY65" fmla="*/ 4462697 h 4462697"/>
              <a:gd name="connsiteX66" fmla="*/ 6443598 w 7559675"/>
              <a:gd name="connsiteY66" fmla="*/ 4462697 h 4462697"/>
              <a:gd name="connsiteX67" fmla="*/ 6658044 w 7559675"/>
              <a:gd name="connsiteY67" fmla="*/ 4248374 h 4462697"/>
              <a:gd name="connsiteX68" fmla="*/ 6347158 w 7559675"/>
              <a:gd name="connsiteY68" fmla="*/ 3937311 h 4462697"/>
              <a:gd name="connsiteX69" fmla="*/ 6036094 w 7559675"/>
              <a:gd name="connsiteY69" fmla="*/ 4248197 h 4462697"/>
              <a:gd name="connsiteX70" fmla="*/ 6250473 w 7559675"/>
              <a:gd name="connsiteY70" fmla="*/ 4462697 h 4462697"/>
              <a:gd name="connsiteX71" fmla="*/ 6249033 w 7559675"/>
              <a:gd name="connsiteY71" fmla="*/ 4462697 h 4462697"/>
              <a:gd name="connsiteX72" fmla="*/ 6036229 w 7559675"/>
              <a:gd name="connsiteY72" fmla="*/ 4249893 h 4462697"/>
              <a:gd name="connsiteX73" fmla="*/ 5823425 w 7559675"/>
              <a:gd name="connsiteY73" fmla="*/ 4462697 h 4462697"/>
              <a:gd name="connsiteX74" fmla="*/ 0 w 7559675"/>
              <a:gd name="connsiteY74" fmla="*/ 4462697 h 4462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7559675" h="4462697">
                <a:moveTo>
                  <a:pt x="7342778" y="4311979"/>
                </a:moveTo>
                <a:lnTo>
                  <a:pt x="7494604" y="4462697"/>
                </a:lnTo>
                <a:lnTo>
                  <a:pt x="7493410" y="4462697"/>
                </a:lnTo>
                <a:close/>
                <a:moveTo>
                  <a:pt x="7279265" y="4248919"/>
                </a:moveTo>
                <a:lnTo>
                  <a:pt x="7279878" y="4249538"/>
                </a:lnTo>
                <a:lnTo>
                  <a:pt x="7279878" y="4249539"/>
                </a:lnTo>
                <a:lnTo>
                  <a:pt x="7280281" y="4249940"/>
                </a:lnTo>
                <a:lnTo>
                  <a:pt x="7067404" y="4462697"/>
                </a:lnTo>
                <a:lnTo>
                  <a:pt x="7065363" y="4462697"/>
                </a:lnTo>
                <a:close/>
                <a:moveTo>
                  <a:pt x="7559675" y="3969743"/>
                </a:moveTo>
                <a:lnTo>
                  <a:pt x="7559675" y="3969745"/>
                </a:lnTo>
                <a:lnTo>
                  <a:pt x="7483013" y="4046406"/>
                </a:lnTo>
                <a:close/>
                <a:moveTo>
                  <a:pt x="7217251" y="3688265"/>
                </a:moveTo>
                <a:lnTo>
                  <a:pt x="6970598" y="3936729"/>
                </a:lnTo>
                <a:lnTo>
                  <a:pt x="6969657" y="3935788"/>
                </a:lnTo>
                <a:close/>
                <a:moveTo>
                  <a:pt x="5414769" y="2381971"/>
                </a:moveTo>
                <a:lnTo>
                  <a:pt x="5103794" y="2692946"/>
                </a:lnTo>
                <a:lnTo>
                  <a:pt x="5414769" y="3003920"/>
                </a:lnTo>
                <a:lnTo>
                  <a:pt x="5725744" y="2692946"/>
                </a:lnTo>
                <a:close/>
                <a:moveTo>
                  <a:pt x="6035710" y="2381002"/>
                </a:moveTo>
                <a:lnTo>
                  <a:pt x="5725806" y="2693183"/>
                </a:lnTo>
                <a:lnTo>
                  <a:pt x="6035710" y="3003087"/>
                </a:lnTo>
                <a:lnTo>
                  <a:pt x="6135097" y="2904425"/>
                </a:lnTo>
                <a:lnTo>
                  <a:pt x="6035246" y="3004276"/>
                </a:lnTo>
                <a:lnTo>
                  <a:pt x="6036145" y="3005177"/>
                </a:lnTo>
                <a:lnTo>
                  <a:pt x="5725926" y="3315484"/>
                </a:lnTo>
                <a:lnTo>
                  <a:pt x="6036944" y="3626416"/>
                </a:lnTo>
                <a:lnTo>
                  <a:pt x="6037100" y="3626260"/>
                </a:lnTo>
                <a:lnTo>
                  <a:pt x="6347171" y="3936331"/>
                </a:lnTo>
                <a:lnTo>
                  <a:pt x="6658146" y="3625356"/>
                </a:lnTo>
                <a:lnTo>
                  <a:pt x="6347171" y="3314381"/>
                </a:lnTo>
                <a:lnTo>
                  <a:pt x="6347016" y="3314537"/>
                </a:lnTo>
                <a:lnTo>
                  <a:pt x="6346975" y="3314497"/>
                </a:lnTo>
                <a:lnTo>
                  <a:pt x="6657196" y="3004276"/>
                </a:lnTo>
                <a:lnTo>
                  <a:pt x="6346994" y="2694074"/>
                </a:lnTo>
                <a:lnTo>
                  <a:pt x="6347890" y="2693183"/>
                </a:lnTo>
                <a:close/>
                <a:moveTo>
                  <a:pt x="0" y="0"/>
                </a:moveTo>
                <a:lnTo>
                  <a:pt x="7555804" y="0"/>
                </a:lnTo>
                <a:lnTo>
                  <a:pt x="7555804" y="1707128"/>
                </a:lnTo>
                <a:lnTo>
                  <a:pt x="7559675" y="1707128"/>
                </a:lnTo>
                <a:lnTo>
                  <a:pt x="7559675" y="2725334"/>
                </a:lnTo>
                <a:lnTo>
                  <a:pt x="7279878" y="3003087"/>
                </a:lnTo>
                <a:lnTo>
                  <a:pt x="7280969" y="3004179"/>
                </a:lnTo>
                <a:lnTo>
                  <a:pt x="6970388" y="3314849"/>
                </a:lnTo>
                <a:lnTo>
                  <a:pt x="7281406" y="3625780"/>
                </a:lnTo>
                <a:lnTo>
                  <a:pt x="7559675" y="3347431"/>
                </a:lnTo>
                <a:lnTo>
                  <a:pt x="7559675" y="3349206"/>
                </a:lnTo>
                <a:lnTo>
                  <a:pt x="7281858" y="3626944"/>
                </a:lnTo>
                <a:lnTo>
                  <a:pt x="7559675" y="3904840"/>
                </a:lnTo>
                <a:lnTo>
                  <a:pt x="7559675" y="3904969"/>
                </a:lnTo>
                <a:lnTo>
                  <a:pt x="7280120" y="3625414"/>
                </a:lnTo>
                <a:lnTo>
                  <a:pt x="7280240" y="3625295"/>
                </a:lnTo>
                <a:lnTo>
                  <a:pt x="6969308" y="3314275"/>
                </a:lnTo>
                <a:lnTo>
                  <a:pt x="6969269" y="3314316"/>
                </a:lnTo>
                <a:lnTo>
                  <a:pt x="6659060" y="3004194"/>
                </a:lnTo>
                <a:lnTo>
                  <a:pt x="6348129" y="3315213"/>
                </a:lnTo>
                <a:lnTo>
                  <a:pt x="6659147" y="3626144"/>
                </a:lnTo>
                <a:lnTo>
                  <a:pt x="6659187" y="3626104"/>
                </a:lnTo>
                <a:lnTo>
                  <a:pt x="6659329" y="3626247"/>
                </a:lnTo>
                <a:lnTo>
                  <a:pt x="6348747" y="3936828"/>
                </a:lnTo>
                <a:lnTo>
                  <a:pt x="6658988" y="4247069"/>
                </a:lnTo>
                <a:lnTo>
                  <a:pt x="6658468" y="4247588"/>
                </a:lnTo>
                <a:lnTo>
                  <a:pt x="6873455" y="4462697"/>
                </a:lnTo>
                <a:lnTo>
                  <a:pt x="6871470" y="4462697"/>
                </a:lnTo>
                <a:lnTo>
                  <a:pt x="6658410" y="4249638"/>
                </a:lnTo>
                <a:lnTo>
                  <a:pt x="6445350" y="4462697"/>
                </a:lnTo>
                <a:lnTo>
                  <a:pt x="6443598" y="4462697"/>
                </a:lnTo>
                <a:lnTo>
                  <a:pt x="6658044" y="4248374"/>
                </a:lnTo>
                <a:lnTo>
                  <a:pt x="6347158" y="3937311"/>
                </a:lnTo>
                <a:lnTo>
                  <a:pt x="6036094" y="4248197"/>
                </a:lnTo>
                <a:lnTo>
                  <a:pt x="6250473" y="4462697"/>
                </a:lnTo>
                <a:lnTo>
                  <a:pt x="6249033" y="4462697"/>
                </a:lnTo>
                <a:lnTo>
                  <a:pt x="6036229" y="4249893"/>
                </a:lnTo>
                <a:lnTo>
                  <a:pt x="5823425" y="4462697"/>
                </a:lnTo>
                <a:lnTo>
                  <a:pt x="0" y="4462697"/>
                </a:lnTo>
                <a:close/>
              </a:path>
            </a:pathLst>
          </a:custGeom>
          <a:solidFill>
            <a:schemeClr val="bg1">
              <a:lumMod val="85000"/>
            </a:schemeClr>
          </a:solidFill>
          <a:ln>
            <a:noFill/>
          </a:ln>
        </p:spPr>
        <p:txBody>
          <a:bodyPr wrap="square">
            <a:noAutofit/>
          </a:bodyPr>
          <a:lstStyle>
            <a:lvl1pPr marL="0" indent="0">
              <a:buNone/>
              <a:defRPr sz="800" b="0" i="0">
                <a:latin typeface="Calibri" panose="020F0502020204030204" pitchFamily="34" charset="0"/>
                <a:cs typeface="Calibri" panose="020F0502020204030204" pitchFamily="34" charset="0"/>
              </a:defRPr>
            </a:lvl1pPr>
          </a:lstStyle>
          <a:p>
            <a:endParaRPr lang="en-US" dirty="0"/>
          </a:p>
        </p:txBody>
      </p:sp>
      <p:sp>
        <p:nvSpPr>
          <p:cNvPr id="62" name="Text Placeholder 32">
            <a:extLst>
              <a:ext uri="{FF2B5EF4-FFF2-40B4-BE49-F238E27FC236}">
                <a16:creationId xmlns:a16="http://schemas.microsoft.com/office/drawing/2014/main" id="{B220C0F2-0730-3A43-ADC4-566F27A91B40}"/>
              </a:ext>
            </a:extLst>
          </p:cNvPr>
          <p:cNvSpPr>
            <a:spLocks noGrp="1"/>
          </p:cNvSpPr>
          <p:nvPr>
            <p:ph type="body" sz="quarter" idx="42" hasCustomPrompt="1"/>
          </p:nvPr>
        </p:nvSpPr>
        <p:spPr>
          <a:xfrm>
            <a:off x="3319286" y="4945328"/>
            <a:ext cx="3751180" cy="1725894"/>
          </a:xfrm>
          <a:prstGeom prst="rect">
            <a:avLst/>
          </a:prstGeom>
        </p:spPr>
        <p:txBody>
          <a:bodyPr>
            <a:noAutofit/>
          </a:bodyPr>
          <a:lstStyle>
            <a:lvl1pPr marL="0" indent="0" algn="l">
              <a:buNone/>
              <a:defRPr sz="1801" b="0" i="0">
                <a:solidFill>
                  <a:schemeClr val="tx1"/>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US" dirty="0"/>
              <a:t>Sub-Heading</a:t>
            </a:r>
          </a:p>
        </p:txBody>
      </p:sp>
      <p:grpSp>
        <p:nvGrpSpPr>
          <p:cNvPr id="102" name="Group 101">
            <a:extLst>
              <a:ext uri="{FF2B5EF4-FFF2-40B4-BE49-F238E27FC236}">
                <a16:creationId xmlns:a16="http://schemas.microsoft.com/office/drawing/2014/main" id="{D294B641-F125-8D42-AD54-781BCBC3A3AF}"/>
              </a:ext>
            </a:extLst>
          </p:cNvPr>
          <p:cNvGrpSpPr/>
          <p:nvPr userDrawn="1"/>
        </p:nvGrpSpPr>
        <p:grpSpPr>
          <a:xfrm flipH="1">
            <a:off x="5194874" y="2400364"/>
            <a:ext cx="2590078" cy="2250924"/>
            <a:chOff x="-220413" y="5470274"/>
            <a:chExt cx="2590078" cy="2250924"/>
          </a:xfrm>
        </p:grpSpPr>
        <p:sp>
          <p:nvSpPr>
            <p:cNvPr id="103" name="Freeform 102">
              <a:extLst>
                <a:ext uri="{FF2B5EF4-FFF2-40B4-BE49-F238E27FC236}">
                  <a16:creationId xmlns:a16="http://schemas.microsoft.com/office/drawing/2014/main" id="{74A6BA8E-C859-334B-8BD8-E2BD1DF10F6C}"/>
                </a:ext>
              </a:extLst>
            </p:cNvPr>
            <p:cNvSpPr/>
            <p:nvPr userDrawn="1"/>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p>
              <a:endParaRPr lang="en-US" dirty="0">
                <a:latin typeface="Calibri" panose="020F0502020204030204" pitchFamily="34" charset="0"/>
              </a:endParaRPr>
            </a:p>
          </p:txBody>
        </p:sp>
        <p:sp>
          <p:nvSpPr>
            <p:cNvPr id="104" name="Freeform 103">
              <a:extLst>
                <a:ext uri="{FF2B5EF4-FFF2-40B4-BE49-F238E27FC236}">
                  <a16:creationId xmlns:a16="http://schemas.microsoft.com/office/drawing/2014/main" id="{65A628B8-0EEF-1248-AB74-B06AA9AA758E}"/>
                </a:ext>
              </a:extLst>
            </p:cNvPr>
            <p:cNvSpPr/>
            <p:nvPr userDrawn="1"/>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p>
              <a:endParaRPr lang="en-US" dirty="0">
                <a:latin typeface="Calibri" panose="020F0502020204030204" pitchFamily="34" charset="0"/>
              </a:endParaRPr>
            </a:p>
          </p:txBody>
        </p:sp>
        <p:sp>
          <p:nvSpPr>
            <p:cNvPr id="105" name="Freeform 104">
              <a:extLst>
                <a:ext uri="{FF2B5EF4-FFF2-40B4-BE49-F238E27FC236}">
                  <a16:creationId xmlns:a16="http://schemas.microsoft.com/office/drawing/2014/main" id="{37E1CFAA-2217-2041-99E6-7FC2328B42ED}"/>
                </a:ext>
              </a:extLst>
            </p:cNvPr>
            <p:cNvSpPr/>
            <p:nvPr userDrawn="1"/>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p>
              <a:endParaRPr lang="en-US" dirty="0">
                <a:latin typeface="Calibri" panose="020F0502020204030204" pitchFamily="34" charset="0"/>
              </a:endParaRPr>
            </a:p>
          </p:txBody>
        </p:sp>
        <p:sp>
          <p:nvSpPr>
            <p:cNvPr id="106" name="Freeform 105">
              <a:extLst>
                <a:ext uri="{FF2B5EF4-FFF2-40B4-BE49-F238E27FC236}">
                  <a16:creationId xmlns:a16="http://schemas.microsoft.com/office/drawing/2014/main" id="{9842BE1B-8FD9-C04E-8A53-2C349BBE8032}"/>
                </a:ext>
              </a:extLst>
            </p:cNvPr>
            <p:cNvSpPr/>
            <p:nvPr userDrawn="1"/>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p>
              <a:endParaRPr lang="en-US" dirty="0">
                <a:latin typeface="Calibri" panose="020F0502020204030204" pitchFamily="34" charset="0"/>
              </a:endParaRPr>
            </a:p>
          </p:txBody>
        </p:sp>
        <p:sp>
          <p:nvSpPr>
            <p:cNvPr id="107" name="Freeform 106">
              <a:extLst>
                <a:ext uri="{FF2B5EF4-FFF2-40B4-BE49-F238E27FC236}">
                  <a16:creationId xmlns:a16="http://schemas.microsoft.com/office/drawing/2014/main" id="{E6E5B266-E21E-7345-B740-E2D6D0C5C96A}"/>
                </a:ext>
              </a:extLst>
            </p:cNvPr>
            <p:cNvSpPr/>
            <p:nvPr userDrawn="1"/>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p>
              <a:endParaRPr lang="en-US" dirty="0">
                <a:latin typeface="Calibri" panose="020F0502020204030204" pitchFamily="34" charset="0"/>
              </a:endParaRPr>
            </a:p>
          </p:txBody>
        </p:sp>
        <p:sp>
          <p:nvSpPr>
            <p:cNvPr id="108" name="Freeform 107">
              <a:extLst>
                <a:ext uri="{FF2B5EF4-FFF2-40B4-BE49-F238E27FC236}">
                  <a16:creationId xmlns:a16="http://schemas.microsoft.com/office/drawing/2014/main" id="{D30A355D-A1EB-D748-BDA7-8BBD50DA63B2}"/>
                </a:ext>
              </a:extLst>
            </p:cNvPr>
            <p:cNvSpPr/>
            <p:nvPr userDrawn="1"/>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dirty="0">
                <a:latin typeface="Calibri" panose="020F0502020204030204" pitchFamily="34" charset="0"/>
              </a:endParaRPr>
            </a:p>
          </p:txBody>
        </p:sp>
        <p:sp>
          <p:nvSpPr>
            <p:cNvPr id="109" name="Freeform 108">
              <a:extLst>
                <a:ext uri="{FF2B5EF4-FFF2-40B4-BE49-F238E27FC236}">
                  <a16:creationId xmlns:a16="http://schemas.microsoft.com/office/drawing/2014/main" id="{A29C2A75-55E6-CA43-885B-0F20A2D05C03}"/>
                </a:ext>
              </a:extLst>
            </p:cNvPr>
            <p:cNvSpPr/>
            <p:nvPr userDrawn="1"/>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dirty="0">
                <a:latin typeface="Calibri" panose="020F0502020204030204" pitchFamily="34" charset="0"/>
              </a:endParaRPr>
            </a:p>
          </p:txBody>
        </p:sp>
        <p:sp>
          <p:nvSpPr>
            <p:cNvPr id="110" name="Freeform 109">
              <a:extLst>
                <a:ext uri="{FF2B5EF4-FFF2-40B4-BE49-F238E27FC236}">
                  <a16:creationId xmlns:a16="http://schemas.microsoft.com/office/drawing/2014/main" id="{FF9BC39E-2129-1543-B51F-8EB38E5C0B46}"/>
                </a:ext>
              </a:extLst>
            </p:cNvPr>
            <p:cNvSpPr/>
            <p:nvPr userDrawn="1"/>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p>
              <a:endParaRPr lang="en-US" dirty="0">
                <a:latin typeface="Calibri" panose="020F0502020204030204" pitchFamily="34" charset="0"/>
              </a:endParaRPr>
            </a:p>
          </p:txBody>
        </p:sp>
        <p:sp>
          <p:nvSpPr>
            <p:cNvPr id="111" name="Freeform 110">
              <a:extLst>
                <a:ext uri="{FF2B5EF4-FFF2-40B4-BE49-F238E27FC236}">
                  <a16:creationId xmlns:a16="http://schemas.microsoft.com/office/drawing/2014/main" id="{64688615-7D46-8F41-86E1-360D56443D25}"/>
                </a:ext>
              </a:extLst>
            </p:cNvPr>
            <p:cNvSpPr/>
            <p:nvPr userDrawn="1"/>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p>
              <a:endParaRPr lang="en-US" dirty="0">
                <a:latin typeface="Calibri" panose="020F0502020204030204" pitchFamily="34" charset="0"/>
              </a:endParaRPr>
            </a:p>
          </p:txBody>
        </p:sp>
        <p:sp>
          <p:nvSpPr>
            <p:cNvPr id="112" name="Freeform 111">
              <a:extLst>
                <a:ext uri="{FF2B5EF4-FFF2-40B4-BE49-F238E27FC236}">
                  <a16:creationId xmlns:a16="http://schemas.microsoft.com/office/drawing/2014/main" id="{38B0AC15-EFD4-474D-87A3-E52D028C3B7D}"/>
                </a:ext>
              </a:extLst>
            </p:cNvPr>
            <p:cNvSpPr/>
            <p:nvPr userDrawn="1"/>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dirty="0">
                <a:latin typeface="Calibri" panose="020F0502020204030204" pitchFamily="34" charset="0"/>
              </a:endParaRPr>
            </a:p>
          </p:txBody>
        </p:sp>
        <p:sp>
          <p:nvSpPr>
            <p:cNvPr id="113" name="Freeform 112">
              <a:extLst>
                <a:ext uri="{FF2B5EF4-FFF2-40B4-BE49-F238E27FC236}">
                  <a16:creationId xmlns:a16="http://schemas.microsoft.com/office/drawing/2014/main" id="{F6BC1F13-9BFC-044E-AB6A-986F66946696}"/>
                </a:ext>
              </a:extLst>
            </p:cNvPr>
            <p:cNvSpPr/>
            <p:nvPr userDrawn="1"/>
          </p:nvSpPr>
          <p:spPr>
            <a:xfrm rot="18900000">
              <a:off x="1929880"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dirty="0">
                <a:latin typeface="Calibri" panose="020F0502020204030204" pitchFamily="34" charset="0"/>
              </a:endParaRPr>
            </a:p>
          </p:txBody>
        </p:sp>
        <p:sp>
          <p:nvSpPr>
            <p:cNvPr id="114" name="Freeform 113">
              <a:extLst>
                <a:ext uri="{FF2B5EF4-FFF2-40B4-BE49-F238E27FC236}">
                  <a16:creationId xmlns:a16="http://schemas.microsoft.com/office/drawing/2014/main" id="{CD4084F7-B8F0-854B-B353-A90C4BA7E2CA}"/>
                </a:ext>
              </a:extLst>
            </p:cNvPr>
            <p:cNvSpPr/>
            <p:nvPr userDrawn="1"/>
          </p:nvSpPr>
          <p:spPr>
            <a:xfrm>
              <a:off x="1216650"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p>
              <a:endParaRPr lang="en-US" dirty="0">
                <a:latin typeface="Calibri" panose="020F0502020204030204" pitchFamily="34" charset="0"/>
              </a:endParaRPr>
            </a:p>
          </p:txBody>
        </p:sp>
        <p:sp>
          <p:nvSpPr>
            <p:cNvPr id="115" name="Freeform 114">
              <a:extLst>
                <a:ext uri="{FF2B5EF4-FFF2-40B4-BE49-F238E27FC236}">
                  <a16:creationId xmlns:a16="http://schemas.microsoft.com/office/drawing/2014/main" id="{D031CEDB-8BB7-5F45-B485-E35A816F4DED}"/>
                </a:ext>
              </a:extLst>
            </p:cNvPr>
            <p:cNvSpPr/>
            <p:nvPr userDrawn="1"/>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dirty="0">
                <a:latin typeface="Calibri" panose="020F0502020204030204" pitchFamily="34" charset="0"/>
              </a:endParaRPr>
            </a:p>
          </p:txBody>
        </p:sp>
        <p:sp>
          <p:nvSpPr>
            <p:cNvPr id="116" name="Freeform 115">
              <a:extLst>
                <a:ext uri="{FF2B5EF4-FFF2-40B4-BE49-F238E27FC236}">
                  <a16:creationId xmlns:a16="http://schemas.microsoft.com/office/drawing/2014/main" id="{CA67F893-BBEB-DB4A-A541-70F23E507D9E}"/>
                </a:ext>
              </a:extLst>
            </p:cNvPr>
            <p:cNvSpPr/>
            <p:nvPr userDrawn="1"/>
          </p:nvSpPr>
          <p:spPr>
            <a:xfrm rot="18900000">
              <a:off x="997477"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dirty="0">
                <a:latin typeface="Calibri" panose="020F0502020204030204" pitchFamily="34" charset="0"/>
              </a:endParaRPr>
            </a:p>
          </p:txBody>
        </p:sp>
        <p:sp>
          <p:nvSpPr>
            <p:cNvPr id="117" name="Freeform 116">
              <a:extLst>
                <a:ext uri="{FF2B5EF4-FFF2-40B4-BE49-F238E27FC236}">
                  <a16:creationId xmlns:a16="http://schemas.microsoft.com/office/drawing/2014/main" id="{0531E3C9-06CE-6347-B838-09E372167926}"/>
                </a:ext>
              </a:extLst>
            </p:cNvPr>
            <p:cNvSpPr/>
            <p:nvPr userDrawn="1"/>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p>
              <a:endParaRPr lang="en-US" dirty="0">
                <a:latin typeface="Calibri" panose="020F0502020204030204" pitchFamily="34" charset="0"/>
              </a:endParaRPr>
            </a:p>
          </p:txBody>
        </p:sp>
        <p:sp>
          <p:nvSpPr>
            <p:cNvPr id="118" name="Freeform 117">
              <a:extLst>
                <a:ext uri="{FF2B5EF4-FFF2-40B4-BE49-F238E27FC236}">
                  <a16:creationId xmlns:a16="http://schemas.microsoft.com/office/drawing/2014/main" id="{5D1FF49C-CC49-BF48-B264-BC5B8ACD4CCF}"/>
                </a:ext>
              </a:extLst>
            </p:cNvPr>
            <p:cNvSpPr/>
            <p:nvPr userDrawn="1"/>
          </p:nvSpPr>
          <p:spPr>
            <a:xfrm rot="18900000">
              <a:off x="998428"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dirty="0">
                <a:latin typeface="Calibri" panose="020F0502020204030204" pitchFamily="34" charset="0"/>
              </a:endParaRPr>
            </a:p>
          </p:txBody>
        </p:sp>
        <p:sp>
          <p:nvSpPr>
            <p:cNvPr id="119" name="Freeform 118">
              <a:extLst>
                <a:ext uri="{FF2B5EF4-FFF2-40B4-BE49-F238E27FC236}">
                  <a16:creationId xmlns:a16="http://schemas.microsoft.com/office/drawing/2014/main" id="{927ADA8F-ADB8-9842-8982-B0B16B13F5E7}"/>
                </a:ext>
              </a:extLst>
            </p:cNvPr>
            <p:cNvSpPr/>
            <p:nvPr userDrawn="1"/>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p>
              <a:endParaRPr lang="en-US" dirty="0">
                <a:latin typeface="Calibri" panose="020F0502020204030204" pitchFamily="34" charset="0"/>
              </a:endParaRPr>
            </a:p>
          </p:txBody>
        </p:sp>
        <p:sp>
          <p:nvSpPr>
            <p:cNvPr id="120" name="Freeform 119">
              <a:extLst>
                <a:ext uri="{FF2B5EF4-FFF2-40B4-BE49-F238E27FC236}">
                  <a16:creationId xmlns:a16="http://schemas.microsoft.com/office/drawing/2014/main" id="{EAE8A900-1E08-D34F-85D9-6E8EAEF6F3CA}"/>
                </a:ext>
              </a:extLst>
            </p:cNvPr>
            <p:cNvSpPr/>
            <p:nvPr userDrawn="1"/>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p>
              <a:endParaRPr lang="en-US" dirty="0">
                <a:latin typeface="Calibri" panose="020F0502020204030204" pitchFamily="34" charset="0"/>
              </a:endParaRPr>
            </a:p>
          </p:txBody>
        </p:sp>
      </p:grpSp>
      <p:sp>
        <p:nvSpPr>
          <p:cNvPr id="121" name="Slide Number Placeholder 5">
            <a:extLst>
              <a:ext uri="{FF2B5EF4-FFF2-40B4-BE49-F238E27FC236}">
                <a16:creationId xmlns:a16="http://schemas.microsoft.com/office/drawing/2014/main" id="{68444650-64E3-8047-91B6-7E87A2519E52}"/>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000000"/>
                </a:solidFill>
                <a:latin typeface="Calibri" panose="020F050202020403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4156750801"/>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ext/Photo Slide 1">
    <p:spTree>
      <p:nvGrpSpPr>
        <p:cNvPr id="1" name=""/>
        <p:cNvGrpSpPr/>
        <p:nvPr/>
      </p:nvGrpSpPr>
      <p:grpSpPr>
        <a:xfrm>
          <a:off x="0" y="0"/>
          <a:ext cx="0" cy="0"/>
          <a:chOff x="0" y="0"/>
          <a:chExt cx="0" cy="0"/>
        </a:xfrm>
      </p:grpSpPr>
      <p:sp>
        <p:nvSpPr>
          <p:cNvPr id="333" name="Text Placeholder 32">
            <a:extLst>
              <a:ext uri="{FF2B5EF4-FFF2-40B4-BE49-F238E27FC236}">
                <a16:creationId xmlns:a16="http://schemas.microsoft.com/office/drawing/2014/main" id="{A727C006-75BB-A447-8A65-530003183684}"/>
              </a:ext>
            </a:extLst>
          </p:cNvPr>
          <p:cNvSpPr>
            <a:spLocks noGrp="1"/>
          </p:cNvSpPr>
          <p:nvPr>
            <p:ph type="body" sz="quarter" idx="30" hasCustomPrompt="1"/>
          </p:nvPr>
        </p:nvSpPr>
        <p:spPr>
          <a:xfrm>
            <a:off x="922453" y="4947138"/>
            <a:ext cx="2251185" cy="1725894"/>
          </a:xfrm>
          <a:prstGeom prst="rect">
            <a:avLst/>
          </a:prstGeom>
        </p:spPr>
        <p:txBody>
          <a:bodyPr>
            <a:noAutofit/>
          </a:bodyPr>
          <a:lstStyle>
            <a:lvl1pPr marL="0" indent="0" algn="l">
              <a:buNone/>
              <a:defRPr sz="22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HEADING</a:t>
            </a:r>
            <a:endParaRPr lang="en-US" dirty="0"/>
          </a:p>
        </p:txBody>
      </p:sp>
      <p:sp>
        <p:nvSpPr>
          <p:cNvPr id="101" name="Picture Placeholder 100">
            <a:extLst>
              <a:ext uri="{FF2B5EF4-FFF2-40B4-BE49-F238E27FC236}">
                <a16:creationId xmlns:a16="http://schemas.microsoft.com/office/drawing/2014/main" id="{97F1609C-CD1F-064C-A87A-872A190BA5E2}"/>
              </a:ext>
            </a:extLst>
          </p:cNvPr>
          <p:cNvSpPr>
            <a:spLocks noGrp="1"/>
          </p:cNvSpPr>
          <p:nvPr>
            <p:ph type="pic" sz="quarter" idx="41"/>
          </p:nvPr>
        </p:nvSpPr>
        <p:spPr>
          <a:xfrm>
            <a:off x="-1" y="30722"/>
            <a:ext cx="7559675" cy="4462697"/>
          </a:xfrm>
          <a:custGeom>
            <a:avLst/>
            <a:gdLst>
              <a:gd name="connsiteX0" fmla="*/ 7342778 w 7559675"/>
              <a:gd name="connsiteY0" fmla="*/ 4311979 h 4462697"/>
              <a:gd name="connsiteX1" fmla="*/ 7494604 w 7559675"/>
              <a:gd name="connsiteY1" fmla="*/ 4462697 h 4462697"/>
              <a:gd name="connsiteX2" fmla="*/ 7493410 w 7559675"/>
              <a:gd name="connsiteY2" fmla="*/ 4462697 h 4462697"/>
              <a:gd name="connsiteX3" fmla="*/ 7279265 w 7559675"/>
              <a:gd name="connsiteY3" fmla="*/ 4248919 h 4462697"/>
              <a:gd name="connsiteX4" fmla="*/ 7279878 w 7559675"/>
              <a:gd name="connsiteY4" fmla="*/ 4249538 h 4462697"/>
              <a:gd name="connsiteX5" fmla="*/ 7279878 w 7559675"/>
              <a:gd name="connsiteY5" fmla="*/ 4249539 h 4462697"/>
              <a:gd name="connsiteX6" fmla="*/ 7280281 w 7559675"/>
              <a:gd name="connsiteY6" fmla="*/ 4249940 h 4462697"/>
              <a:gd name="connsiteX7" fmla="*/ 7067404 w 7559675"/>
              <a:gd name="connsiteY7" fmla="*/ 4462697 h 4462697"/>
              <a:gd name="connsiteX8" fmla="*/ 7065363 w 7559675"/>
              <a:gd name="connsiteY8" fmla="*/ 4462697 h 4462697"/>
              <a:gd name="connsiteX9" fmla="*/ 7559675 w 7559675"/>
              <a:gd name="connsiteY9" fmla="*/ 3969743 h 4462697"/>
              <a:gd name="connsiteX10" fmla="*/ 7559675 w 7559675"/>
              <a:gd name="connsiteY10" fmla="*/ 3969745 h 4462697"/>
              <a:gd name="connsiteX11" fmla="*/ 7483013 w 7559675"/>
              <a:gd name="connsiteY11" fmla="*/ 4046406 h 4462697"/>
              <a:gd name="connsiteX12" fmla="*/ 7217251 w 7559675"/>
              <a:gd name="connsiteY12" fmla="*/ 3688265 h 4462697"/>
              <a:gd name="connsiteX13" fmla="*/ 6970598 w 7559675"/>
              <a:gd name="connsiteY13" fmla="*/ 3936729 h 4462697"/>
              <a:gd name="connsiteX14" fmla="*/ 6969657 w 7559675"/>
              <a:gd name="connsiteY14" fmla="*/ 3935788 h 4462697"/>
              <a:gd name="connsiteX15" fmla="*/ 5414769 w 7559675"/>
              <a:gd name="connsiteY15" fmla="*/ 2381971 h 4462697"/>
              <a:gd name="connsiteX16" fmla="*/ 5103794 w 7559675"/>
              <a:gd name="connsiteY16" fmla="*/ 2692946 h 4462697"/>
              <a:gd name="connsiteX17" fmla="*/ 5414769 w 7559675"/>
              <a:gd name="connsiteY17" fmla="*/ 3003920 h 4462697"/>
              <a:gd name="connsiteX18" fmla="*/ 5725744 w 7559675"/>
              <a:gd name="connsiteY18" fmla="*/ 2692946 h 4462697"/>
              <a:gd name="connsiteX19" fmla="*/ 6035710 w 7559675"/>
              <a:gd name="connsiteY19" fmla="*/ 2381002 h 4462697"/>
              <a:gd name="connsiteX20" fmla="*/ 5725806 w 7559675"/>
              <a:gd name="connsiteY20" fmla="*/ 2693183 h 4462697"/>
              <a:gd name="connsiteX21" fmla="*/ 6035710 w 7559675"/>
              <a:gd name="connsiteY21" fmla="*/ 3003087 h 4462697"/>
              <a:gd name="connsiteX22" fmla="*/ 6135097 w 7559675"/>
              <a:gd name="connsiteY22" fmla="*/ 2904425 h 4462697"/>
              <a:gd name="connsiteX23" fmla="*/ 6035246 w 7559675"/>
              <a:gd name="connsiteY23" fmla="*/ 3004276 h 4462697"/>
              <a:gd name="connsiteX24" fmla="*/ 6036145 w 7559675"/>
              <a:gd name="connsiteY24" fmla="*/ 3005177 h 4462697"/>
              <a:gd name="connsiteX25" fmla="*/ 5725926 w 7559675"/>
              <a:gd name="connsiteY25" fmla="*/ 3315484 h 4462697"/>
              <a:gd name="connsiteX26" fmla="*/ 6036944 w 7559675"/>
              <a:gd name="connsiteY26" fmla="*/ 3626416 h 4462697"/>
              <a:gd name="connsiteX27" fmla="*/ 6037100 w 7559675"/>
              <a:gd name="connsiteY27" fmla="*/ 3626260 h 4462697"/>
              <a:gd name="connsiteX28" fmla="*/ 6347171 w 7559675"/>
              <a:gd name="connsiteY28" fmla="*/ 3936331 h 4462697"/>
              <a:gd name="connsiteX29" fmla="*/ 6658146 w 7559675"/>
              <a:gd name="connsiteY29" fmla="*/ 3625356 h 4462697"/>
              <a:gd name="connsiteX30" fmla="*/ 6347171 w 7559675"/>
              <a:gd name="connsiteY30" fmla="*/ 3314381 h 4462697"/>
              <a:gd name="connsiteX31" fmla="*/ 6347016 w 7559675"/>
              <a:gd name="connsiteY31" fmla="*/ 3314537 h 4462697"/>
              <a:gd name="connsiteX32" fmla="*/ 6346975 w 7559675"/>
              <a:gd name="connsiteY32" fmla="*/ 3314497 h 4462697"/>
              <a:gd name="connsiteX33" fmla="*/ 6657196 w 7559675"/>
              <a:gd name="connsiteY33" fmla="*/ 3004276 h 4462697"/>
              <a:gd name="connsiteX34" fmla="*/ 6346994 w 7559675"/>
              <a:gd name="connsiteY34" fmla="*/ 2694074 h 4462697"/>
              <a:gd name="connsiteX35" fmla="*/ 6347890 w 7559675"/>
              <a:gd name="connsiteY35" fmla="*/ 2693183 h 4462697"/>
              <a:gd name="connsiteX36" fmla="*/ 0 w 7559675"/>
              <a:gd name="connsiteY36" fmla="*/ 0 h 4462697"/>
              <a:gd name="connsiteX37" fmla="*/ 7555804 w 7559675"/>
              <a:gd name="connsiteY37" fmla="*/ 0 h 4462697"/>
              <a:gd name="connsiteX38" fmla="*/ 7555804 w 7559675"/>
              <a:gd name="connsiteY38" fmla="*/ 1707128 h 4462697"/>
              <a:gd name="connsiteX39" fmla="*/ 7559675 w 7559675"/>
              <a:gd name="connsiteY39" fmla="*/ 1707128 h 4462697"/>
              <a:gd name="connsiteX40" fmla="*/ 7559675 w 7559675"/>
              <a:gd name="connsiteY40" fmla="*/ 2725334 h 4462697"/>
              <a:gd name="connsiteX41" fmla="*/ 7279878 w 7559675"/>
              <a:gd name="connsiteY41" fmla="*/ 3003087 h 4462697"/>
              <a:gd name="connsiteX42" fmla="*/ 7280969 w 7559675"/>
              <a:gd name="connsiteY42" fmla="*/ 3004179 h 4462697"/>
              <a:gd name="connsiteX43" fmla="*/ 6970388 w 7559675"/>
              <a:gd name="connsiteY43" fmla="*/ 3314849 h 4462697"/>
              <a:gd name="connsiteX44" fmla="*/ 7281406 w 7559675"/>
              <a:gd name="connsiteY44" fmla="*/ 3625780 h 4462697"/>
              <a:gd name="connsiteX45" fmla="*/ 7559675 w 7559675"/>
              <a:gd name="connsiteY45" fmla="*/ 3347431 h 4462697"/>
              <a:gd name="connsiteX46" fmla="*/ 7559675 w 7559675"/>
              <a:gd name="connsiteY46" fmla="*/ 3349206 h 4462697"/>
              <a:gd name="connsiteX47" fmla="*/ 7281858 w 7559675"/>
              <a:gd name="connsiteY47" fmla="*/ 3626944 h 4462697"/>
              <a:gd name="connsiteX48" fmla="*/ 7559675 w 7559675"/>
              <a:gd name="connsiteY48" fmla="*/ 3904840 h 4462697"/>
              <a:gd name="connsiteX49" fmla="*/ 7559675 w 7559675"/>
              <a:gd name="connsiteY49" fmla="*/ 3904969 h 4462697"/>
              <a:gd name="connsiteX50" fmla="*/ 7280120 w 7559675"/>
              <a:gd name="connsiteY50" fmla="*/ 3625414 h 4462697"/>
              <a:gd name="connsiteX51" fmla="*/ 7280240 w 7559675"/>
              <a:gd name="connsiteY51" fmla="*/ 3625295 h 4462697"/>
              <a:gd name="connsiteX52" fmla="*/ 6969308 w 7559675"/>
              <a:gd name="connsiteY52" fmla="*/ 3314275 h 4462697"/>
              <a:gd name="connsiteX53" fmla="*/ 6969269 w 7559675"/>
              <a:gd name="connsiteY53" fmla="*/ 3314316 h 4462697"/>
              <a:gd name="connsiteX54" fmla="*/ 6659060 w 7559675"/>
              <a:gd name="connsiteY54" fmla="*/ 3004194 h 4462697"/>
              <a:gd name="connsiteX55" fmla="*/ 6348129 w 7559675"/>
              <a:gd name="connsiteY55" fmla="*/ 3315213 h 4462697"/>
              <a:gd name="connsiteX56" fmla="*/ 6659147 w 7559675"/>
              <a:gd name="connsiteY56" fmla="*/ 3626144 h 4462697"/>
              <a:gd name="connsiteX57" fmla="*/ 6659187 w 7559675"/>
              <a:gd name="connsiteY57" fmla="*/ 3626104 h 4462697"/>
              <a:gd name="connsiteX58" fmla="*/ 6659329 w 7559675"/>
              <a:gd name="connsiteY58" fmla="*/ 3626247 h 4462697"/>
              <a:gd name="connsiteX59" fmla="*/ 6348747 w 7559675"/>
              <a:gd name="connsiteY59" fmla="*/ 3936828 h 4462697"/>
              <a:gd name="connsiteX60" fmla="*/ 6658988 w 7559675"/>
              <a:gd name="connsiteY60" fmla="*/ 4247069 h 4462697"/>
              <a:gd name="connsiteX61" fmla="*/ 6658468 w 7559675"/>
              <a:gd name="connsiteY61" fmla="*/ 4247588 h 4462697"/>
              <a:gd name="connsiteX62" fmla="*/ 6873455 w 7559675"/>
              <a:gd name="connsiteY62" fmla="*/ 4462697 h 4462697"/>
              <a:gd name="connsiteX63" fmla="*/ 6871470 w 7559675"/>
              <a:gd name="connsiteY63" fmla="*/ 4462697 h 4462697"/>
              <a:gd name="connsiteX64" fmla="*/ 6658410 w 7559675"/>
              <a:gd name="connsiteY64" fmla="*/ 4249638 h 4462697"/>
              <a:gd name="connsiteX65" fmla="*/ 6445350 w 7559675"/>
              <a:gd name="connsiteY65" fmla="*/ 4462697 h 4462697"/>
              <a:gd name="connsiteX66" fmla="*/ 6443598 w 7559675"/>
              <a:gd name="connsiteY66" fmla="*/ 4462697 h 4462697"/>
              <a:gd name="connsiteX67" fmla="*/ 6658044 w 7559675"/>
              <a:gd name="connsiteY67" fmla="*/ 4248374 h 4462697"/>
              <a:gd name="connsiteX68" fmla="*/ 6347158 w 7559675"/>
              <a:gd name="connsiteY68" fmla="*/ 3937311 h 4462697"/>
              <a:gd name="connsiteX69" fmla="*/ 6036094 w 7559675"/>
              <a:gd name="connsiteY69" fmla="*/ 4248197 h 4462697"/>
              <a:gd name="connsiteX70" fmla="*/ 6250473 w 7559675"/>
              <a:gd name="connsiteY70" fmla="*/ 4462697 h 4462697"/>
              <a:gd name="connsiteX71" fmla="*/ 6249033 w 7559675"/>
              <a:gd name="connsiteY71" fmla="*/ 4462697 h 4462697"/>
              <a:gd name="connsiteX72" fmla="*/ 6036229 w 7559675"/>
              <a:gd name="connsiteY72" fmla="*/ 4249893 h 4462697"/>
              <a:gd name="connsiteX73" fmla="*/ 5823425 w 7559675"/>
              <a:gd name="connsiteY73" fmla="*/ 4462697 h 4462697"/>
              <a:gd name="connsiteX74" fmla="*/ 0 w 7559675"/>
              <a:gd name="connsiteY74" fmla="*/ 4462697 h 4462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7559675" h="4462697">
                <a:moveTo>
                  <a:pt x="7342778" y="4311979"/>
                </a:moveTo>
                <a:lnTo>
                  <a:pt x="7494604" y="4462697"/>
                </a:lnTo>
                <a:lnTo>
                  <a:pt x="7493410" y="4462697"/>
                </a:lnTo>
                <a:close/>
                <a:moveTo>
                  <a:pt x="7279265" y="4248919"/>
                </a:moveTo>
                <a:lnTo>
                  <a:pt x="7279878" y="4249538"/>
                </a:lnTo>
                <a:lnTo>
                  <a:pt x="7279878" y="4249539"/>
                </a:lnTo>
                <a:lnTo>
                  <a:pt x="7280281" y="4249940"/>
                </a:lnTo>
                <a:lnTo>
                  <a:pt x="7067404" y="4462697"/>
                </a:lnTo>
                <a:lnTo>
                  <a:pt x="7065363" y="4462697"/>
                </a:lnTo>
                <a:close/>
                <a:moveTo>
                  <a:pt x="7559675" y="3969743"/>
                </a:moveTo>
                <a:lnTo>
                  <a:pt x="7559675" y="3969745"/>
                </a:lnTo>
                <a:lnTo>
                  <a:pt x="7483013" y="4046406"/>
                </a:lnTo>
                <a:close/>
                <a:moveTo>
                  <a:pt x="7217251" y="3688265"/>
                </a:moveTo>
                <a:lnTo>
                  <a:pt x="6970598" y="3936729"/>
                </a:lnTo>
                <a:lnTo>
                  <a:pt x="6969657" y="3935788"/>
                </a:lnTo>
                <a:close/>
                <a:moveTo>
                  <a:pt x="5414769" y="2381971"/>
                </a:moveTo>
                <a:lnTo>
                  <a:pt x="5103794" y="2692946"/>
                </a:lnTo>
                <a:lnTo>
                  <a:pt x="5414769" y="3003920"/>
                </a:lnTo>
                <a:lnTo>
                  <a:pt x="5725744" y="2692946"/>
                </a:lnTo>
                <a:close/>
                <a:moveTo>
                  <a:pt x="6035710" y="2381002"/>
                </a:moveTo>
                <a:lnTo>
                  <a:pt x="5725806" y="2693183"/>
                </a:lnTo>
                <a:lnTo>
                  <a:pt x="6035710" y="3003087"/>
                </a:lnTo>
                <a:lnTo>
                  <a:pt x="6135097" y="2904425"/>
                </a:lnTo>
                <a:lnTo>
                  <a:pt x="6035246" y="3004276"/>
                </a:lnTo>
                <a:lnTo>
                  <a:pt x="6036145" y="3005177"/>
                </a:lnTo>
                <a:lnTo>
                  <a:pt x="5725926" y="3315484"/>
                </a:lnTo>
                <a:lnTo>
                  <a:pt x="6036944" y="3626416"/>
                </a:lnTo>
                <a:lnTo>
                  <a:pt x="6037100" y="3626260"/>
                </a:lnTo>
                <a:lnTo>
                  <a:pt x="6347171" y="3936331"/>
                </a:lnTo>
                <a:lnTo>
                  <a:pt x="6658146" y="3625356"/>
                </a:lnTo>
                <a:lnTo>
                  <a:pt x="6347171" y="3314381"/>
                </a:lnTo>
                <a:lnTo>
                  <a:pt x="6347016" y="3314537"/>
                </a:lnTo>
                <a:lnTo>
                  <a:pt x="6346975" y="3314497"/>
                </a:lnTo>
                <a:lnTo>
                  <a:pt x="6657196" y="3004276"/>
                </a:lnTo>
                <a:lnTo>
                  <a:pt x="6346994" y="2694074"/>
                </a:lnTo>
                <a:lnTo>
                  <a:pt x="6347890" y="2693183"/>
                </a:lnTo>
                <a:close/>
                <a:moveTo>
                  <a:pt x="0" y="0"/>
                </a:moveTo>
                <a:lnTo>
                  <a:pt x="7555804" y="0"/>
                </a:lnTo>
                <a:lnTo>
                  <a:pt x="7555804" y="1707128"/>
                </a:lnTo>
                <a:lnTo>
                  <a:pt x="7559675" y="1707128"/>
                </a:lnTo>
                <a:lnTo>
                  <a:pt x="7559675" y="2725334"/>
                </a:lnTo>
                <a:lnTo>
                  <a:pt x="7279878" y="3003087"/>
                </a:lnTo>
                <a:lnTo>
                  <a:pt x="7280969" y="3004179"/>
                </a:lnTo>
                <a:lnTo>
                  <a:pt x="6970388" y="3314849"/>
                </a:lnTo>
                <a:lnTo>
                  <a:pt x="7281406" y="3625780"/>
                </a:lnTo>
                <a:lnTo>
                  <a:pt x="7559675" y="3347431"/>
                </a:lnTo>
                <a:lnTo>
                  <a:pt x="7559675" y="3349206"/>
                </a:lnTo>
                <a:lnTo>
                  <a:pt x="7281858" y="3626944"/>
                </a:lnTo>
                <a:lnTo>
                  <a:pt x="7559675" y="3904840"/>
                </a:lnTo>
                <a:lnTo>
                  <a:pt x="7559675" y="3904969"/>
                </a:lnTo>
                <a:lnTo>
                  <a:pt x="7280120" y="3625414"/>
                </a:lnTo>
                <a:lnTo>
                  <a:pt x="7280240" y="3625295"/>
                </a:lnTo>
                <a:lnTo>
                  <a:pt x="6969308" y="3314275"/>
                </a:lnTo>
                <a:lnTo>
                  <a:pt x="6969269" y="3314316"/>
                </a:lnTo>
                <a:lnTo>
                  <a:pt x="6659060" y="3004194"/>
                </a:lnTo>
                <a:lnTo>
                  <a:pt x="6348129" y="3315213"/>
                </a:lnTo>
                <a:lnTo>
                  <a:pt x="6659147" y="3626144"/>
                </a:lnTo>
                <a:lnTo>
                  <a:pt x="6659187" y="3626104"/>
                </a:lnTo>
                <a:lnTo>
                  <a:pt x="6659329" y="3626247"/>
                </a:lnTo>
                <a:lnTo>
                  <a:pt x="6348747" y="3936828"/>
                </a:lnTo>
                <a:lnTo>
                  <a:pt x="6658988" y="4247069"/>
                </a:lnTo>
                <a:lnTo>
                  <a:pt x="6658468" y="4247588"/>
                </a:lnTo>
                <a:lnTo>
                  <a:pt x="6873455" y="4462697"/>
                </a:lnTo>
                <a:lnTo>
                  <a:pt x="6871470" y="4462697"/>
                </a:lnTo>
                <a:lnTo>
                  <a:pt x="6658410" y="4249638"/>
                </a:lnTo>
                <a:lnTo>
                  <a:pt x="6445350" y="4462697"/>
                </a:lnTo>
                <a:lnTo>
                  <a:pt x="6443598" y="4462697"/>
                </a:lnTo>
                <a:lnTo>
                  <a:pt x="6658044" y="4248374"/>
                </a:lnTo>
                <a:lnTo>
                  <a:pt x="6347158" y="3937311"/>
                </a:lnTo>
                <a:lnTo>
                  <a:pt x="6036094" y="4248197"/>
                </a:lnTo>
                <a:lnTo>
                  <a:pt x="6250473" y="4462697"/>
                </a:lnTo>
                <a:lnTo>
                  <a:pt x="6249033" y="4462697"/>
                </a:lnTo>
                <a:lnTo>
                  <a:pt x="6036229" y="4249893"/>
                </a:lnTo>
                <a:lnTo>
                  <a:pt x="5823425" y="4462697"/>
                </a:lnTo>
                <a:lnTo>
                  <a:pt x="0" y="4462697"/>
                </a:lnTo>
                <a:close/>
              </a:path>
            </a:pathLst>
          </a:custGeom>
          <a:solidFill>
            <a:schemeClr val="bg1">
              <a:lumMod val="85000"/>
            </a:schemeClr>
          </a:solidFill>
          <a:ln>
            <a:noFill/>
          </a:ln>
        </p:spPr>
        <p:txBody>
          <a:bodyPr wrap="square">
            <a:noAutofit/>
          </a:bodyPr>
          <a:lstStyle>
            <a:lvl1pPr marL="0" indent="0">
              <a:buNone/>
              <a:defRPr sz="800" b="0" i="0">
                <a:latin typeface="Calibri" panose="020F0502020204030204" pitchFamily="34" charset="0"/>
                <a:cs typeface="Calibri" panose="020F0502020204030204" pitchFamily="34" charset="0"/>
              </a:defRPr>
            </a:lvl1pPr>
          </a:lstStyle>
          <a:p>
            <a:endParaRPr lang="en-US" dirty="0"/>
          </a:p>
        </p:txBody>
      </p:sp>
      <p:sp>
        <p:nvSpPr>
          <p:cNvPr id="62" name="Text Placeholder 32">
            <a:extLst>
              <a:ext uri="{FF2B5EF4-FFF2-40B4-BE49-F238E27FC236}">
                <a16:creationId xmlns:a16="http://schemas.microsoft.com/office/drawing/2014/main" id="{B220C0F2-0730-3A43-ADC4-566F27A91B40}"/>
              </a:ext>
            </a:extLst>
          </p:cNvPr>
          <p:cNvSpPr>
            <a:spLocks noGrp="1"/>
          </p:cNvSpPr>
          <p:nvPr>
            <p:ph type="body" sz="quarter" idx="42" hasCustomPrompt="1"/>
          </p:nvPr>
        </p:nvSpPr>
        <p:spPr>
          <a:xfrm>
            <a:off x="3319286" y="4945328"/>
            <a:ext cx="3751180" cy="1725894"/>
          </a:xfrm>
          <a:prstGeom prst="rect">
            <a:avLst/>
          </a:prstGeom>
        </p:spPr>
        <p:txBody>
          <a:bodyPr>
            <a:noAutofit/>
          </a:bodyPr>
          <a:lstStyle>
            <a:lvl1pPr marL="0" indent="0" algn="l">
              <a:buNone/>
              <a:defRPr sz="1801" b="0" i="0">
                <a:solidFill>
                  <a:schemeClr val="tx1"/>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US" dirty="0"/>
              <a:t>Sub-Heading</a:t>
            </a:r>
          </a:p>
        </p:txBody>
      </p:sp>
      <p:grpSp>
        <p:nvGrpSpPr>
          <p:cNvPr id="102" name="Group 101">
            <a:extLst>
              <a:ext uri="{FF2B5EF4-FFF2-40B4-BE49-F238E27FC236}">
                <a16:creationId xmlns:a16="http://schemas.microsoft.com/office/drawing/2014/main" id="{D294B641-F125-8D42-AD54-781BCBC3A3AF}"/>
              </a:ext>
            </a:extLst>
          </p:cNvPr>
          <p:cNvGrpSpPr/>
          <p:nvPr userDrawn="1"/>
        </p:nvGrpSpPr>
        <p:grpSpPr>
          <a:xfrm flipH="1">
            <a:off x="5194874" y="2400364"/>
            <a:ext cx="2590078" cy="2250924"/>
            <a:chOff x="-220413" y="5470274"/>
            <a:chExt cx="2590078" cy="2250924"/>
          </a:xfrm>
        </p:grpSpPr>
        <p:sp>
          <p:nvSpPr>
            <p:cNvPr id="103" name="Freeform 102">
              <a:extLst>
                <a:ext uri="{FF2B5EF4-FFF2-40B4-BE49-F238E27FC236}">
                  <a16:creationId xmlns:a16="http://schemas.microsoft.com/office/drawing/2014/main" id="{74A6BA8E-C859-334B-8BD8-E2BD1DF10F6C}"/>
                </a:ext>
              </a:extLst>
            </p:cNvPr>
            <p:cNvSpPr/>
            <p:nvPr userDrawn="1"/>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p>
              <a:endParaRPr lang="en-US" dirty="0">
                <a:latin typeface="Calibri" panose="020F0502020204030204" pitchFamily="34" charset="0"/>
              </a:endParaRPr>
            </a:p>
          </p:txBody>
        </p:sp>
        <p:sp>
          <p:nvSpPr>
            <p:cNvPr id="104" name="Freeform 103">
              <a:extLst>
                <a:ext uri="{FF2B5EF4-FFF2-40B4-BE49-F238E27FC236}">
                  <a16:creationId xmlns:a16="http://schemas.microsoft.com/office/drawing/2014/main" id="{65A628B8-0EEF-1248-AB74-B06AA9AA758E}"/>
                </a:ext>
              </a:extLst>
            </p:cNvPr>
            <p:cNvSpPr/>
            <p:nvPr userDrawn="1"/>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p>
              <a:endParaRPr lang="en-US" dirty="0">
                <a:latin typeface="Calibri" panose="020F0502020204030204" pitchFamily="34" charset="0"/>
              </a:endParaRPr>
            </a:p>
          </p:txBody>
        </p:sp>
        <p:sp>
          <p:nvSpPr>
            <p:cNvPr id="105" name="Freeform 104">
              <a:extLst>
                <a:ext uri="{FF2B5EF4-FFF2-40B4-BE49-F238E27FC236}">
                  <a16:creationId xmlns:a16="http://schemas.microsoft.com/office/drawing/2014/main" id="{37E1CFAA-2217-2041-99E6-7FC2328B42ED}"/>
                </a:ext>
              </a:extLst>
            </p:cNvPr>
            <p:cNvSpPr/>
            <p:nvPr userDrawn="1"/>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p>
              <a:endParaRPr lang="en-US" dirty="0">
                <a:latin typeface="Calibri" panose="020F0502020204030204" pitchFamily="34" charset="0"/>
              </a:endParaRPr>
            </a:p>
          </p:txBody>
        </p:sp>
        <p:sp>
          <p:nvSpPr>
            <p:cNvPr id="106" name="Freeform 105">
              <a:extLst>
                <a:ext uri="{FF2B5EF4-FFF2-40B4-BE49-F238E27FC236}">
                  <a16:creationId xmlns:a16="http://schemas.microsoft.com/office/drawing/2014/main" id="{9842BE1B-8FD9-C04E-8A53-2C349BBE8032}"/>
                </a:ext>
              </a:extLst>
            </p:cNvPr>
            <p:cNvSpPr/>
            <p:nvPr userDrawn="1"/>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p>
              <a:endParaRPr lang="en-US" dirty="0">
                <a:latin typeface="Calibri" panose="020F0502020204030204" pitchFamily="34" charset="0"/>
              </a:endParaRPr>
            </a:p>
          </p:txBody>
        </p:sp>
        <p:sp>
          <p:nvSpPr>
            <p:cNvPr id="107" name="Freeform 106">
              <a:extLst>
                <a:ext uri="{FF2B5EF4-FFF2-40B4-BE49-F238E27FC236}">
                  <a16:creationId xmlns:a16="http://schemas.microsoft.com/office/drawing/2014/main" id="{E6E5B266-E21E-7345-B740-E2D6D0C5C96A}"/>
                </a:ext>
              </a:extLst>
            </p:cNvPr>
            <p:cNvSpPr/>
            <p:nvPr userDrawn="1"/>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p>
              <a:endParaRPr lang="en-US" dirty="0">
                <a:latin typeface="Calibri" panose="020F0502020204030204" pitchFamily="34" charset="0"/>
              </a:endParaRPr>
            </a:p>
          </p:txBody>
        </p:sp>
        <p:sp>
          <p:nvSpPr>
            <p:cNvPr id="108" name="Freeform 107">
              <a:extLst>
                <a:ext uri="{FF2B5EF4-FFF2-40B4-BE49-F238E27FC236}">
                  <a16:creationId xmlns:a16="http://schemas.microsoft.com/office/drawing/2014/main" id="{D30A355D-A1EB-D748-BDA7-8BBD50DA63B2}"/>
                </a:ext>
              </a:extLst>
            </p:cNvPr>
            <p:cNvSpPr/>
            <p:nvPr userDrawn="1"/>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dirty="0">
                <a:latin typeface="Calibri" panose="020F0502020204030204" pitchFamily="34" charset="0"/>
              </a:endParaRPr>
            </a:p>
          </p:txBody>
        </p:sp>
        <p:sp>
          <p:nvSpPr>
            <p:cNvPr id="109" name="Freeform 108">
              <a:extLst>
                <a:ext uri="{FF2B5EF4-FFF2-40B4-BE49-F238E27FC236}">
                  <a16:creationId xmlns:a16="http://schemas.microsoft.com/office/drawing/2014/main" id="{A29C2A75-55E6-CA43-885B-0F20A2D05C03}"/>
                </a:ext>
              </a:extLst>
            </p:cNvPr>
            <p:cNvSpPr/>
            <p:nvPr userDrawn="1"/>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dirty="0">
                <a:latin typeface="Calibri" panose="020F0502020204030204" pitchFamily="34" charset="0"/>
              </a:endParaRPr>
            </a:p>
          </p:txBody>
        </p:sp>
        <p:sp>
          <p:nvSpPr>
            <p:cNvPr id="110" name="Freeform 109">
              <a:extLst>
                <a:ext uri="{FF2B5EF4-FFF2-40B4-BE49-F238E27FC236}">
                  <a16:creationId xmlns:a16="http://schemas.microsoft.com/office/drawing/2014/main" id="{FF9BC39E-2129-1543-B51F-8EB38E5C0B46}"/>
                </a:ext>
              </a:extLst>
            </p:cNvPr>
            <p:cNvSpPr/>
            <p:nvPr userDrawn="1"/>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p>
              <a:endParaRPr lang="en-US" dirty="0">
                <a:latin typeface="Calibri" panose="020F0502020204030204" pitchFamily="34" charset="0"/>
              </a:endParaRPr>
            </a:p>
          </p:txBody>
        </p:sp>
        <p:sp>
          <p:nvSpPr>
            <p:cNvPr id="111" name="Freeform 110">
              <a:extLst>
                <a:ext uri="{FF2B5EF4-FFF2-40B4-BE49-F238E27FC236}">
                  <a16:creationId xmlns:a16="http://schemas.microsoft.com/office/drawing/2014/main" id="{64688615-7D46-8F41-86E1-360D56443D25}"/>
                </a:ext>
              </a:extLst>
            </p:cNvPr>
            <p:cNvSpPr/>
            <p:nvPr userDrawn="1"/>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p>
              <a:endParaRPr lang="en-US" dirty="0">
                <a:latin typeface="Calibri" panose="020F0502020204030204" pitchFamily="34" charset="0"/>
              </a:endParaRPr>
            </a:p>
          </p:txBody>
        </p:sp>
        <p:sp>
          <p:nvSpPr>
            <p:cNvPr id="112" name="Freeform 111">
              <a:extLst>
                <a:ext uri="{FF2B5EF4-FFF2-40B4-BE49-F238E27FC236}">
                  <a16:creationId xmlns:a16="http://schemas.microsoft.com/office/drawing/2014/main" id="{38B0AC15-EFD4-474D-87A3-E52D028C3B7D}"/>
                </a:ext>
              </a:extLst>
            </p:cNvPr>
            <p:cNvSpPr/>
            <p:nvPr userDrawn="1"/>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dirty="0">
                <a:latin typeface="Calibri" panose="020F0502020204030204" pitchFamily="34" charset="0"/>
              </a:endParaRPr>
            </a:p>
          </p:txBody>
        </p:sp>
        <p:sp>
          <p:nvSpPr>
            <p:cNvPr id="113" name="Freeform 112">
              <a:extLst>
                <a:ext uri="{FF2B5EF4-FFF2-40B4-BE49-F238E27FC236}">
                  <a16:creationId xmlns:a16="http://schemas.microsoft.com/office/drawing/2014/main" id="{F6BC1F13-9BFC-044E-AB6A-986F66946696}"/>
                </a:ext>
              </a:extLst>
            </p:cNvPr>
            <p:cNvSpPr/>
            <p:nvPr userDrawn="1"/>
          </p:nvSpPr>
          <p:spPr>
            <a:xfrm rot="18900000">
              <a:off x="1929880"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dirty="0">
                <a:latin typeface="Calibri" panose="020F0502020204030204" pitchFamily="34" charset="0"/>
              </a:endParaRPr>
            </a:p>
          </p:txBody>
        </p:sp>
        <p:sp>
          <p:nvSpPr>
            <p:cNvPr id="114" name="Freeform 113">
              <a:extLst>
                <a:ext uri="{FF2B5EF4-FFF2-40B4-BE49-F238E27FC236}">
                  <a16:creationId xmlns:a16="http://schemas.microsoft.com/office/drawing/2014/main" id="{CD4084F7-B8F0-854B-B353-A90C4BA7E2CA}"/>
                </a:ext>
              </a:extLst>
            </p:cNvPr>
            <p:cNvSpPr/>
            <p:nvPr userDrawn="1"/>
          </p:nvSpPr>
          <p:spPr>
            <a:xfrm>
              <a:off x="1216650"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p>
              <a:endParaRPr lang="en-US" dirty="0">
                <a:latin typeface="Calibri" panose="020F0502020204030204" pitchFamily="34" charset="0"/>
              </a:endParaRPr>
            </a:p>
          </p:txBody>
        </p:sp>
        <p:sp>
          <p:nvSpPr>
            <p:cNvPr id="115" name="Freeform 114">
              <a:extLst>
                <a:ext uri="{FF2B5EF4-FFF2-40B4-BE49-F238E27FC236}">
                  <a16:creationId xmlns:a16="http://schemas.microsoft.com/office/drawing/2014/main" id="{D031CEDB-8BB7-5F45-B485-E35A816F4DED}"/>
                </a:ext>
              </a:extLst>
            </p:cNvPr>
            <p:cNvSpPr/>
            <p:nvPr userDrawn="1"/>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dirty="0">
                <a:latin typeface="Calibri" panose="020F0502020204030204" pitchFamily="34" charset="0"/>
              </a:endParaRPr>
            </a:p>
          </p:txBody>
        </p:sp>
        <p:sp>
          <p:nvSpPr>
            <p:cNvPr id="116" name="Freeform 115">
              <a:extLst>
                <a:ext uri="{FF2B5EF4-FFF2-40B4-BE49-F238E27FC236}">
                  <a16:creationId xmlns:a16="http://schemas.microsoft.com/office/drawing/2014/main" id="{CA67F893-BBEB-DB4A-A541-70F23E507D9E}"/>
                </a:ext>
              </a:extLst>
            </p:cNvPr>
            <p:cNvSpPr/>
            <p:nvPr userDrawn="1"/>
          </p:nvSpPr>
          <p:spPr>
            <a:xfrm rot="18900000">
              <a:off x="997477"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dirty="0">
                <a:latin typeface="Calibri" panose="020F0502020204030204" pitchFamily="34" charset="0"/>
              </a:endParaRPr>
            </a:p>
          </p:txBody>
        </p:sp>
        <p:sp>
          <p:nvSpPr>
            <p:cNvPr id="117" name="Freeform 116">
              <a:extLst>
                <a:ext uri="{FF2B5EF4-FFF2-40B4-BE49-F238E27FC236}">
                  <a16:creationId xmlns:a16="http://schemas.microsoft.com/office/drawing/2014/main" id="{0531E3C9-06CE-6347-B838-09E372167926}"/>
                </a:ext>
              </a:extLst>
            </p:cNvPr>
            <p:cNvSpPr/>
            <p:nvPr userDrawn="1"/>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p>
              <a:endParaRPr lang="en-US" dirty="0">
                <a:latin typeface="Calibri" panose="020F0502020204030204" pitchFamily="34" charset="0"/>
              </a:endParaRPr>
            </a:p>
          </p:txBody>
        </p:sp>
        <p:sp>
          <p:nvSpPr>
            <p:cNvPr id="118" name="Freeform 117">
              <a:extLst>
                <a:ext uri="{FF2B5EF4-FFF2-40B4-BE49-F238E27FC236}">
                  <a16:creationId xmlns:a16="http://schemas.microsoft.com/office/drawing/2014/main" id="{5D1FF49C-CC49-BF48-B264-BC5B8ACD4CCF}"/>
                </a:ext>
              </a:extLst>
            </p:cNvPr>
            <p:cNvSpPr/>
            <p:nvPr userDrawn="1"/>
          </p:nvSpPr>
          <p:spPr>
            <a:xfrm rot="18900000">
              <a:off x="998428"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dirty="0">
                <a:latin typeface="Calibri" panose="020F0502020204030204" pitchFamily="34" charset="0"/>
              </a:endParaRPr>
            </a:p>
          </p:txBody>
        </p:sp>
        <p:sp>
          <p:nvSpPr>
            <p:cNvPr id="119" name="Freeform 118">
              <a:extLst>
                <a:ext uri="{FF2B5EF4-FFF2-40B4-BE49-F238E27FC236}">
                  <a16:creationId xmlns:a16="http://schemas.microsoft.com/office/drawing/2014/main" id="{927ADA8F-ADB8-9842-8982-B0B16B13F5E7}"/>
                </a:ext>
              </a:extLst>
            </p:cNvPr>
            <p:cNvSpPr/>
            <p:nvPr userDrawn="1"/>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p>
              <a:endParaRPr lang="en-US" dirty="0">
                <a:latin typeface="Calibri" panose="020F0502020204030204" pitchFamily="34" charset="0"/>
              </a:endParaRPr>
            </a:p>
          </p:txBody>
        </p:sp>
        <p:sp>
          <p:nvSpPr>
            <p:cNvPr id="120" name="Freeform 119">
              <a:extLst>
                <a:ext uri="{FF2B5EF4-FFF2-40B4-BE49-F238E27FC236}">
                  <a16:creationId xmlns:a16="http://schemas.microsoft.com/office/drawing/2014/main" id="{EAE8A900-1E08-D34F-85D9-6E8EAEF6F3CA}"/>
                </a:ext>
              </a:extLst>
            </p:cNvPr>
            <p:cNvSpPr/>
            <p:nvPr userDrawn="1"/>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p>
              <a:endParaRPr lang="en-US" dirty="0">
                <a:latin typeface="Calibri" panose="020F0502020204030204" pitchFamily="34" charset="0"/>
              </a:endParaRPr>
            </a:p>
          </p:txBody>
        </p:sp>
      </p:grpSp>
      <p:sp>
        <p:nvSpPr>
          <p:cNvPr id="121" name="Slide Number Placeholder 5">
            <a:extLst>
              <a:ext uri="{FF2B5EF4-FFF2-40B4-BE49-F238E27FC236}">
                <a16:creationId xmlns:a16="http://schemas.microsoft.com/office/drawing/2014/main" id="{68444650-64E3-8047-91B6-7E87A2519E52}"/>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000000"/>
                </a:solidFill>
                <a:latin typeface="Calibri" panose="020F050202020403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1584163683"/>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F829583-E7A4-BF4F-96F5-CFB7A66A1010}"/>
              </a:ext>
            </a:extLst>
          </p:cNvPr>
          <p:cNvSpPr/>
          <p:nvPr userDrawn="1"/>
        </p:nvSpPr>
        <p:spPr>
          <a:xfrm rot="16200000">
            <a:off x="5726607" y="8418228"/>
            <a:ext cx="3173496" cy="230832"/>
          </a:xfrm>
          <a:prstGeom prst="rect">
            <a:avLst/>
          </a:prstGeom>
        </p:spPr>
        <p:txBody>
          <a:bodyPr wrap="square">
            <a:spAutoFit/>
          </a:bodyPr>
          <a:lstStyle/>
          <a:p>
            <a:r>
              <a:rPr lang="en-US" sz="900" b="0" i="0" dirty="0">
                <a:solidFill>
                  <a:srgbClr val="000000"/>
                </a:solidFill>
                <a:effectLst/>
                <a:latin typeface="Calibri" panose="020F0502020204030204" pitchFamily="34" charset="0"/>
                <a:ea typeface="Open Sans" panose="020B0606030504020204" pitchFamily="34" charset="0"/>
                <a:cs typeface="Calibri" panose="020F0502020204030204" pitchFamily="34" charset="0"/>
              </a:rPr>
              <a:t>Generation Blockchain</a:t>
            </a:r>
            <a:endParaRPr lang="en-IE" sz="900" b="0" i="0" dirty="0">
              <a:solidFill>
                <a:srgbClr val="000000"/>
              </a:solidFill>
              <a:effectLst/>
              <a:latin typeface="Calibri" panose="020F0502020204030204" pitchFamily="34" charset="0"/>
              <a:ea typeface="Open Sans" panose="020B0606030504020204" pitchFamily="34" charset="0"/>
              <a:cs typeface="Calibri" panose="020F0502020204030204" pitchFamily="34" charset="0"/>
            </a:endParaRPr>
          </a:p>
        </p:txBody>
      </p:sp>
      <p:cxnSp>
        <p:nvCxnSpPr>
          <p:cNvPr id="11" name="Straight Connector 10">
            <a:extLst>
              <a:ext uri="{FF2B5EF4-FFF2-40B4-BE49-F238E27FC236}">
                <a16:creationId xmlns:a16="http://schemas.microsoft.com/office/drawing/2014/main" id="{769CB0A1-37F2-4E42-AD20-1E07C50DAFF0}"/>
              </a:ext>
            </a:extLst>
          </p:cNvPr>
          <p:cNvCxnSpPr>
            <a:cxnSpLocks/>
          </p:cNvCxnSpPr>
          <p:nvPr userDrawn="1"/>
        </p:nvCxnSpPr>
        <p:spPr>
          <a:xfrm flipH="1">
            <a:off x="7204622" y="10183258"/>
            <a:ext cx="224149" cy="0"/>
          </a:xfrm>
          <a:prstGeom prst="line">
            <a:avLst/>
          </a:prstGeom>
          <a:noFill/>
          <a:ln w="9525" cap="flat">
            <a:solidFill>
              <a:srgbClr val="8E2F91"/>
            </a:solidFill>
            <a:prstDash val="solid"/>
            <a:miter lim="400000"/>
          </a:ln>
          <a:effectLst/>
          <a:sp3d/>
        </p:spPr>
        <p:style>
          <a:lnRef idx="0">
            <a:scrgbClr r="0" g="0" b="0"/>
          </a:lnRef>
          <a:fillRef idx="0">
            <a:scrgbClr r="0" g="0" b="0"/>
          </a:fillRef>
          <a:effectRef idx="0">
            <a:scrgbClr r="0" g="0" b="0"/>
          </a:effectRef>
          <a:fontRef idx="none"/>
        </p:style>
      </p:cxnSp>
      <p:sp>
        <p:nvSpPr>
          <p:cNvPr id="12" name="Slide Number Placeholder 5">
            <a:extLst>
              <a:ext uri="{FF2B5EF4-FFF2-40B4-BE49-F238E27FC236}">
                <a16:creationId xmlns:a16="http://schemas.microsoft.com/office/drawing/2014/main" id="{F7884106-5864-EE48-8F37-C43D2BCEBFFF}"/>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000000"/>
                </a:solidFill>
                <a:latin typeface="Calibri" panose="020F050202020403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430657063"/>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61" r:id="rId4"/>
    <p:sldLayoutId id="2147483689" r:id="rId5"/>
    <p:sldLayoutId id="2147483672" r:id="rId6"/>
    <p:sldLayoutId id="2147483684" r:id="rId7"/>
    <p:sldLayoutId id="2147483681" r:id="rId8"/>
    <p:sldLayoutId id="2147483695" r:id="rId9"/>
    <p:sldLayoutId id="2147483694" r:id="rId10"/>
    <p:sldLayoutId id="2147483662" r:id="rId11"/>
    <p:sldLayoutId id="2147483682" r:id="rId12"/>
    <p:sldLayoutId id="2147483663" r:id="rId13"/>
    <p:sldLayoutId id="2147483664" r:id="rId14"/>
    <p:sldLayoutId id="2147483693" r:id="rId15"/>
    <p:sldLayoutId id="2147483665" r:id="rId16"/>
  </p:sldLayoutIdLst>
  <p:hf hdr="0"/>
  <p:txStyles>
    <p:titleStyle>
      <a:lvl1pPr algn="l" defTabSz="2073036" rtl="0" eaLnBrk="1" latinLnBrk="0" hangingPunct="1">
        <a:lnSpc>
          <a:spcPct val="90000"/>
        </a:lnSpc>
        <a:spcBef>
          <a:spcPct val="0"/>
        </a:spcBef>
        <a:buNone/>
        <a:defRPr sz="9975" kern="1200">
          <a:solidFill>
            <a:srgbClr val="011E3B"/>
          </a:solidFill>
          <a:latin typeface="Poppins" pitchFamily="2" charset="77"/>
          <a:ea typeface="+mj-ea"/>
          <a:cs typeface="Poppins" pitchFamily="2" charset="77"/>
        </a:defRPr>
      </a:lvl1pPr>
    </p:titleStyle>
    <p:bodyStyle>
      <a:lvl1pPr marL="518260" indent="-518260" algn="l" defTabSz="2073036" rtl="0" eaLnBrk="1" latinLnBrk="0" hangingPunct="1">
        <a:lnSpc>
          <a:spcPct val="100000"/>
        </a:lnSpc>
        <a:spcBef>
          <a:spcPts val="2267"/>
        </a:spcBef>
        <a:buFont typeface="Arial" panose="020B0604020202020204" pitchFamily="34" charset="0"/>
        <a:buChar char="•"/>
        <a:defRPr sz="6349" kern="1200">
          <a:solidFill>
            <a:srgbClr val="011E3B"/>
          </a:solidFill>
          <a:latin typeface="Poppins" pitchFamily="2" charset="77"/>
          <a:ea typeface="+mn-ea"/>
          <a:cs typeface="Poppins" pitchFamily="2" charset="77"/>
        </a:defRPr>
      </a:lvl1pPr>
      <a:lvl2pPr marL="1554778" indent="-518260" algn="l" defTabSz="2073036" rtl="0" eaLnBrk="1" latinLnBrk="0" hangingPunct="1">
        <a:lnSpc>
          <a:spcPct val="100000"/>
        </a:lnSpc>
        <a:spcBef>
          <a:spcPts val="1133"/>
        </a:spcBef>
        <a:buFont typeface="Arial" panose="020B0604020202020204" pitchFamily="34" charset="0"/>
        <a:buChar char="•"/>
        <a:defRPr sz="5441" kern="1200">
          <a:solidFill>
            <a:srgbClr val="011E3B"/>
          </a:solidFill>
          <a:latin typeface="Poppins" pitchFamily="2" charset="77"/>
          <a:ea typeface="+mn-ea"/>
          <a:cs typeface="Poppins" pitchFamily="2" charset="77"/>
        </a:defRPr>
      </a:lvl2pPr>
      <a:lvl3pPr marL="2591296" indent="-518260" algn="l" defTabSz="2073036" rtl="0" eaLnBrk="1" latinLnBrk="0" hangingPunct="1">
        <a:lnSpc>
          <a:spcPct val="100000"/>
        </a:lnSpc>
        <a:spcBef>
          <a:spcPts val="1133"/>
        </a:spcBef>
        <a:buFont typeface="Arial" panose="020B0604020202020204" pitchFamily="34" charset="0"/>
        <a:buChar char="•"/>
        <a:defRPr sz="4532" kern="1200">
          <a:solidFill>
            <a:srgbClr val="011E3B"/>
          </a:solidFill>
          <a:latin typeface="Poppins" pitchFamily="2" charset="77"/>
          <a:ea typeface="+mn-ea"/>
          <a:cs typeface="Poppins" pitchFamily="2" charset="77"/>
        </a:defRPr>
      </a:lvl3pPr>
      <a:lvl4pPr marL="3627814" indent="-518260" algn="l" defTabSz="2073036"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4pPr>
      <a:lvl5pPr marL="4664335" indent="-518260" algn="l" defTabSz="2073036"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p:bodyStyle>
    <p:otherStyle>
      <a:defPPr>
        <a:defRPr lang="en-US"/>
      </a:defPPr>
      <a:lvl1pPr marL="0" algn="l" defTabSz="2073036" rtl="0" eaLnBrk="1" latinLnBrk="0" hangingPunct="1">
        <a:defRPr sz="4080" kern="1200">
          <a:solidFill>
            <a:schemeClr val="tx1"/>
          </a:solidFill>
          <a:latin typeface="+mn-lt"/>
          <a:ea typeface="+mn-ea"/>
          <a:cs typeface="+mn-cs"/>
        </a:defRPr>
      </a:lvl1pPr>
      <a:lvl2pPr marL="1036518" algn="l" defTabSz="2073036" rtl="0" eaLnBrk="1" latinLnBrk="0" hangingPunct="1">
        <a:defRPr sz="4080" kern="1200">
          <a:solidFill>
            <a:schemeClr val="tx1"/>
          </a:solidFill>
          <a:latin typeface="+mn-lt"/>
          <a:ea typeface="+mn-ea"/>
          <a:cs typeface="+mn-cs"/>
        </a:defRPr>
      </a:lvl2pPr>
      <a:lvl3pPr marL="2073036" algn="l" defTabSz="2073036" rtl="0" eaLnBrk="1" latinLnBrk="0" hangingPunct="1">
        <a:defRPr sz="4080" kern="1200">
          <a:solidFill>
            <a:schemeClr val="tx1"/>
          </a:solidFill>
          <a:latin typeface="+mn-lt"/>
          <a:ea typeface="+mn-ea"/>
          <a:cs typeface="+mn-cs"/>
        </a:defRPr>
      </a:lvl3pPr>
      <a:lvl4pPr marL="3109557" algn="l" defTabSz="2073036" rtl="0" eaLnBrk="1" latinLnBrk="0" hangingPunct="1">
        <a:defRPr sz="4080" kern="1200">
          <a:solidFill>
            <a:schemeClr val="tx1"/>
          </a:solidFill>
          <a:latin typeface="+mn-lt"/>
          <a:ea typeface="+mn-ea"/>
          <a:cs typeface="+mn-cs"/>
        </a:defRPr>
      </a:lvl4pPr>
      <a:lvl5pPr marL="4146076" algn="l" defTabSz="2073036" rtl="0" eaLnBrk="1" latinLnBrk="0" hangingPunct="1">
        <a:defRPr sz="4080" kern="1200">
          <a:solidFill>
            <a:schemeClr val="tx1"/>
          </a:solidFill>
          <a:latin typeface="+mn-lt"/>
          <a:ea typeface="+mn-ea"/>
          <a:cs typeface="+mn-cs"/>
        </a:defRPr>
      </a:lvl5pPr>
      <a:lvl6pPr marL="5182592" algn="l" defTabSz="2073036" rtl="0" eaLnBrk="1" latinLnBrk="0" hangingPunct="1">
        <a:defRPr sz="4080" kern="1200">
          <a:solidFill>
            <a:schemeClr val="tx1"/>
          </a:solidFill>
          <a:latin typeface="+mn-lt"/>
          <a:ea typeface="+mn-ea"/>
          <a:cs typeface="+mn-cs"/>
        </a:defRPr>
      </a:lvl6pPr>
      <a:lvl7pPr marL="6219110" algn="l" defTabSz="2073036" rtl="0" eaLnBrk="1" latinLnBrk="0" hangingPunct="1">
        <a:defRPr sz="4080" kern="1200">
          <a:solidFill>
            <a:schemeClr val="tx1"/>
          </a:solidFill>
          <a:latin typeface="+mn-lt"/>
          <a:ea typeface="+mn-ea"/>
          <a:cs typeface="+mn-cs"/>
        </a:defRPr>
      </a:lvl7pPr>
      <a:lvl8pPr marL="7255631" algn="l" defTabSz="2073036" rtl="0" eaLnBrk="1" latinLnBrk="0" hangingPunct="1">
        <a:defRPr sz="4080" kern="1200">
          <a:solidFill>
            <a:schemeClr val="tx1"/>
          </a:solidFill>
          <a:latin typeface="+mn-lt"/>
          <a:ea typeface="+mn-ea"/>
          <a:cs typeface="+mn-cs"/>
        </a:defRPr>
      </a:lvl8pPr>
      <a:lvl9pPr marL="8292148" algn="l" defTabSz="2073036" rtl="0" eaLnBrk="1" latinLnBrk="0" hangingPunct="1">
        <a:defRPr sz="408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hyperlink" Target="http://www.explore-ip.com/2018_Blockchain-Mobility-Sector.pdf" TargetMode="External"/><Relationship Id="rId1" Type="http://schemas.openxmlformats.org/officeDocument/2006/relationships/slideLayout" Target="../slideLayouts/slideLayout15.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hyperlink" Target="https://www.youtube.com/watch?v=hUd0i9qlmDI" TargetMode="External"/><Relationship Id="rId7" Type="http://schemas.openxmlformats.org/officeDocument/2006/relationships/image" Target="../media/image18.png"/><Relationship Id="rId2" Type="http://schemas.openxmlformats.org/officeDocument/2006/relationships/notesSlide" Target="../notesSlides/notesSlide1.xml"/><Relationship Id="rId1" Type="http://schemas.openxmlformats.org/officeDocument/2006/relationships/slideLayout" Target="../slideLayouts/slideLayout14.xml"/><Relationship Id="rId6" Type="http://schemas.openxmlformats.org/officeDocument/2006/relationships/image" Target="../media/image17.png"/><Relationship Id="rId11" Type="http://schemas.openxmlformats.org/officeDocument/2006/relationships/image" Target="../media/image23.png"/><Relationship Id="rId5" Type="http://schemas.openxmlformats.org/officeDocument/2006/relationships/image" Target="../media/image16.png"/><Relationship Id="rId10" Type="http://schemas.openxmlformats.org/officeDocument/2006/relationships/image" Target="../media/image22.png"/><Relationship Id="rId4" Type="http://schemas.openxmlformats.org/officeDocument/2006/relationships/hyperlink" Target="https://andersbrownworth.com/blockchain/hash" TargetMode="External"/><Relationship Id="rId9"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hyperlink" Target="https://docs.google.com/forms/d/e/1FAIpQLSdHDRBUNTRP9vSDqrZaXEtB4RFA6jNUgc1B4XcDG9nct3X_lA/viewform" TargetMode="External"/><Relationship Id="rId7" Type="http://schemas.openxmlformats.org/officeDocument/2006/relationships/image" Target="../media/image19.png"/><Relationship Id="rId2" Type="http://schemas.openxmlformats.org/officeDocument/2006/relationships/hyperlink" Target="https://bitcoin.org/bitcoin.pdf" TargetMode="External"/><Relationship Id="rId1" Type="http://schemas.openxmlformats.org/officeDocument/2006/relationships/slideLayout" Target="../slideLayouts/slideLayout15.xml"/><Relationship Id="rId6" Type="http://schemas.openxmlformats.org/officeDocument/2006/relationships/image" Target="../media/image18.png"/><Relationship Id="rId5" Type="http://schemas.openxmlformats.org/officeDocument/2006/relationships/image" Target="../media/image17.png"/><Relationship Id="rId10" Type="http://schemas.openxmlformats.org/officeDocument/2006/relationships/hyperlink" Target="https://soundcloud.com/catherine-318107926/bitcoin-wallet-final-gb-1?in=catherine-318107926/sets/generation-blockchain&amp;utm_source=clipboard&amp;utm_medium=text&amp;utm_campaign=social_sharing" TargetMode="External"/><Relationship Id="rId4" Type="http://schemas.openxmlformats.org/officeDocument/2006/relationships/image" Target="../media/image16.png"/><Relationship Id="rId9" Type="http://schemas.openxmlformats.org/officeDocument/2006/relationships/image" Target="../media/image29.png"/></Relationships>
</file>

<file path=ppt/slides/_rels/slide2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hyperlink" Target="https://ethereum.org/en/energy-consumption/" TargetMode="External"/><Relationship Id="rId2" Type="http://schemas.openxmlformats.org/officeDocument/2006/relationships/image" Target="../media/image36.jpeg"/><Relationship Id="rId1" Type="http://schemas.openxmlformats.org/officeDocument/2006/relationships/slideLayout" Target="../slideLayouts/slideLayout10.xml"/><Relationship Id="rId4" Type="http://schemas.openxmlformats.org/officeDocument/2006/relationships/image" Target="../media/image37.png"/></Relationships>
</file>

<file path=ppt/slides/_rels/slide31.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hyperlink" Target="https://forms.gle/Q4JUwr6tCpSK38yw5" TargetMode="External"/><Relationship Id="rId7" Type="http://schemas.openxmlformats.org/officeDocument/2006/relationships/image" Target="../media/image19.png"/><Relationship Id="rId2" Type="http://schemas.openxmlformats.org/officeDocument/2006/relationships/image" Target="../media/image39.jpeg"/><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34.xml.rels><?xml version="1.0" encoding="UTF-8" standalone="yes"?>
<Relationships xmlns="http://schemas.openxmlformats.org/package/2006/relationships"><Relationship Id="rId3" Type="http://schemas.openxmlformats.org/officeDocument/2006/relationships/image" Target="../media/image42.svg"/><Relationship Id="rId2" Type="http://schemas.openxmlformats.org/officeDocument/2006/relationships/image" Target="../media/image41.png"/><Relationship Id="rId1" Type="http://schemas.openxmlformats.org/officeDocument/2006/relationships/slideLayout" Target="../slideLayouts/slideLayout16.xml"/><Relationship Id="rId5" Type="http://schemas.openxmlformats.org/officeDocument/2006/relationships/image" Target="../media/image44.png"/><Relationship Id="rId4" Type="http://schemas.openxmlformats.org/officeDocument/2006/relationships/image" Target="../media/image4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9F1A7443-50AF-6841-9B83-DE994FF30474}"/>
              </a:ext>
            </a:extLst>
          </p:cNvPr>
          <p:cNvSpPr>
            <a:spLocks noGrp="1"/>
          </p:cNvSpPr>
          <p:nvPr>
            <p:ph type="body" sz="quarter" idx="17"/>
          </p:nvPr>
        </p:nvSpPr>
        <p:spPr/>
        <p:txBody>
          <a:bodyPr/>
          <a:lstStyle/>
          <a:p>
            <a:r>
              <a:rPr lang="en-US" b="1" dirty="0"/>
              <a:t>2022-2024</a:t>
            </a:r>
          </a:p>
          <a:p>
            <a:r>
              <a:rPr lang="en-US" dirty="0"/>
              <a:t>OERS</a:t>
            </a:r>
          </a:p>
        </p:txBody>
      </p:sp>
      <p:sp>
        <p:nvSpPr>
          <p:cNvPr id="9" name="Text Placeholder 8">
            <a:extLst>
              <a:ext uri="{FF2B5EF4-FFF2-40B4-BE49-F238E27FC236}">
                <a16:creationId xmlns:a16="http://schemas.microsoft.com/office/drawing/2014/main" id="{66BF8509-8F0B-6D46-898D-B662022E8B4C}"/>
              </a:ext>
            </a:extLst>
          </p:cNvPr>
          <p:cNvSpPr>
            <a:spLocks noGrp="1"/>
          </p:cNvSpPr>
          <p:nvPr>
            <p:ph type="body" sz="quarter" idx="18"/>
          </p:nvPr>
        </p:nvSpPr>
        <p:spPr>
          <a:xfrm>
            <a:off x="2204238" y="9981336"/>
            <a:ext cx="2791967" cy="419205"/>
          </a:xfrm>
        </p:spPr>
        <p:txBody>
          <a:bodyPr/>
          <a:lstStyle/>
          <a:p>
            <a:r>
              <a:rPr lang="en-US" dirty="0"/>
              <a:t>Frankfurt School of Finance &amp; Management</a:t>
            </a:r>
          </a:p>
        </p:txBody>
      </p:sp>
      <p:sp>
        <p:nvSpPr>
          <p:cNvPr id="7" name="Text Placeholder 6">
            <a:extLst>
              <a:ext uri="{FF2B5EF4-FFF2-40B4-BE49-F238E27FC236}">
                <a16:creationId xmlns:a16="http://schemas.microsoft.com/office/drawing/2014/main" id="{5CC3D78D-571C-3349-9B96-DC1B11CD436E}"/>
              </a:ext>
            </a:extLst>
          </p:cNvPr>
          <p:cNvSpPr>
            <a:spLocks noGrp="1"/>
          </p:cNvSpPr>
          <p:nvPr>
            <p:ph type="body" sz="quarter" idx="16"/>
          </p:nvPr>
        </p:nvSpPr>
        <p:spPr>
          <a:xfrm>
            <a:off x="605556" y="7156000"/>
            <a:ext cx="6343884" cy="1224685"/>
          </a:xfrm>
        </p:spPr>
        <p:txBody>
          <a:bodyPr/>
          <a:lstStyle/>
          <a:p>
            <a:pPr marL="228600">
              <a:lnSpc>
                <a:spcPct val="90000"/>
              </a:lnSpc>
            </a:pPr>
            <a:r>
              <a:rPr lang="de-DE" sz="2800" b="1" kern="1200" dirty="0" err="1">
                <a:solidFill>
                  <a:srgbClr val="FFFFFF"/>
                </a:solidFill>
                <a:effectLst/>
                <a:latin typeface="Calibri" panose="020F0502020204030204" pitchFamily="34" charset="0"/>
                <a:ea typeface="Times New Roman" panose="02020603050405020304" pitchFamily="18" charset="0"/>
              </a:rPr>
              <a:t>Program</a:t>
            </a:r>
            <a:r>
              <a:rPr lang="de-DE" sz="2800" b="1" kern="1200" dirty="0">
                <a:solidFill>
                  <a:srgbClr val="FFFFFF"/>
                </a:solidFill>
                <a:effectLst/>
                <a:latin typeface="Calibri" panose="020F0502020204030204" pitchFamily="34" charset="0"/>
                <a:ea typeface="Times New Roman" panose="02020603050405020304" pitchFamily="18" charset="0"/>
              </a:rPr>
              <a:t> </a:t>
            </a:r>
            <a:r>
              <a:rPr lang="de-DE" sz="2800" b="1" kern="1200" dirty="0" err="1">
                <a:solidFill>
                  <a:srgbClr val="FFFFFF"/>
                </a:solidFill>
                <a:effectLst/>
                <a:latin typeface="Calibri" panose="020F0502020204030204" pitchFamily="34" charset="0"/>
                <a:ea typeface="Times New Roman" panose="02020603050405020304" pitchFamily="18" charset="0"/>
              </a:rPr>
              <a:t>dla</a:t>
            </a:r>
            <a:r>
              <a:rPr lang="de-DE" sz="2800" b="1" kern="1200" dirty="0">
                <a:solidFill>
                  <a:srgbClr val="FFFFFF"/>
                </a:solidFill>
                <a:effectLst/>
                <a:latin typeface="Calibri" panose="020F0502020204030204" pitchFamily="34" charset="0"/>
                <a:ea typeface="Times New Roman" panose="02020603050405020304" pitchFamily="18" charset="0"/>
              </a:rPr>
              <a:t> </a:t>
            </a:r>
            <a:r>
              <a:rPr lang="de-DE" sz="2800" b="1" kern="1200" dirty="0" err="1">
                <a:solidFill>
                  <a:srgbClr val="FFFFFF"/>
                </a:solidFill>
                <a:effectLst/>
                <a:latin typeface="Calibri" panose="020F0502020204030204" pitchFamily="34" charset="0"/>
                <a:ea typeface="Times New Roman" panose="02020603050405020304" pitchFamily="18" charset="0"/>
              </a:rPr>
              <a:t>studiów</a:t>
            </a:r>
            <a:r>
              <a:rPr lang="de-DE" sz="2800" b="1" kern="1200" dirty="0">
                <a:solidFill>
                  <a:srgbClr val="FFFFFF"/>
                </a:solidFill>
                <a:effectLst/>
                <a:latin typeface="Calibri" panose="020F0502020204030204" pitchFamily="34" charset="0"/>
                <a:ea typeface="Times New Roman" panose="02020603050405020304" pitchFamily="18" charset="0"/>
              </a:rPr>
              <a:t> </a:t>
            </a:r>
            <a:r>
              <a:rPr lang="pl-PL" sz="2800" b="1" kern="1200" dirty="0">
                <a:solidFill>
                  <a:srgbClr val="FFFFFF"/>
                </a:solidFill>
                <a:effectLst/>
                <a:latin typeface="Calibri" panose="020F0502020204030204" pitchFamily="34" charset="0"/>
                <a:ea typeface="Times New Roman" panose="02020603050405020304" pitchFamily="18" charset="0"/>
              </a:rPr>
              <a:t>licencjackich</a:t>
            </a:r>
            <a:r>
              <a:rPr lang="de-DE" sz="2800" b="1" kern="1200" dirty="0">
                <a:solidFill>
                  <a:srgbClr val="FFFFFF"/>
                </a:solidFill>
                <a:effectLst/>
                <a:latin typeface="Calibri" panose="020F0502020204030204" pitchFamily="34" charset="0"/>
                <a:ea typeface="Times New Roman" panose="02020603050405020304" pitchFamily="18" charset="0"/>
              </a:rPr>
              <a:t> </a:t>
            </a:r>
            <a:endParaRPr lang="pl-PL" sz="2800" b="1" kern="1200" dirty="0">
              <a:solidFill>
                <a:srgbClr val="FFFFFF"/>
              </a:solidFill>
              <a:effectLst/>
              <a:latin typeface="Calibri" panose="020F0502020204030204" pitchFamily="34" charset="0"/>
              <a:ea typeface="Times New Roman" panose="02020603050405020304" pitchFamily="18" charset="0"/>
            </a:endParaRPr>
          </a:p>
          <a:p>
            <a:pPr marL="228600">
              <a:lnSpc>
                <a:spcPct val="90000"/>
              </a:lnSpc>
            </a:pPr>
            <a:br>
              <a:rPr lang="de-DE" sz="2800" b="1" kern="1200" dirty="0">
                <a:solidFill>
                  <a:srgbClr val="FFFFFF"/>
                </a:solidFill>
                <a:effectLst/>
                <a:latin typeface="Calibri" panose="020F0502020204030204" pitchFamily="34" charset="0"/>
                <a:ea typeface="Times New Roman" panose="02020603050405020304" pitchFamily="18" charset="0"/>
              </a:rPr>
            </a:br>
            <a:r>
              <a:rPr lang="de-DE" sz="2800" kern="1200" dirty="0" err="1">
                <a:solidFill>
                  <a:srgbClr val="FFFFFF"/>
                </a:solidFill>
                <a:effectLst/>
                <a:latin typeface="Calibri" panose="020F0502020204030204" pitchFamily="34" charset="0"/>
                <a:ea typeface="Times New Roman" panose="02020603050405020304" pitchFamily="18" charset="0"/>
              </a:rPr>
              <a:t>Technologia</a:t>
            </a:r>
            <a:r>
              <a:rPr lang="de-DE" sz="2800" kern="1200" dirty="0">
                <a:solidFill>
                  <a:srgbClr val="FFFFFF"/>
                </a:solidFill>
                <a:effectLst/>
                <a:latin typeface="Calibri" panose="020F0502020204030204" pitchFamily="34" charset="0"/>
                <a:ea typeface="Times New Roman" panose="02020603050405020304" pitchFamily="18" charset="0"/>
              </a:rPr>
              <a:t> </a:t>
            </a:r>
            <a:r>
              <a:rPr lang="de-DE" sz="2800" kern="1200" dirty="0" err="1">
                <a:solidFill>
                  <a:srgbClr val="FFFFFF"/>
                </a:solidFill>
                <a:effectLst/>
                <a:latin typeface="Calibri" panose="020F0502020204030204" pitchFamily="34" charset="0"/>
                <a:ea typeface="Times New Roman" panose="02020603050405020304" pitchFamily="18" charset="0"/>
              </a:rPr>
              <a:t>blockchain</a:t>
            </a:r>
            <a:r>
              <a:rPr lang="de-DE" sz="2800" kern="1200" dirty="0">
                <a:solidFill>
                  <a:srgbClr val="FFFFFF"/>
                </a:solidFill>
                <a:effectLst/>
                <a:latin typeface="Calibri" panose="020F0502020204030204" pitchFamily="34" charset="0"/>
                <a:ea typeface="Times New Roman" panose="02020603050405020304" pitchFamily="18" charset="0"/>
              </a:rPr>
              <a:t> i </a:t>
            </a:r>
            <a:r>
              <a:rPr lang="de-DE" sz="2800" kern="1200" dirty="0" err="1">
                <a:solidFill>
                  <a:srgbClr val="FFFFFF"/>
                </a:solidFill>
                <a:effectLst/>
                <a:latin typeface="Calibri" panose="020F0502020204030204" pitchFamily="34" charset="0"/>
                <a:ea typeface="Times New Roman" panose="02020603050405020304" pitchFamily="18" charset="0"/>
              </a:rPr>
              <a:t>kryptowaluty</a:t>
            </a:r>
            <a:r>
              <a:rPr lang="de-DE" sz="2800" kern="1200" dirty="0">
                <a:solidFill>
                  <a:srgbClr val="FFFFFF"/>
                </a:solidFill>
                <a:effectLst/>
                <a:latin typeface="Calibri" panose="020F0502020204030204" pitchFamily="34" charset="0"/>
                <a:ea typeface="Times New Roman" panose="02020603050405020304" pitchFamily="18" charset="0"/>
              </a:rPr>
              <a:t> </a:t>
            </a:r>
            <a:endParaRPr lang="pl-PL" sz="2800" dirty="0">
              <a:effectLst/>
              <a:latin typeface="Times New Roman" panose="02020603050405020304" pitchFamily="18" charset="0"/>
              <a:ea typeface="Times New Roman" panose="02020603050405020304" pitchFamily="18" charset="0"/>
            </a:endParaRPr>
          </a:p>
        </p:txBody>
      </p:sp>
      <p:pic>
        <p:nvPicPr>
          <p:cNvPr id="13" name="Picture Placeholder 12">
            <a:extLst>
              <a:ext uri="{FF2B5EF4-FFF2-40B4-BE49-F238E27FC236}">
                <a16:creationId xmlns:a16="http://schemas.microsoft.com/office/drawing/2014/main" id="{94A26A15-0AB6-DF4A-BE6C-6CCC6135B605}"/>
              </a:ext>
            </a:extLst>
          </p:cNvPr>
          <p:cNvPicPr>
            <a:picLocks noGrp="1" noChangeAspect="1"/>
          </p:cNvPicPr>
          <p:nvPr>
            <p:ph type="pic" sz="quarter" idx="43"/>
          </p:nvPr>
        </p:nvPicPr>
        <p:blipFill>
          <a:blip r:embed="rId2" cstate="screen">
            <a:extLst>
              <a:ext uri="{28A0092B-C50C-407E-A947-70E740481C1C}">
                <a14:useLocalDpi xmlns:a14="http://schemas.microsoft.com/office/drawing/2010/main"/>
              </a:ext>
            </a:extLst>
          </a:blip>
          <a:srcRect/>
          <a:stretch/>
        </p:blipFill>
        <p:spPr/>
      </p:pic>
      <p:sp>
        <p:nvSpPr>
          <p:cNvPr id="5" name="Text Placeholder 18">
            <a:extLst>
              <a:ext uri="{FF2B5EF4-FFF2-40B4-BE49-F238E27FC236}">
                <a16:creationId xmlns:a16="http://schemas.microsoft.com/office/drawing/2014/main" id="{805C8FCC-1A2D-B64B-A082-2905F3985134}"/>
              </a:ext>
            </a:extLst>
          </p:cNvPr>
          <p:cNvSpPr>
            <a:spLocks noGrp="1"/>
          </p:cNvSpPr>
          <p:nvPr/>
        </p:nvSpPr>
        <p:spPr>
          <a:xfrm>
            <a:off x="4018472" y="9259174"/>
            <a:ext cx="3376103" cy="606265"/>
          </a:xfrm>
          <a:prstGeom prst="rect">
            <a:avLst/>
          </a:prstGeom>
        </p:spPr>
        <p:txBody>
          <a:bodyPr>
            <a:noAutofit/>
          </a:bodyPr>
          <a:lstStyle>
            <a:lvl1pPr marL="0" indent="0" algn="l" defTabSz="2073036" rtl="0" eaLnBrk="1" latinLnBrk="0" hangingPunct="1">
              <a:lnSpc>
                <a:spcPct val="100000"/>
              </a:lnSpc>
              <a:spcBef>
                <a:spcPts val="0"/>
              </a:spcBef>
              <a:buFont typeface="Arial" panose="020B0604020202020204" pitchFamily="34" charset="0"/>
              <a:buNone/>
              <a:defRPr sz="2000" b="0" i="0" kern="1200">
                <a:solidFill>
                  <a:schemeClr val="bg1"/>
                </a:solidFill>
                <a:latin typeface="Calibri" panose="020F0502020204030204" pitchFamily="34" charset="0"/>
                <a:ea typeface="+mn-ea"/>
                <a:cs typeface="Poppins SemiBold" pitchFamily="2" charset="77"/>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dirty="0" err="1"/>
              <a:t>www.</a:t>
            </a:r>
            <a:r>
              <a:rPr lang="en-US" b="1" dirty="0" err="1"/>
              <a:t>generationblockchain</a:t>
            </a:r>
            <a:r>
              <a:rPr lang="en-US" dirty="0" err="1"/>
              <a:t>.eu</a:t>
            </a:r>
            <a:endParaRPr lang="en-US" dirty="0"/>
          </a:p>
        </p:txBody>
      </p:sp>
    </p:spTree>
    <p:extLst>
      <p:ext uri="{BB962C8B-B14F-4D97-AF65-F5344CB8AC3E}">
        <p14:creationId xmlns:p14="http://schemas.microsoft.com/office/powerpoint/2010/main" val="26539745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C798E49-ED2E-E9C8-0021-EFD0E0A132BA}"/>
              </a:ext>
            </a:extLst>
          </p:cNvPr>
          <p:cNvSpPr>
            <a:spLocks noGrp="1"/>
          </p:cNvSpPr>
          <p:nvPr>
            <p:ph type="sldNum" sz="quarter" idx="10"/>
          </p:nvPr>
        </p:nvSpPr>
        <p:spPr/>
        <p:txBody>
          <a:bodyPr/>
          <a:lstStyle/>
          <a:p>
            <a:fld id="{CB2079F2-58AF-ED44-82D7-E04B2F6FD686}" type="slidenum">
              <a:rPr lang="en-US" smtClean="0"/>
              <a:pPr/>
              <a:t>10</a:t>
            </a:fld>
            <a:endParaRPr lang="en-US" dirty="0"/>
          </a:p>
        </p:txBody>
      </p:sp>
      <p:sp>
        <p:nvSpPr>
          <p:cNvPr id="3" name="Rectangle 2">
            <a:extLst>
              <a:ext uri="{FF2B5EF4-FFF2-40B4-BE49-F238E27FC236}">
                <a16:creationId xmlns:a16="http://schemas.microsoft.com/office/drawing/2014/main" id="{1F1B189F-5127-FFC8-C640-E02D55947170}"/>
              </a:ext>
            </a:extLst>
          </p:cNvPr>
          <p:cNvSpPr/>
          <p:nvPr/>
        </p:nvSpPr>
        <p:spPr>
          <a:xfrm flipV="1">
            <a:off x="740928" y="5368263"/>
            <a:ext cx="6832572" cy="4747304"/>
          </a:xfrm>
          <a:prstGeom prst="rect">
            <a:avLst/>
          </a:prstGeom>
          <a:solidFill>
            <a:srgbClr val="8E2F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pic>
        <p:nvPicPr>
          <p:cNvPr id="27" name="Picture 26">
            <a:extLst>
              <a:ext uri="{FF2B5EF4-FFF2-40B4-BE49-F238E27FC236}">
                <a16:creationId xmlns:a16="http://schemas.microsoft.com/office/drawing/2014/main" id="{92947FD2-0D9F-66BC-A75C-74A5576B2AA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004841" y="0"/>
            <a:ext cx="3568659" cy="4988689"/>
          </a:xfrm>
          <a:prstGeom prst="rect">
            <a:avLst/>
          </a:prstGeom>
        </p:spPr>
      </p:pic>
      <p:sp>
        <p:nvSpPr>
          <p:cNvPr id="29" name="Text Placeholder 17">
            <a:extLst>
              <a:ext uri="{FF2B5EF4-FFF2-40B4-BE49-F238E27FC236}">
                <a16:creationId xmlns:a16="http://schemas.microsoft.com/office/drawing/2014/main" id="{FF1968FD-C822-7C4B-8B3F-6643A42A69F2}"/>
              </a:ext>
            </a:extLst>
          </p:cNvPr>
          <p:cNvSpPr>
            <a:spLocks noGrp="1"/>
          </p:cNvSpPr>
          <p:nvPr/>
        </p:nvSpPr>
        <p:spPr>
          <a:xfrm>
            <a:off x="968744" y="5685998"/>
            <a:ext cx="6143488" cy="4230609"/>
          </a:xfrm>
          <a:prstGeom prst="rect">
            <a:avLst/>
          </a:prstGeom>
        </p:spPr>
        <p:txBody>
          <a:bodyPr numCol="2"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endParaRPr lang="en-US" dirty="0">
              <a:solidFill>
                <a:srgbClr val="F79037"/>
              </a:solidFill>
            </a:endParaRPr>
          </a:p>
          <a:p>
            <a:endParaRPr lang="en-US" dirty="0">
              <a:solidFill>
                <a:srgbClr val="F79037"/>
              </a:solidFill>
            </a:endParaRPr>
          </a:p>
          <a:p>
            <a:endParaRPr lang="en-US" dirty="0">
              <a:solidFill>
                <a:srgbClr val="F79037"/>
              </a:solidFill>
            </a:endParaRPr>
          </a:p>
          <a:p>
            <a:endParaRPr lang="en-US" dirty="0">
              <a:solidFill>
                <a:srgbClr val="F79037"/>
              </a:solidFill>
            </a:endParaRPr>
          </a:p>
          <a:p>
            <a:endParaRPr lang="en-US" dirty="0">
              <a:solidFill>
                <a:srgbClr val="F79037"/>
              </a:solidFill>
            </a:endParaRPr>
          </a:p>
          <a:p>
            <a:endParaRPr lang="en-US" dirty="0">
              <a:solidFill>
                <a:srgbClr val="F79037"/>
              </a:solidFill>
            </a:endParaRPr>
          </a:p>
          <a:p>
            <a:endParaRPr lang="en-US" dirty="0">
              <a:solidFill>
                <a:srgbClr val="F79037"/>
              </a:solidFill>
            </a:endParaRPr>
          </a:p>
          <a:p>
            <a:r>
              <a:rPr lang="pl-PL" dirty="0"/>
              <a:t>Historia </a:t>
            </a:r>
            <a:r>
              <a:rPr lang="pl-PL" dirty="0" err="1"/>
              <a:t>blockchaina</a:t>
            </a:r>
            <a:r>
              <a:rPr lang="pl-PL" dirty="0"/>
              <a:t> i </a:t>
            </a:r>
            <a:r>
              <a:rPr lang="pl-PL" dirty="0" err="1"/>
              <a:t>bitcoina</a:t>
            </a:r>
            <a:r>
              <a:rPr lang="pl-PL" dirty="0"/>
              <a:t> są ze sobą powiązane. W 2008 roku opublikowano białą księgę </a:t>
            </a:r>
            <a:r>
              <a:rPr lang="pl-PL" dirty="0" err="1"/>
              <a:t>Bitcoin</a:t>
            </a:r>
            <a:r>
              <a:rPr lang="pl-PL" dirty="0"/>
              <a:t>. W tej białej księdze przedstawiono projekt koncepcyjny zdecentralizowanego systemu monetarnego. Rozwój technologii </a:t>
            </a:r>
            <a:r>
              <a:rPr lang="pl-PL" dirty="0" err="1"/>
              <a:t>blockchain</a:t>
            </a:r>
            <a:r>
              <a:rPr lang="pl-PL" dirty="0"/>
              <a:t> osiągnął nowe szczyty, odkąd </a:t>
            </a:r>
            <a:r>
              <a:rPr lang="pl-PL" dirty="0" err="1"/>
              <a:t>Satoshi</a:t>
            </a:r>
            <a:r>
              <a:rPr lang="pl-PL" dirty="0"/>
              <a:t> </a:t>
            </a:r>
            <a:r>
              <a:rPr lang="pl-PL" dirty="0" err="1"/>
              <a:t>Nakamoto</a:t>
            </a:r>
            <a:r>
              <a:rPr lang="pl-PL" dirty="0"/>
              <a:t> jako nieznany autor opublikował </a:t>
            </a:r>
            <a:r>
              <a:rPr lang="pl-PL" dirty="0" err="1"/>
              <a:t>whitepaper</a:t>
            </a:r>
            <a:r>
              <a:rPr lang="pl-PL" dirty="0"/>
              <a:t> </a:t>
            </a:r>
            <a:r>
              <a:rPr lang="pl-PL" dirty="0" err="1"/>
              <a:t>Bitcoin</a:t>
            </a:r>
            <a:r>
              <a:rPr lang="pl-PL" dirty="0"/>
              <a:t>. W międzyczasie istnieją możliwe zastosowania technologii </a:t>
            </a:r>
            <a:r>
              <a:rPr lang="pl-PL" dirty="0" err="1"/>
              <a:t>blockchain</a:t>
            </a:r>
            <a:r>
              <a:rPr lang="pl-PL" dirty="0"/>
              <a:t>, które wykraczają daleko poza funkcję księgi transakcji finansowych. Na przykład inteligentne kontrakty mogą być wykorzystywane do obsługi szerokiej gamy aplikacji administracyjnych i procesowych, do których nie jest zdolna zwykła warstwa bazowa łańcucha bloków. Realizacja tych inteligentnych kontraktów może być śledzona w czasie rzeczywistym – jako logiczny dalszy rozwój idei open </a:t>
            </a:r>
            <a:r>
              <a:rPr lang="pl-PL" dirty="0" err="1"/>
              <a:t>source</a:t>
            </a:r>
            <a:r>
              <a:rPr lang="pl-PL" dirty="0"/>
              <a:t>, </a:t>
            </a:r>
            <a:r>
              <a:rPr lang="pl-PL" dirty="0" err="1"/>
              <a:t>blockchain</a:t>
            </a:r>
            <a:r>
              <a:rPr lang="pl-PL" dirty="0"/>
              <a:t> umożliwia otwartą realizację.</a:t>
            </a:r>
            <a:r>
              <a:rPr lang="en-US" dirty="0"/>
              <a:t> </a:t>
            </a:r>
          </a:p>
          <a:p>
            <a:endParaRPr lang="en-US" dirty="0"/>
          </a:p>
          <a:p>
            <a:r>
              <a:rPr lang="pl-PL" dirty="0"/>
              <a:t>Tak więc, dzięki szybkiemu rozwojowi łańcucha bloków, wrażliwe dane, takie jak dane dotyczące zdrowia lub relacje majątkowe, takie jak własność ziemi, mogą być zorganizowane i kontrolowane za pośrednictwem łańcucha bloków. Jednocześnie każdy wpis kiedykolwiek dokonany w katalogu </a:t>
            </a:r>
            <a:r>
              <a:rPr lang="pl-PL" dirty="0" err="1"/>
              <a:t>blockchain</a:t>
            </a:r>
            <a:r>
              <a:rPr lang="pl-PL" dirty="0"/>
              <a:t> może być zawsze śledzony i nie można go usunąć ani zmienić. W związku z tym firmy są zainteresowane badaniem tej technologii. Głównymi motywacjami są aspekty bezpieczeństwa, przejrzystości i zwiększonej wydajności (pod względem kosztów, czasu, siły roboczej i cyfryzacji). Możliwość automatyzacji procesów poprzez bezpieczną infrastrukturę przy jednoczesnym wyeliminowaniu ryzyka manipulacji danymi wydaje się atrakcyjna dla instytucji i firm.</a:t>
            </a:r>
          </a:p>
          <a:p>
            <a:endParaRPr lang="en-US" dirty="0"/>
          </a:p>
          <a:p>
            <a:r>
              <a:rPr lang="pl-PL" dirty="0"/>
              <a:t>Należy pamiętać, że nie ma czegoś takiego jak „jeden </a:t>
            </a:r>
            <a:r>
              <a:rPr lang="pl-PL" dirty="0" err="1"/>
              <a:t>blockchain</a:t>
            </a:r>
            <a:r>
              <a:rPr lang="pl-PL" dirty="0"/>
              <a:t>”. Łańcuch blokowy można zaprojektować w bardzo różnych kalibracjach. </a:t>
            </a:r>
            <a:r>
              <a:rPr lang="pl-PL" dirty="0" err="1"/>
              <a:t>Blockchain</a:t>
            </a:r>
            <a:r>
              <a:rPr lang="pl-PL" dirty="0"/>
              <a:t> używany w administracji publicznej jest zaprojektowany inaczej niż na przykład najbardziej znany </a:t>
            </a:r>
            <a:r>
              <a:rPr lang="pl-PL" dirty="0" err="1"/>
              <a:t>blockchain</a:t>
            </a:r>
            <a:r>
              <a:rPr lang="pl-PL" dirty="0"/>
              <a:t> - </a:t>
            </a:r>
            <a:r>
              <a:rPr lang="pl-PL" dirty="0" err="1"/>
              <a:t>Bitcoin</a:t>
            </a:r>
            <a:r>
              <a:rPr lang="pl-PL" dirty="0"/>
              <a:t>, na którym opiera się duża liczba aplikacji.</a:t>
            </a:r>
          </a:p>
          <a:p>
            <a:endParaRPr lang="en-US" dirty="0"/>
          </a:p>
        </p:txBody>
      </p:sp>
      <p:sp>
        <p:nvSpPr>
          <p:cNvPr id="31" name="Text Placeholder 17">
            <a:extLst>
              <a:ext uri="{FF2B5EF4-FFF2-40B4-BE49-F238E27FC236}">
                <a16:creationId xmlns:a16="http://schemas.microsoft.com/office/drawing/2014/main" id="{A3B7D3D2-D83C-B6D1-86A5-71660EABD5FB}"/>
              </a:ext>
            </a:extLst>
          </p:cNvPr>
          <p:cNvSpPr txBox="1">
            <a:spLocks/>
          </p:cNvSpPr>
          <p:nvPr/>
        </p:nvSpPr>
        <p:spPr>
          <a:xfrm>
            <a:off x="761773" y="1626129"/>
            <a:ext cx="3049154" cy="1797030"/>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just"/>
            <a:r>
              <a:rPr lang="pl-PL" sz="1100" dirty="0" err="1">
                <a:solidFill>
                  <a:schemeClr val="tx1"/>
                </a:solidFill>
                <a:latin typeface="Calibri" panose="020F0502020204030204" pitchFamily="34" charset="0"/>
                <a:cs typeface="Calibri" panose="020F0502020204030204" pitchFamily="34" charset="0"/>
              </a:rPr>
              <a:t>Blockchain</a:t>
            </a:r>
            <a:r>
              <a:rPr lang="pl-PL" sz="1100" dirty="0">
                <a:solidFill>
                  <a:schemeClr val="tx1"/>
                </a:solidFill>
                <a:latin typeface="Calibri" panose="020F0502020204030204" pitchFamily="34" charset="0"/>
                <a:cs typeface="Calibri" panose="020F0502020204030204" pitchFamily="34" charset="0"/>
              </a:rPr>
              <a:t> to pewien rodzaj systemu zarządzania bazą danych, który zawiera więcej funkcji w porównaniu do zwykłych baz danych. Oto niektóre z istotnych różnic między tradycyjną bazą danych a łańcuchem bloków:</a:t>
            </a:r>
          </a:p>
          <a:p>
            <a:pPr algn="just"/>
            <a:endParaRPr lang="en-US" sz="1100" dirty="0">
              <a:solidFill>
                <a:schemeClr val="tx1"/>
              </a:solidFill>
              <a:latin typeface="Calibri" panose="020F0502020204030204" pitchFamily="34" charset="0"/>
              <a:cs typeface="Calibri" panose="020F0502020204030204" pitchFamily="34" charset="0"/>
            </a:endParaRPr>
          </a:p>
          <a:p>
            <a:pPr marL="171450" indent="-171450" algn="just">
              <a:buClr>
                <a:srgbClr val="DD1470"/>
              </a:buClr>
              <a:buSzPct val="120000"/>
              <a:buFont typeface="Wingdings" pitchFamily="2" charset="2"/>
              <a:buChar char="§"/>
            </a:pPr>
            <a:r>
              <a:rPr lang="pl-PL" sz="1100" dirty="0">
                <a:solidFill>
                  <a:schemeClr val="tx1"/>
                </a:solidFill>
                <a:latin typeface="Calibri" panose="020F0502020204030204" pitchFamily="34" charset="0"/>
                <a:cs typeface="Calibri" panose="020F0502020204030204" pitchFamily="34" charset="0"/>
              </a:rPr>
              <a:t>Kontrola jest zdecentralizowana w łańcuchach bloków bez niszczenia zaufania do istniejących danych, czego inne systemy baz danych nie mogą osiągnąć w takim stopniu.</a:t>
            </a:r>
          </a:p>
          <a:p>
            <a:pPr marL="171450" indent="-171450" algn="just">
              <a:buClr>
                <a:srgbClr val="DD1470"/>
              </a:buClr>
              <a:buSzPct val="120000"/>
              <a:buFont typeface="Wingdings" pitchFamily="2" charset="2"/>
              <a:buChar char="§"/>
            </a:pPr>
            <a:r>
              <a:rPr lang="pl-PL" sz="1100" dirty="0">
                <a:solidFill>
                  <a:schemeClr val="tx1"/>
                </a:solidFill>
                <a:latin typeface="Calibri" panose="020F0502020204030204" pitchFamily="34" charset="0"/>
                <a:cs typeface="Calibri" panose="020F0502020204030204" pitchFamily="34" charset="0"/>
              </a:rPr>
              <a:t>Zwykle firmy zaangażowane w transakcję nie są uprawnione do udostępniania całej swojej bazy danych stronom trzecim. W sieciach </a:t>
            </a:r>
            <a:r>
              <a:rPr lang="pl-PL" sz="1100" dirty="0" err="1">
                <a:solidFill>
                  <a:schemeClr val="tx1"/>
                </a:solidFill>
                <a:latin typeface="Calibri" panose="020F0502020204030204" pitchFamily="34" charset="0"/>
                <a:cs typeface="Calibri" panose="020F0502020204030204" pitchFamily="34" charset="0"/>
              </a:rPr>
              <a:t>blockchain</a:t>
            </a:r>
            <a:r>
              <a:rPr lang="pl-PL" sz="1100" dirty="0">
                <a:solidFill>
                  <a:schemeClr val="tx1"/>
                </a:solidFill>
                <a:latin typeface="Calibri" panose="020F0502020204030204" pitchFamily="34" charset="0"/>
                <a:cs typeface="Calibri" panose="020F0502020204030204" pitchFamily="34" charset="0"/>
              </a:rPr>
              <a:t> każdy uczestniczący podmiot ma (przejrzystą) kopię aktualnego stanu księgi z automatycznymi aktualizacjami.</a:t>
            </a:r>
          </a:p>
          <a:p>
            <a:pPr marL="171450" indent="-171450" algn="just">
              <a:buClr>
                <a:srgbClr val="DD1470"/>
              </a:buClr>
              <a:buSzPct val="120000"/>
              <a:buFont typeface="Wingdings" pitchFamily="2" charset="2"/>
              <a:buChar char="§"/>
            </a:pPr>
            <a:r>
              <a:rPr lang="pl-PL" sz="1100" dirty="0">
                <a:solidFill>
                  <a:schemeClr val="tx1"/>
                </a:solidFill>
                <a:latin typeface="Calibri" panose="020F0502020204030204" pitchFamily="34" charset="0"/>
                <a:cs typeface="Calibri" panose="020F0502020204030204" pitchFamily="34" charset="0"/>
              </a:rPr>
              <a:t>Łańcuchy bloków są niezmienne, co oznacza, że możesz tylko wstawiać dane, ale nie możesz ich edytować ani usuwać.</a:t>
            </a:r>
          </a:p>
        </p:txBody>
      </p:sp>
      <p:sp>
        <p:nvSpPr>
          <p:cNvPr id="50" name="Text Placeholder 16">
            <a:extLst>
              <a:ext uri="{FF2B5EF4-FFF2-40B4-BE49-F238E27FC236}">
                <a16:creationId xmlns:a16="http://schemas.microsoft.com/office/drawing/2014/main" id="{DD696A88-DDBA-4B1F-C9A1-50B696893A95}"/>
              </a:ext>
            </a:extLst>
          </p:cNvPr>
          <p:cNvSpPr>
            <a:spLocks noGrp="1"/>
          </p:cNvSpPr>
          <p:nvPr/>
        </p:nvSpPr>
        <p:spPr>
          <a:xfrm>
            <a:off x="968744" y="5912049"/>
            <a:ext cx="2811094" cy="454027"/>
          </a:xfrm>
          <a:prstGeom prst="rect">
            <a:avLst/>
          </a:prstGeom>
        </p:spPr>
        <p:txBody>
          <a:bodyPr>
            <a:noAutofit/>
          </a:bodyPr>
          <a:lstStyle>
            <a:lvl1pPr marL="0" indent="0" algn="l" defTabSz="2073036" rtl="0" eaLnBrk="1" latinLnBrk="0" hangingPunct="1">
              <a:lnSpc>
                <a:spcPct val="100000"/>
              </a:lnSpc>
              <a:spcBef>
                <a:spcPts val="2267"/>
              </a:spcBef>
              <a:buFont typeface="Arial" panose="020B0604020202020204" pitchFamily="34" charset="0"/>
              <a:buNone/>
              <a:defRPr sz="2200" b="1" i="0" kern="1200">
                <a:solidFill>
                  <a:srgbClr val="F9A835"/>
                </a:solidFill>
                <a:latin typeface="Calibri" panose="020F0502020204030204" pitchFamily="34" charset="0"/>
                <a:ea typeface="+mn-ea"/>
                <a:cs typeface="Poppins SemiBold" pitchFamily="2" charset="77"/>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spcBef>
                <a:spcPts val="200"/>
              </a:spcBef>
            </a:pPr>
            <a:r>
              <a:rPr lang="en-US" sz="1800" b="0" dirty="0"/>
              <a:t>1.6 </a:t>
            </a:r>
            <a:r>
              <a:rPr lang="en-US" sz="1800" b="0" dirty="0" err="1"/>
              <a:t>Rozwój</a:t>
            </a:r>
            <a:r>
              <a:rPr lang="en-US" sz="1800" b="0" dirty="0"/>
              <a:t> </a:t>
            </a:r>
            <a:r>
              <a:rPr lang="en-US" sz="1800" b="0" dirty="0" err="1"/>
              <a:t>technologii</a:t>
            </a:r>
            <a:r>
              <a:rPr lang="en-US" sz="1800" b="0" dirty="0"/>
              <a:t> Blockchain</a:t>
            </a:r>
            <a:endParaRPr lang="en-LB" sz="1800" b="0" dirty="0"/>
          </a:p>
        </p:txBody>
      </p:sp>
      <p:sp>
        <p:nvSpPr>
          <p:cNvPr id="51" name="Text Placeholder 16">
            <a:extLst>
              <a:ext uri="{FF2B5EF4-FFF2-40B4-BE49-F238E27FC236}">
                <a16:creationId xmlns:a16="http://schemas.microsoft.com/office/drawing/2014/main" id="{F067E0D0-F0BC-C144-BF71-01F743D751A5}"/>
              </a:ext>
            </a:extLst>
          </p:cNvPr>
          <p:cNvSpPr>
            <a:spLocks noGrp="1"/>
          </p:cNvSpPr>
          <p:nvPr/>
        </p:nvSpPr>
        <p:spPr>
          <a:xfrm>
            <a:off x="730685" y="775205"/>
            <a:ext cx="3049154" cy="908583"/>
          </a:xfrm>
          <a:prstGeom prst="rect">
            <a:avLst/>
          </a:prstGeom>
        </p:spPr>
        <p:txBody>
          <a:bodyPr>
            <a:noAutofit/>
          </a:bodyPr>
          <a:lstStyle>
            <a:lvl1pPr marL="0" indent="0" algn="l" defTabSz="2073036" rtl="0" eaLnBrk="1" latinLnBrk="0" hangingPunct="1">
              <a:lnSpc>
                <a:spcPct val="100000"/>
              </a:lnSpc>
              <a:spcBef>
                <a:spcPts val="2267"/>
              </a:spcBef>
              <a:buFont typeface="Arial" panose="020B0604020202020204" pitchFamily="34" charset="0"/>
              <a:buNone/>
              <a:defRPr sz="2200" b="1" i="0" kern="1200">
                <a:solidFill>
                  <a:srgbClr val="F9A835"/>
                </a:solidFill>
                <a:latin typeface="Calibri" panose="020F0502020204030204" pitchFamily="34" charset="0"/>
                <a:ea typeface="+mn-ea"/>
                <a:cs typeface="Poppins SemiBold" pitchFamily="2" charset="77"/>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spcBef>
                <a:spcPts val="0"/>
              </a:spcBef>
            </a:pPr>
            <a:r>
              <a:rPr lang="pl-PL" sz="1800" b="0" dirty="0"/>
              <a:t>1.5 Różnica między bazą danych a łańcuchem bloków</a:t>
            </a:r>
            <a:endParaRPr lang="en-LB" sz="1800" b="0" dirty="0"/>
          </a:p>
        </p:txBody>
      </p:sp>
      <p:grpSp>
        <p:nvGrpSpPr>
          <p:cNvPr id="14" name="Group 13">
            <a:extLst>
              <a:ext uri="{FF2B5EF4-FFF2-40B4-BE49-F238E27FC236}">
                <a16:creationId xmlns:a16="http://schemas.microsoft.com/office/drawing/2014/main" id="{21FFEE46-EF71-375E-94A8-8E4B04814856}"/>
              </a:ext>
            </a:extLst>
          </p:cNvPr>
          <p:cNvGrpSpPr/>
          <p:nvPr/>
        </p:nvGrpSpPr>
        <p:grpSpPr>
          <a:xfrm>
            <a:off x="6346354" y="435340"/>
            <a:ext cx="1380420" cy="1309652"/>
            <a:chOff x="6346354" y="435340"/>
            <a:chExt cx="1380420" cy="1309652"/>
          </a:xfrm>
        </p:grpSpPr>
        <p:sp>
          <p:nvSpPr>
            <p:cNvPr id="13" name="Freeform 12">
              <a:extLst>
                <a:ext uri="{FF2B5EF4-FFF2-40B4-BE49-F238E27FC236}">
                  <a16:creationId xmlns:a16="http://schemas.microsoft.com/office/drawing/2014/main" id="{E6411E39-E802-05E4-6CEE-3D407B31779A}"/>
                </a:ext>
              </a:extLst>
            </p:cNvPr>
            <p:cNvSpPr/>
            <p:nvPr/>
          </p:nvSpPr>
          <p:spPr>
            <a:xfrm rot="18938652">
              <a:off x="7392576" y="445263"/>
              <a:ext cx="334198" cy="341800"/>
            </a:xfrm>
            <a:custGeom>
              <a:avLst/>
              <a:gdLst>
                <a:gd name="connsiteX0" fmla="*/ 334198 w 334198"/>
                <a:gd name="connsiteY0" fmla="*/ 0 h 341800"/>
                <a:gd name="connsiteX1" fmla="*/ 0 w 334198"/>
                <a:gd name="connsiteY1" fmla="*/ 341800 h 341800"/>
                <a:gd name="connsiteX2" fmla="*/ 0 w 334198"/>
                <a:gd name="connsiteY2" fmla="*/ 0 h 341800"/>
              </a:gdLst>
              <a:ahLst/>
              <a:cxnLst>
                <a:cxn ang="0">
                  <a:pos x="connsiteX0" y="connsiteY0"/>
                </a:cxn>
                <a:cxn ang="0">
                  <a:pos x="connsiteX1" y="connsiteY1"/>
                </a:cxn>
                <a:cxn ang="0">
                  <a:pos x="connsiteX2" y="connsiteY2"/>
                </a:cxn>
              </a:cxnLst>
              <a:rect l="l" t="t" r="r" b="b"/>
              <a:pathLst>
                <a:path w="334198" h="341800">
                  <a:moveTo>
                    <a:pt x="334198" y="0"/>
                  </a:moveTo>
                  <a:lnTo>
                    <a:pt x="0" y="341800"/>
                  </a:lnTo>
                  <a:lnTo>
                    <a:pt x="0" y="0"/>
                  </a:lnTo>
                  <a:close/>
                </a:path>
              </a:pathLst>
            </a:custGeom>
            <a:solidFill>
              <a:srgbClr val="F47B34"/>
            </a:solidFill>
            <a:ln w="3060" cap="flat">
              <a:noFill/>
              <a:prstDash val="solid"/>
              <a:miter/>
            </a:ln>
          </p:spPr>
          <p:txBody>
            <a:bodyPr wrap="square" rtlCol="0" anchor="ctr">
              <a:noAutofit/>
            </a:bodyPr>
            <a:lstStyle/>
            <a:p>
              <a:endParaRPr lang="en-US"/>
            </a:p>
          </p:txBody>
        </p:sp>
        <p:sp>
          <p:nvSpPr>
            <p:cNvPr id="7" name="Freeform 6">
              <a:extLst>
                <a:ext uri="{FF2B5EF4-FFF2-40B4-BE49-F238E27FC236}">
                  <a16:creationId xmlns:a16="http://schemas.microsoft.com/office/drawing/2014/main" id="{ED684C90-B970-D885-83A8-A93F2CBF9786}"/>
                </a:ext>
              </a:extLst>
            </p:cNvPr>
            <p:cNvSpPr/>
            <p:nvPr/>
          </p:nvSpPr>
          <p:spPr>
            <a:xfrm rot="18938652">
              <a:off x="6410515" y="1401134"/>
              <a:ext cx="343724" cy="343858"/>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F9A61F"/>
            </a:solidFill>
            <a:ln w="3060"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B9D1D953-B878-7CB2-670A-BD9D23F56681}"/>
                </a:ext>
              </a:extLst>
            </p:cNvPr>
            <p:cNvSpPr/>
            <p:nvPr/>
          </p:nvSpPr>
          <p:spPr>
            <a:xfrm>
              <a:off x="6346354" y="843343"/>
              <a:ext cx="485555" cy="485736"/>
            </a:xfrm>
            <a:custGeom>
              <a:avLst/>
              <a:gdLst>
                <a:gd name="connsiteX0" fmla="*/ 31523 w 61821"/>
                <a:gd name="connsiteY0" fmla="*/ 0 h 61844"/>
                <a:gd name="connsiteX1" fmla="*/ 61821 w 61821"/>
                <a:gd name="connsiteY1" fmla="*/ 31535 h 61844"/>
                <a:gd name="connsiteX2" fmla="*/ 30605 w 61821"/>
                <a:gd name="connsiteY2" fmla="*/ 61845 h 61844"/>
                <a:gd name="connsiteX3" fmla="*/ 0 w 61821"/>
                <a:gd name="connsiteY3" fmla="*/ 30922 h 61844"/>
              </a:gdLst>
              <a:ahLst/>
              <a:cxnLst>
                <a:cxn ang="0">
                  <a:pos x="connsiteX0" y="connsiteY0"/>
                </a:cxn>
                <a:cxn ang="0">
                  <a:pos x="connsiteX1" y="connsiteY1"/>
                </a:cxn>
                <a:cxn ang="0">
                  <a:pos x="connsiteX2" y="connsiteY2"/>
                </a:cxn>
                <a:cxn ang="0">
                  <a:pos x="connsiteX3" y="connsiteY3"/>
                </a:cxn>
              </a:cxnLst>
              <a:rect l="l" t="t" r="r" b="b"/>
              <a:pathLst>
                <a:path w="61821" h="61844">
                  <a:moveTo>
                    <a:pt x="31523" y="0"/>
                  </a:moveTo>
                  <a:lnTo>
                    <a:pt x="61821" y="31535"/>
                  </a:lnTo>
                  <a:lnTo>
                    <a:pt x="30605" y="61845"/>
                  </a:lnTo>
                  <a:lnTo>
                    <a:pt x="0" y="30922"/>
                  </a:lnTo>
                  <a:close/>
                </a:path>
              </a:pathLst>
            </a:custGeom>
            <a:solidFill>
              <a:srgbClr val="DB166E"/>
            </a:solidFill>
            <a:ln w="3060" cap="flat">
              <a:no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128295FE-1651-C946-585C-1D047541CF45}"/>
                </a:ext>
              </a:extLst>
            </p:cNvPr>
            <p:cNvSpPr/>
            <p:nvPr/>
          </p:nvSpPr>
          <p:spPr>
            <a:xfrm rot="18938166">
              <a:off x="6900217" y="920864"/>
              <a:ext cx="343724" cy="343858"/>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DB166E"/>
            </a:solidFill>
            <a:ln w="3060"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23C6ACED-8F0A-16B1-64D9-71A0EC4EBC6C}"/>
                </a:ext>
              </a:extLst>
            </p:cNvPr>
            <p:cNvSpPr/>
            <p:nvPr/>
          </p:nvSpPr>
          <p:spPr>
            <a:xfrm rot="18938652">
              <a:off x="7146180" y="681876"/>
              <a:ext cx="343724" cy="343858"/>
            </a:xfrm>
            <a:custGeom>
              <a:avLst/>
              <a:gdLst>
                <a:gd name="connsiteX0" fmla="*/ 0 w 43763"/>
                <a:gd name="connsiteY0" fmla="*/ 0 h 43780"/>
                <a:gd name="connsiteX1" fmla="*/ 43764 w 43763"/>
                <a:gd name="connsiteY1" fmla="*/ 0 h 43780"/>
                <a:gd name="connsiteX2" fmla="*/ 43764 w 43763"/>
                <a:gd name="connsiteY2" fmla="*/ 43781 h 43780"/>
                <a:gd name="connsiteX3" fmla="*/ 0 w 43763"/>
                <a:gd name="connsiteY3" fmla="*/ 43781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1"/>
                  </a:lnTo>
                  <a:lnTo>
                    <a:pt x="0" y="43781"/>
                  </a:lnTo>
                  <a:close/>
                </a:path>
              </a:pathLst>
            </a:custGeom>
            <a:solidFill>
              <a:srgbClr val="A7228B"/>
            </a:solidFill>
            <a:ln w="3060"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429A61C2-8332-6FF3-8A25-D98CB5A9CB05}"/>
                </a:ext>
              </a:extLst>
            </p:cNvPr>
            <p:cNvSpPr/>
            <p:nvPr/>
          </p:nvSpPr>
          <p:spPr>
            <a:xfrm rot="18938166">
              <a:off x="6904914" y="435340"/>
              <a:ext cx="343724" cy="343858"/>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CF167B"/>
            </a:solidFill>
            <a:ln w="3060" cap="flat">
              <a:noFill/>
              <a:prstDash val="solid"/>
              <a:miter/>
            </a:ln>
          </p:spPr>
          <p:txBody>
            <a:bodyPr rtlCol="0" anchor="ctr"/>
            <a:lstStyle/>
            <a:p>
              <a:endParaRPr lang="en-US"/>
            </a:p>
          </p:txBody>
        </p:sp>
      </p:grpSp>
    </p:spTree>
    <p:extLst>
      <p:ext uri="{BB962C8B-B14F-4D97-AF65-F5344CB8AC3E}">
        <p14:creationId xmlns:p14="http://schemas.microsoft.com/office/powerpoint/2010/main" val="3933597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16">
            <a:extLst>
              <a:ext uri="{FF2B5EF4-FFF2-40B4-BE49-F238E27FC236}">
                <a16:creationId xmlns:a16="http://schemas.microsoft.com/office/drawing/2014/main" id="{9FED0288-FE45-C34D-80A8-732D306C1FFF}"/>
              </a:ext>
            </a:extLst>
          </p:cNvPr>
          <p:cNvSpPr>
            <a:spLocks noGrp="1"/>
          </p:cNvSpPr>
          <p:nvPr>
            <p:ph type="body" sz="quarter" idx="30"/>
          </p:nvPr>
        </p:nvSpPr>
        <p:spPr/>
        <p:txBody>
          <a:bodyPr/>
          <a:lstStyle/>
          <a:p>
            <a:r>
              <a:rPr lang="pl-PL" sz="1800" b="0" dirty="0"/>
              <a:t>1.7 Korzyści technologii </a:t>
            </a:r>
            <a:r>
              <a:rPr lang="pl-PL" sz="1800" b="0" dirty="0" err="1"/>
              <a:t>Blockchain</a:t>
            </a:r>
            <a:r>
              <a:rPr lang="pl-PL" sz="1800" b="0" dirty="0"/>
              <a:t> w porównaniu z tradycyjnymi systemami baz danych	</a:t>
            </a:r>
            <a:endParaRPr lang="en-US" sz="1800" b="0" dirty="0"/>
          </a:p>
        </p:txBody>
      </p:sp>
      <p:sp>
        <p:nvSpPr>
          <p:cNvPr id="18" name="Text Placeholder 17">
            <a:extLst>
              <a:ext uri="{FF2B5EF4-FFF2-40B4-BE49-F238E27FC236}">
                <a16:creationId xmlns:a16="http://schemas.microsoft.com/office/drawing/2014/main" id="{71D87097-9F85-4445-8AD6-171970E061A0}"/>
              </a:ext>
            </a:extLst>
          </p:cNvPr>
          <p:cNvSpPr>
            <a:spLocks noGrp="1"/>
          </p:cNvSpPr>
          <p:nvPr>
            <p:ph type="body" sz="quarter" idx="32"/>
          </p:nvPr>
        </p:nvSpPr>
        <p:spPr>
          <a:xfrm>
            <a:off x="715878" y="2083443"/>
            <a:ext cx="2693750" cy="7074930"/>
          </a:xfrm>
        </p:spPr>
        <p:txBody>
          <a:bodyPr/>
          <a:lstStyle/>
          <a:p>
            <a:pPr algn="just"/>
            <a:r>
              <a:rPr lang="pl-PL" dirty="0"/>
              <a:t>Tradycyjne technologie baz danych wiążą się z kilkoma wyzwaniami związanymi z rejestrowaniem transakcji finansowych. Weźmy pod uwagę sprzedaż nieruchomości. Po wymianie pieniędzy własność nieruchomości przechodzi na kupującego. Indywidualnie zarówno kupujący, jak i sprzedający mogą rejestrować transakcje pieniężne, ale żadnemu źródłu nie można ufać w sposób pozbawiony wątpliwości. Sprzedający może twierdzić, że nie otrzymał pieniędzy, mimo że je otrzymał, a kupujący może równie dobrze argumentować, że zapłacił pieniądze, nawet jeśli tego nie zrobił.</a:t>
            </a:r>
          </a:p>
          <a:p>
            <a:pPr algn="just"/>
            <a:endParaRPr lang="pl-PL" dirty="0"/>
          </a:p>
          <a:p>
            <a:pPr algn="just"/>
            <a:r>
              <a:rPr lang="pl-PL" dirty="0"/>
              <a:t>Aby uniknąć potencjalnych problemów prawnych, zaufana strona trzecia musi nadzorować i zatwierdzać transakcje. Obecność tego organu centralnego nie tylko komplikuje transakcję, ale także tworzy potencjalny punkt zapalny i zwiększa podatność na zagrożenia. Jeśli centralna baza danych została naruszona, obie strony mogą ponieść konsekwencje. </a:t>
            </a:r>
            <a:r>
              <a:rPr lang="pl-PL" dirty="0" err="1"/>
              <a:t>Blockchain</a:t>
            </a:r>
            <a:r>
              <a:rPr lang="pl-PL" dirty="0"/>
              <a:t> mógłby złagodzić takie problemy, tworząc po jednej księdze dla kupującego i sprzedającego. Wszystkie transakcje muszą być zatwierdzone przez obie strony i są automatycznie aktualizowane w obu księgach w czasie rzeczywistym. Jakiekolwiek uszkodzenie w historycznych transakcjach spowoduje uszkodzenie całej księgi. Te właściwości technologii </a:t>
            </a:r>
            <a:r>
              <a:rPr lang="pl-PL" dirty="0" err="1"/>
              <a:t>blockchain</a:t>
            </a:r>
            <a:r>
              <a:rPr lang="pl-PL" dirty="0"/>
              <a:t> doprowadziły do jej zastosowania w różnych sektorach, w tym do tworzenia cyfrowej waluty, takiej jak </a:t>
            </a:r>
            <a:r>
              <a:rPr lang="pl-PL" dirty="0" err="1"/>
              <a:t>Bitcoin</a:t>
            </a:r>
            <a:r>
              <a:rPr lang="pl-PL" dirty="0"/>
              <a:t>, i innych przypadków użycia, które są przedmiotem następnego rozdziału.</a:t>
            </a:r>
          </a:p>
        </p:txBody>
      </p:sp>
      <p:sp>
        <p:nvSpPr>
          <p:cNvPr id="2" name="Slide Number Placeholder 18">
            <a:extLst>
              <a:ext uri="{FF2B5EF4-FFF2-40B4-BE49-F238E27FC236}">
                <a16:creationId xmlns:a16="http://schemas.microsoft.com/office/drawing/2014/main" id="{C838DD73-4FF8-65CF-B555-BAE77FF205D1}"/>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pPr/>
              <a:t>11</a:t>
            </a:fld>
            <a:endParaRPr lang="en-US" dirty="0"/>
          </a:p>
        </p:txBody>
      </p:sp>
      <p:pic>
        <p:nvPicPr>
          <p:cNvPr id="7" name="Picture 6">
            <a:extLst>
              <a:ext uri="{FF2B5EF4-FFF2-40B4-BE49-F238E27FC236}">
                <a16:creationId xmlns:a16="http://schemas.microsoft.com/office/drawing/2014/main" id="{203741BD-459B-4A95-6F41-6829F2D79C8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t="-158"/>
          <a:stretch/>
        </p:blipFill>
        <p:spPr>
          <a:xfrm>
            <a:off x="4003827" y="773113"/>
            <a:ext cx="3555848" cy="9918700"/>
          </a:xfrm>
          <a:prstGeom prst="rect">
            <a:avLst/>
          </a:prstGeom>
        </p:spPr>
      </p:pic>
      <p:grpSp>
        <p:nvGrpSpPr>
          <p:cNvPr id="15" name="Group 14">
            <a:extLst>
              <a:ext uri="{FF2B5EF4-FFF2-40B4-BE49-F238E27FC236}">
                <a16:creationId xmlns:a16="http://schemas.microsoft.com/office/drawing/2014/main" id="{8C3CFCB5-6DD0-F9D5-9D09-4E7610E5EDCB}"/>
              </a:ext>
            </a:extLst>
          </p:cNvPr>
          <p:cNvGrpSpPr/>
          <p:nvPr/>
        </p:nvGrpSpPr>
        <p:grpSpPr>
          <a:xfrm flipH="1">
            <a:off x="5193447" y="8599913"/>
            <a:ext cx="2590078" cy="2250924"/>
            <a:chOff x="-220413" y="5470274"/>
            <a:chExt cx="2590078" cy="2250924"/>
          </a:xfrm>
        </p:grpSpPr>
        <p:sp>
          <p:nvSpPr>
            <p:cNvPr id="16" name="Freeform 15">
              <a:extLst>
                <a:ext uri="{FF2B5EF4-FFF2-40B4-BE49-F238E27FC236}">
                  <a16:creationId xmlns:a16="http://schemas.microsoft.com/office/drawing/2014/main" id="{78DC10FD-582C-4A5A-9E60-5D3AF1CEA702}"/>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9" name="Freeform 18">
              <a:extLst>
                <a:ext uri="{FF2B5EF4-FFF2-40B4-BE49-F238E27FC236}">
                  <a16:creationId xmlns:a16="http://schemas.microsoft.com/office/drawing/2014/main" id="{A05D19D5-E4DE-06EA-9B25-935883146329}"/>
                </a:ext>
              </a:extLst>
            </p:cNvPr>
            <p:cNvSpPr/>
            <p:nvPr/>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0" name="Freeform 19">
              <a:extLst>
                <a:ext uri="{FF2B5EF4-FFF2-40B4-BE49-F238E27FC236}">
                  <a16:creationId xmlns:a16="http://schemas.microsoft.com/office/drawing/2014/main" id="{10B04DE0-E6AF-B94D-7080-D3A08031A540}"/>
                </a:ext>
              </a:extLst>
            </p:cNvPr>
            <p:cNvSpPr/>
            <p:nvPr/>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2" name="Freeform 21">
              <a:extLst>
                <a:ext uri="{FF2B5EF4-FFF2-40B4-BE49-F238E27FC236}">
                  <a16:creationId xmlns:a16="http://schemas.microsoft.com/office/drawing/2014/main" id="{51871CAC-E066-34DE-EDCC-6FE1DD07006F}"/>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3" name="Freeform 22">
              <a:extLst>
                <a:ext uri="{FF2B5EF4-FFF2-40B4-BE49-F238E27FC236}">
                  <a16:creationId xmlns:a16="http://schemas.microsoft.com/office/drawing/2014/main" id="{BE019B48-D11C-E930-B02E-324E82AA4FF1}"/>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4" name="Freeform 23">
              <a:extLst>
                <a:ext uri="{FF2B5EF4-FFF2-40B4-BE49-F238E27FC236}">
                  <a16:creationId xmlns:a16="http://schemas.microsoft.com/office/drawing/2014/main" id="{40AA58FA-119D-5291-D290-125628C46AE6}"/>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5" name="Freeform 24">
              <a:extLst>
                <a:ext uri="{FF2B5EF4-FFF2-40B4-BE49-F238E27FC236}">
                  <a16:creationId xmlns:a16="http://schemas.microsoft.com/office/drawing/2014/main" id="{C17763C0-A704-410F-DDC5-AC6C2C5D0A7D}"/>
                </a:ext>
              </a:extLst>
            </p:cNvPr>
            <p:cNvSpPr/>
            <p:nvPr/>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6" name="Freeform 25">
              <a:extLst>
                <a:ext uri="{FF2B5EF4-FFF2-40B4-BE49-F238E27FC236}">
                  <a16:creationId xmlns:a16="http://schemas.microsoft.com/office/drawing/2014/main" id="{F55F4F18-F6CD-FDC3-AA80-F04C265D7C83}"/>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7" name="Freeform 26">
              <a:extLst>
                <a:ext uri="{FF2B5EF4-FFF2-40B4-BE49-F238E27FC236}">
                  <a16:creationId xmlns:a16="http://schemas.microsoft.com/office/drawing/2014/main" id="{EB86BD25-B568-04CB-8714-0D215C720C9F}"/>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8" name="Freeform 27">
              <a:extLst>
                <a:ext uri="{FF2B5EF4-FFF2-40B4-BE49-F238E27FC236}">
                  <a16:creationId xmlns:a16="http://schemas.microsoft.com/office/drawing/2014/main" id="{0680C471-7C32-2CD4-7A21-3A5A0AC4F2D9}"/>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9" name="Freeform 28">
              <a:extLst>
                <a:ext uri="{FF2B5EF4-FFF2-40B4-BE49-F238E27FC236}">
                  <a16:creationId xmlns:a16="http://schemas.microsoft.com/office/drawing/2014/main" id="{90356699-4294-7836-9BEF-FA7A8EDD0BA8}"/>
                </a:ext>
              </a:extLst>
            </p:cNvPr>
            <p:cNvSpPr/>
            <p:nvPr/>
          </p:nvSpPr>
          <p:spPr>
            <a:xfrm rot="18900000">
              <a:off x="1929880"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0" name="Freeform 29">
              <a:extLst>
                <a:ext uri="{FF2B5EF4-FFF2-40B4-BE49-F238E27FC236}">
                  <a16:creationId xmlns:a16="http://schemas.microsoft.com/office/drawing/2014/main" id="{D92A236C-552F-89E7-7404-B075B8BB0B7B}"/>
                </a:ext>
              </a:extLst>
            </p:cNvPr>
            <p:cNvSpPr/>
            <p:nvPr/>
          </p:nvSpPr>
          <p:spPr>
            <a:xfrm>
              <a:off x="1216650"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1" name="Freeform 30">
              <a:extLst>
                <a:ext uri="{FF2B5EF4-FFF2-40B4-BE49-F238E27FC236}">
                  <a16:creationId xmlns:a16="http://schemas.microsoft.com/office/drawing/2014/main" id="{1B9D7334-4B52-F570-4A6F-84093DFD2B76}"/>
                </a:ext>
              </a:extLst>
            </p:cNvPr>
            <p:cNvSpPr/>
            <p:nvPr/>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2" name="Freeform 31">
              <a:extLst>
                <a:ext uri="{FF2B5EF4-FFF2-40B4-BE49-F238E27FC236}">
                  <a16:creationId xmlns:a16="http://schemas.microsoft.com/office/drawing/2014/main" id="{448FB475-E923-2E74-BB3F-60EB8783E71B}"/>
                </a:ext>
              </a:extLst>
            </p:cNvPr>
            <p:cNvSpPr/>
            <p:nvPr/>
          </p:nvSpPr>
          <p:spPr>
            <a:xfrm rot="18900000">
              <a:off x="997477"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3" name="Freeform 32">
              <a:extLst>
                <a:ext uri="{FF2B5EF4-FFF2-40B4-BE49-F238E27FC236}">
                  <a16:creationId xmlns:a16="http://schemas.microsoft.com/office/drawing/2014/main" id="{41D0424E-2059-37B0-8A55-37F4891824CC}"/>
                </a:ext>
              </a:extLst>
            </p:cNvPr>
            <p:cNvSpPr/>
            <p:nvPr/>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4" name="Freeform 33">
              <a:extLst>
                <a:ext uri="{FF2B5EF4-FFF2-40B4-BE49-F238E27FC236}">
                  <a16:creationId xmlns:a16="http://schemas.microsoft.com/office/drawing/2014/main" id="{CBA19698-685D-E1FE-A4F8-35BB5CB41E67}"/>
                </a:ext>
              </a:extLst>
            </p:cNvPr>
            <p:cNvSpPr/>
            <p:nvPr/>
          </p:nvSpPr>
          <p:spPr>
            <a:xfrm rot="18900000">
              <a:off x="998428"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5" name="Freeform 34">
              <a:extLst>
                <a:ext uri="{FF2B5EF4-FFF2-40B4-BE49-F238E27FC236}">
                  <a16:creationId xmlns:a16="http://schemas.microsoft.com/office/drawing/2014/main" id="{6EDB019C-EF6D-6D4F-1ECC-501064EB2ECA}"/>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6" name="Freeform 35">
              <a:extLst>
                <a:ext uri="{FF2B5EF4-FFF2-40B4-BE49-F238E27FC236}">
                  <a16:creationId xmlns:a16="http://schemas.microsoft.com/office/drawing/2014/main" id="{2E68E728-4F1B-B0D6-59E7-2F03FD7B4F96}"/>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grpSp>
    </p:spTree>
    <p:extLst>
      <p:ext uri="{BB962C8B-B14F-4D97-AF65-F5344CB8AC3E}">
        <p14:creationId xmlns:p14="http://schemas.microsoft.com/office/powerpoint/2010/main" val="24305195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8AF3DDF-DAF0-D1F3-D1BC-714162E42872}"/>
              </a:ext>
            </a:extLst>
          </p:cNvPr>
          <p:cNvSpPr>
            <a:spLocks noGrp="1"/>
          </p:cNvSpPr>
          <p:nvPr>
            <p:ph type="body" sz="quarter" idx="13"/>
          </p:nvPr>
        </p:nvSpPr>
        <p:spPr/>
        <p:txBody>
          <a:bodyPr/>
          <a:lstStyle/>
          <a:p>
            <a:r>
              <a:rPr lang="en-GB"/>
              <a:t>02</a:t>
            </a:r>
          </a:p>
        </p:txBody>
      </p:sp>
      <p:sp>
        <p:nvSpPr>
          <p:cNvPr id="3" name="Text Placeholder 2">
            <a:extLst>
              <a:ext uri="{FF2B5EF4-FFF2-40B4-BE49-F238E27FC236}">
                <a16:creationId xmlns:a16="http://schemas.microsoft.com/office/drawing/2014/main" id="{3F907AE3-9FD6-0E58-8496-4DA4F1AE1F67}"/>
              </a:ext>
            </a:extLst>
          </p:cNvPr>
          <p:cNvSpPr>
            <a:spLocks noGrp="1"/>
          </p:cNvSpPr>
          <p:nvPr>
            <p:ph type="body" sz="quarter" idx="14"/>
          </p:nvPr>
        </p:nvSpPr>
        <p:spPr/>
        <p:txBody>
          <a:bodyPr/>
          <a:lstStyle/>
          <a:p>
            <a:r>
              <a:rPr lang="pl-PL" dirty="0"/>
              <a:t>WYKORZYSTANIE BLOCKCHAIN W RÓŻNYCH BRANŻACH</a:t>
            </a:r>
            <a:endParaRPr lang="en-GB" dirty="0"/>
          </a:p>
        </p:txBody>
      </p:sp>
      <p:sp>
        <p:nvSpPr>
          <p:cNvPr id="4" name="Slide Number Placeholder 3">
            <a:extLst>
              <a:ext uri="{FF2B5EF4-FFF2-40B4-BE49-F238E27FC236}">
                <a16:creationId xmlns:a16="http://schemas.microsoft.com/office/drawing/2014/main" id="{8E81DCEE-9F6B-2C30-E424-E9CDEA0B7C8C}"/>
              </a:ext>
            </a:extLst>
          </p:cNvPr>
          <p:cNvSpPr>
            <a:spLocks noGrp="1"/>
          </p:cNvSpPr>
          <p:nvPr>
            <p:ph type="sldNum" sz="quarter" idx="4"/>
          </p:nvPr>
        </p:nvSpPr>
        <p:spPr/>
        <p:txBody>
          <a:bodyPr/>
          <a:lstStyle/>
          <a:p>
            <a:fld id="{CB2079F2-58AF-ED44-82D7-E04B2F6FD686}" type="slidenum">
              <a:rPr lang="en-US" smtClean="0"/>
              <a:pPr/>
              <a:t>12</a:t>
            </a:fld>
            <a:endParaRPr lang="en-US" dirty="0"/>
          </a:p>
        </p:txBody>
      </p:sp>
    </p:spTree>
    <p:extLst>
      <p:ext uri="{BB962C8B-B14F-4D97-AF65-F5344CB8AC3E}">
        <p14:creationId xmlns:p14="http://schemas.microsoft.com/office/powerpoint/2010/main" val="12616472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8">
            <a:extLst>
              <a:ext uri="{FF2B5EF4-FFF2-40B4-BE49-F238E27FC236}">
                <a16:creationId xmlns:a16="http://schemas.microsoft.com/office/drawing/2014/main" id="{5474513D-243D-2C7F-30B6-FA85C21828C9}"/>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pPr/>
              <a:t>13</a:t>
            </a:fld>
            <a:endParaRPr lang="en-US" dirty="0"/>
          </a:p>
        </p:txBody>
      </p:sp>
      <p:sp>
        <p:nvSpPr>
          <p:cNvPr id="4" name="Text Placeholder 17">
            <a:extLst>
              <a:ext uri="{FF2B5EF4-FFF2-40B4-BE49-F238E27FC236}">
                <a16:creationId xmlns:a16="http://schemas.microsoft.com/office/drawing/2014/main" id="{2DFD753F-CBD9-E4B5-A411-BD00072EDC76}"/>
              </a:ext>
            </a:extLst>
          </p:cNvPr>
          <p:cNvSpPr txBox="1">
            <a:spLocks/>
          </p:cNvSpPr>
          <p:nvPr/>
        </p:nvSpPr>
        <p:spPr>
          <a:xfrm>
            <a:off x="761773" y="1644256"/>
            <a:ext cx="6005740" cy="6332126"/>
          </a:xfrm>
          <a:prstGeom prst="rect">
            <a:avLst/>
          </a:prstGeom>
        </p:spPr>
        <p:txBody>
          <a:bodyPr numCol="2"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r>
              <a:rPr lang="en-US" sz="1050" b="1" dirty="0" err="1">
                <a:solidFill>
                  <a:srgbClr val="F79037"/>
                </a:solidFill>
                <a:latin typeface="Calibri" panose="020F0502020204030204" pitchFamily="34" charset="0"/>
                <a:cs typeface="Calibri" panose="020F0502020204030204" pitchFamily="34" charset="0"/>
              </a:rPr>
              <a:t>Płatności</a:t>
            </a:r>
            <a:r>
              <a:rPr lang="en-US" sz="1050" b="1" dirty="0">
                <a:solidFill>
                  <a:srgbClr val="F79037"/>
                </a:solidFill>
                <a:latin typeface="Calibri" panose="020F0502020204030204" pitchFamily="34" charset="0"/>
                <a:cs typeface="Calibri" panose="020F0502020204030204" pitchFamily="34" charset="0"/>
              </a:rPr>
              <a:t> </a:t>
            </a:r>
            <a:r>
              <a:rPr lang="en-US" sz="1050" b="1" dirty="0" err="1">
                <a:solidFill>
                  <a:srgbClr val="F79037"/>
                </a:solidFill>
                <a:latin typeface="Calibri" panose="020F0502020204030204" pitchFamily="34" charset="0"/>
                <a:cs typeface="Calibri" panose="020F0502020204030204" pitchFamily="34" charset="0"/>
              </a:rPr>
              <a:t>międzynarodowe</a:t>
            </a:r>
            <a:endParaRPr lang="en-US" sz="1050" b="1" dirty="0">
              <a:solidFill>
                <a:srgbClr val="F79037"/>
              </a:solidFill>
              <a:latin typeface="Calibri" panose="020F0502020204030204" pitchFamily="34" charset="0"/>
              <a:cs typeface="Calibri" panose="020F0502020204030204" pitchFamily="34" charset="0"/>
            </a:endParaRPr>
          </a:p>
          <a:p>
            <a:pPr algn="just"/>
            <a:r>
              <a:rPr lang="pl-PL" sz="1050" dirty="0" err="1">
                <a:solidFill>
                  <a:schemeClr val="tx1"/>
                </a:solidFill>
                <a:latin typeface="Calibri" panose="020F0502020204030204" pitchFamily="34" charset="0"/>
                <a:cs typeface="Calibri" panose="020F0502020204030204" pitchFamily="34" charset="0"/>
              </a:rPr>
              <a:t>Blockchain</a:t>
            </a:r>
            <a:r>
              <a:rPr lang="pl-PL" sz="1050" dirty="0">
                <a:solidFill>
                  <a:schemeClr val="tx1"/>
                </a:solidFill>
                <a:latin typeface="Calibri" panose="020F0502020204030204" pitchFamily="34" charset="0"/>
                <a:cs typeface="Calibri" panose="020F0502020204030204" pitchFamily="34" charset="0"/>
              </a:rPr>
              <a:t> może tworzyć bezpieczne, wydajne i odporne na manipulacje zapisy wrażliwych działań. Jest to korzystne w kontekście międzynarodowych płatności i przekazów pieniężnych, gdzie wysokie opłaty transakcyjne, różni pośrednicy i długi czas rozliczenia są nadal normą. Bank komercyjny </a:t>
            </a:r>
            <a:r>
              <a:rPr lang="pl-PL" sz="1050" dirty="0" err="1">
                <a:solidFill>
                  <a:schemeClr val="tx1"/>
                </a:solidFill>
                <a:latin typeface="Calibri" panose="020F0502020204030204" pitchFamily="34" charset="0"/>
                <a:cs typeface="Calibri" panose="020F0502020204030204" pitchFamily="34" charset="0"/>
              </a:rPr>
              <a:t>Banco</a:t>
            </a:r>
            <a:r>
              <a:rPr lang="pl-PL" sz="1050" dirty="0">
                <a:solidFill>
                  <a:schemeClr val="tx1"/>
                </a:solidFill>
                <a:latin typeface="Calibri" panose="020F0502020204030204" pitchFamily="34" charset="0"/>
                <a:cs typeface="Calibri" panose="020F0502020204030204" pitchFamily="34" charset="0"/>
              </a:rPr>
              <a:t> Santander uruchomił w 2018 roku pierwszą na świecie usługę przekazów pieniężnych opartą na technologii </a:t>
            </a:r>
            <a:r>
              <a:rPr lang="pl-PL" sz="1050" dirty="0" err="1">
                <a:solidFill>
                  <a:schemeClr val="tx1"/>
                </a:solidFill>
                <a:latin typeface="Calibri" panose="020F0502020204030204" pitchFamily="34" charset="0"/>
                <a:cs typeface="Calibri" panose="020F0502020204030204" pitchFamily="34" charset="0"/>
              </a:rPr>
              <a:t>blockchain</a:t>
            </a:r>
            <a:r>
              <a:rPr lang="pl-PL" sz="1050" dirty="0">
                <a:solidFill>
                  <a:schemeClr val="tx1"/>
                </a:solidFill>
                <a:latin typeface="Calibri" panose="020F0502020204030204" pitchFamily="34" charset="0"/>
                <a:cs typeface="Calibri" panose="020F0502020204030204" pitchFamily="34" charset="0"/>
              </a:rPr>
              <a:t>. Klienci tzw. „Santander One </a:t>
            </a:r>
            <a:r>
              <a:rPr lang="pl-PL" sz="1050" dirty="0" err="1">
                <a:solidFill>
                  <a:schemeClr val="tx1"/>
                </a:solidFill>
                <a:latin typeface="Calibri" panose="020F0502020204030204" pitchFamily="34" charset="0"/>
                <a:cs typeface="Calibri" panose="020F0502020204030204" pitchFamily="34" charset="0"/>
              </a:rPr>
              <a:t>Pay</a:t>
            </a:r>
            <a:r>
              <a:rPr lang="pl-PL" sz="1050" dirty="0">
                <a:solidFill>
                  <a:schemeClr val="tx1"/>
                </a:solidFill>
                <a:latin typeface="Calibri" panose="020F0502020204030204" pitchFamily="34" charset="0"/>
                <a:cs typeface="Calibri" panose="020F0502020204030204" pitchFamily="34" charset="0"/>
              </a:rPr>
              <a:t> FX” mogą dokonywać międzynarodowych przelewów pieniężnych na ten sam lub następny dzień. Wykorzystując </a:t>
            </a:r>
            <a:r>
              <a:rPr lang="pl-PL" sz="1050" dirty="0" err="1">
                <a:solidFill>
                  <a:schemeClr val="tx1"/>
                </a:solidFill>
                <a:latin typeface="Calibri" panose="020F0502020204030204" pitchFamily="34" charset="0"/>
                <a:cs typeface="Calibri" panose="020F0502020204030204" pitchFamily="34" charset="0"/>
              </a:rPr>
              <a:t>blockchain</a:t>
            </a:r>
            <a:r>
              <a:rPr lang="pl-PL" sz="1050" dirty="0">
                <a:solidFill>
                  <a:schemeClr val="tx1"/>
                </a:solidFill>
                <a:latin typeface="Calibri" panose="020F0502020204030204" pitchFamily="34" charset="0"/>
                <a:cs typeface="Calibri" panose="020F0502020204030204" pitchFamily="34" charset="0"/>
              </a:rPr>
              <a:t>, Santander był w stanie zmniejszyć liczbę pośredników zwykle wymaganych w tych transakcjach i obniżyć koszty przelewów dzięki mniejszej ilości pracy ręcznej, dzięki czemu proces był bardziej wydajny.</a:t>
            </a:r>
          </a:p>
          <a:p>
            <a:pPr algn="just"/>
            <a:endParaRPr lang="en-US" sz="1050" dirty="0">
              <a:latin typeface="Calibri" panose="020F0502020204030204" pitchFamily="34" charset="0"/>
              <a:cs typeface="Calibri" panose="020F0502020204030204" pitchFamily="34" charset="0"/>
            </a:endParaRPr>
          </a:p>
          <a:p>
            <a:pPr algn="just"/>
            <a:r>
              <a:rPr lang="en-US" sz="1050" b="1" dirty="0" err="1">
                <a:solidFill>
                  <a:srgbClr val="F79037"/>
                </a:solidFill>
                <a:latin typeface="Calibri" panose="020F0502020204030204" pitchFamily="34" charset="0"/>
                <a:cs typeface="Calibri" panose="020F0502020204030204" pitchFamily="34" charset="0"/>
              </a:rPr>
              <a:t>Rynki</a:t>
            </a:r>
            <a:r>
              <a:rPr lang="en-US" sz="1050" b="1" dirty="0">
                <a:solidFill>
                  <a:srgbClr val="F79037"/>
                </a:solidFill>
                <a:latin typeface="Calibri" panose="020F0502020204030204" pitchFamily="34" charset="0"/>
                <a:cs typeface="Calibri" panose="020F0502020204030204" pitchFamily="34" charset="0"/>
              </a:rPr>
              <a:t> </a:t>
            </a:r>
            <a:r>
              <a:rPr lang="en-US" sz="1050" b="1" dirty="0" err="1">
                <a:solidFill>
                  <a:srgbClr val="F79037"/>
                </a:solidFill>
                <a:latin typeface="Calibri" panose="020F0502020204030204" pitchFamily="34" charset="0"/>
                <a:cs typeface="Calibri" panose="020F0502020204030204" pitchFamily="34" charset="0"/>
              </a:rPr>
              <a:t>kapitałowe</a:t>
            </a:r>
            <a:endParaRPr lang="en-US" sz="1050" b="1" dirty="0">
              <a:solidFill>
                <a:srgbClr val="F79037"/>
              </a:solidFill>
              <a:latin typeface="Calibri" panose="020F0502020204030204" pitchFamily="34" charset="0"/>
              <a:cs typeface="Calibri" panose="020F0502020204030204" pitchFamily="34" charset="0"/>
            </a:endParaRPr>
          </a:p>
          <a:p>
            <a:pPr algn="just"/>
            <a:r>
              <a:rPr lang="pl-PL" sz="1050" dirty="0">
                <a:solidFill>
                  <a:schemeClr val="tx1"/>
                </a:solidFill>
                <a:latin typeface="Calibri" panose="020F0502020204030204" pitchFamily="34" charset="0"/>
                <a:cs typeface="Calibri" panose="020F0502020204030204" pitchFamily="34" charset="0"/>
              </a:rPr>
              <a:t>Na rynkach kapitałowych technologia </a:t>
            </a:r>
            <a:r>
              <a:rPr lang="pl-PL" sz="1050" dirty="0" err="1">
                <a:solidFill>
                  <a:schemeClr val="tx1"/>
                </a:solidFill>
                <a:latin typeface="Calibri" panose="020F0502020204030204" pitchFamily="34" charset="0"/>
                <a:cs typeface="Calibri" panose="020F0502020204030204" pitchFamily="34" charset="0"/>
              </a:rPr>
              <a:t>blockchain</a:t>
            </a:r>
            <a:r>
              <a:rPr lang="pl-PL" sz="1050" dirty="0">
                <a:solidFill>
                  <a:schemeClr val="tx1"/>
                </a:solidFill>
                <a:latin typeface="Calibri" panose="020F0502020204030204" pitchFamily="34" charset="0"/>
                <a:cs typeface="Calibri" panose="020F0502020204030204" pitchFamily="34" charset="0"/>
              </a:rPr>
              <a:t> może przyczynić się do szybszego rozliczania, konsolidacji ścieżek audytu i usprawnień operacyjnych (np. </a:t>
            </a:r>
            <a:r>
              <a:rPr lang="pl-PL" sz="1050" dirty="0" err="1">
                <a:solidFill>
                  <a:schemeClr val="tx1"/>
                </a:solidFill>
                <a:latin typeface="Calibri" panose="020F0502020204030204" pitchFamily="34" charset="0"/>
                <a:cs typeface="Calibri" panose="020F0502020204030204" pitchFamily="34" charset="0"/>
              </a:rPr>
              <a:t>tokenizacja</a:t>
            </a:r>
            <a:r>
              <a:rPr lang="pl-PL" sz="1050" dirty="0">
                <a:solidFill>
                  <a:schemeClr val="tx1"/>
                </a:solidFill>
                <a:latin typeface="Calibri" panose="020F0502020204030204" pitchFamily="34" charset="0"/>
                <a:cs typeface="Calibri" panose="020F0502020204030204" pitchFamily="34" charset="0"/>
              </a:rPr>
              <a:t> akcji i mniej pracy ręcznej, monitorowanie bogatszych zbiorów danych, nadzór rynku, zarządzanie portfelem funduszy).</a:t>
            </a:r>
          </a:p>
          <a:p>
            <a:pPr algn="just"/>
            <a:endParaRPr lang="en-US" sz="1050" dirty="0">
              <a:solidFill>
                <a:schemeClr val="tx1"/>
              </a:solidFill>
              <a:latin typeface="Calibri" panose="020F0502020204030204" pitchFamily="34" charset="0"/>
              <a:cs typeface="Calibri" panose="020F0502020204030204" pitchFamily="34" charset="0"/>
            </a:endParaRPr>
          </a:p>
          <a:p>
            <a:pPr algn="just"/>
            <a:r>
              <a:rPr lang="en-US" sz="1050" b="1" dirty="0" err="1">
                <a:solidFill>
                  <a:srgbClr val="F79037"/>
                </a:solidFill>
                <a:latin typeface="Calibri" panose="020F0502020204030204" pitchFamily="34" charset="0"/>
                <a:cs typeface="Calibri" panose="020F0502020204030204" pitchFamily="34" charset="0"/>
              </a:rPr>
              <a:t>Finanse</a:t>
            </a:r>
            <a:r>
              <a:rPr lang="en-US" sz="1050" b="1" dirty="0">
                <a:solidFill>
                  <a:srgbClr val="F79037"/>
                </a:solidFill>
                <a:latin typeface="Calibri" panose="020F0502020204030204" pitchFamily="34" charset="0"/>
                <a:cs typeface="Calibri" panose="020F0502020204030204" pitchFamily="34" charset="0"/>
              </a:rPr>
              <a:t> </a:t>
            </a:r>
            <a:r>
              <a:rPr lang="en-US" sz="1050" b="1" dirty="0" err="1">
                <a:solidFill>
                  <a:srgbClr val="F79037"/>
                </a:solidFill>
                <a:latin typeface="Calibri" panose="020F0502020204030204" pitchFamily="34" charset="0"/>
                <a:cs typeface="Calibri" panose="020F0502020204030204" pitchFamily="34" charset="0"/>
              </a:rPr>
              <a:t>handlowe</a:t>
            </a:r>
            <a:endParaRPr lang="en-US" sz="1050" b="1" dirty="0">
              <a:solidFill>
                <a:srgbClr val="F79037"/>
              </a:solidFill>
              <a:latin typeface="Calibri" panose="020F0502020204030204" pitchFamily="34" charset="0"/>
              <a:cs typeface="Calibri" panose="020F0502020204030204" pitchFamily="34" charset="0"/>
            </a:endParaRPr>
          </a:p>
          <a:p>
            <a:pPr algn="just"/>
            <a:r>
              <a:rPr lang="pl-PL" sz="1050" dirty="0">
                <a:solidFill>
                  <a:schemeClr val="tx1"/>
                </a:solidFill>
                <a:latin typeface="Calibri" panose="020F0502020204030204" pitchFamily="34" charset="0"/>
                <a:cs typeface="Calibri" panose="020F0502020204030204" pitchFamily="34" charset="0"/>
              </a:rPr>
              <a:t>Tradycyjnie powszechne metody finansowania handlu obejmują powolne procesy, które zakłócają działalność biznesową i ograniczają płynność. Wynika to z faktu, że handel transgraniczny wiąże się z dużą ilością danych (tj. kraj pochodzenia, szczegóły produktu, dokumentacja transakcji). Technologia </a:t>
            </a:r>
            <a:r>
              <a:rPr lang="pl-PL" sz="1050" dirty="0" err="1">
                <a:solidFill>
                  <a:schemeClr val="tx1"/>
                </a:solidFill>
                <a:latin typeface="Calibri" panose="020F0502020204030204" pitchFamily="34" charset="0"/>
                <a:cs typeface="Calibri" panose="020F0502020204030204" pitchFamily="34" charset="0"/>
              </a:rPr>
              <a:t>Blockchain</a:t>
            </a:r>
            <a:r>
              <a:rPr lang="pl-PL" sz="1050" dirty="0">
                <a:solidFill>
                  <a:schemeClr val="tx1"/>
                </a:solidFill>
                <a:latin typeface="Calibri" panose="020F0502020204030204" pitchFamily="34" charset="0"/>
                <a:cs typeface="Calibri" panose="020F0502020204030204" pitchFamily="34" charset="0"/>
              </a:rPr>
              <a:t> może zautomatyzować śledzenie i monitorowanie danych.</a:t>
            </a:r>
          </a:p>
          <a:p>
            <a:pPr algn="just"/>
            <a:endParaRPr lang="en-US" sz="1050" dirty="0">
              <a:solidFill>
                <a:schemeClr val="tx1"/>
              </a:solidFill>
              <a:latin typeface="Calibri" panose="020F0502020204030204" pitchFamily="34" charset="0"/>
              <a:cs typeface="Calibri" panose="020F0502020204030204" pitchFamily="34" charset="0"/>
            </a:endParaRPr>
          </a:p>
          <a:p>
            <a:pPr algn="just"/>
            <a:r>
              <a:rPr lang="pl-PL" sz="1050" b="1" dirty="0">
                <a:solidFill>
                  <a:srgbClr val="F79037"/>
                </a:solidFill>
                <a:latin typeface="Calibri" panose="020F0502020204030204" pitchFamily="34" charset="0"/>
                <a:cs typeface="Calibri" panose="020F0502020204030204" pitchFamily="34" charset="0"/>
              </a:rPr>
              <a:t>Zgodność z przepisami i audyt</a:t>
            </a:r>
          </a:p>
          <a:p>
            <a:pPr algn="just"/>
            <a:r>
              <a:rPr lang="pl-PL" sz="1050" dirty="0">
                <a:solidFill>
                  <a:schemeClr val="tx1"/>
                </a:solidFill>
                <a:latin typeface="Calibri" panose="020F0502020204030204" pitchFamily="34" charset="0"/>
                <a:cs typeface="Calibri" panose="020F0502020204030204" pitchFamily="34" charset="0"/>
              </a:rPr>
              <a:t>W księgowości i audycie zmniejsza się prawdopodobieństwo błędu ludzkiego i błąd danych. Rekordy kont nie mogą być zmienione po ich zarejestrowaniu w łańcuchu.</a:t>
            </a:r>
          </a:p>
          <a:p>
            <a:pPr algn="just"/>
            <a:endParaRPr lang="en-US" sz="1050" dirty="0">
              <a:latin typeface="Calibri" panose="020F0502020204030204" pitchFamily="34" charset="0"/>
              <a:cs typeface="Calibri" panose="020F0502020204030204" pitchFamily="34" charset="0"/>
            </a:endParaRPr>
          </a:p>
          <a:p>
            <a:pPr algn="just"/>
            <a:r>
              <a:rPr lang="en-US" sz="1050" b="1" dirty="0" err="1">
                <a:solidFill>
                  <a:srgbClr val="F79037"/>
                </a:solidFill>
                <a:latin typeface="Calibri" panose="020F0502020204030204" pitchFamily="34" charset="0"/>
                <a:cs typeface="Calibri" panose="020F0502020204030204" pitchFamily="34" charset="0"/>
              </a:rPr>
              <a:t>Ochrona</a:t>
            </a:r>
            <a:r>
              <a:rPr lang="en-US" sz="1050" b="1" dirty="0">
                <a:solidFill>
                  <a:srgbClr val="F79037"/>
                </a:solidFill>
                <a:latin typeface="Calibri" panose="020F0502020204030204" pitchFamily="34" charset="0"/>
                <a:cs typeface="Calibri" panose="020F0502020204030204" pitchFamily="34" charset="0"/>
              </a:rPr>
              <a:t> </a:t>
            </a:r>
            <a:r>
              <a:rPr lang="en-US" sz="1050" b="1" dirty="0" err="1">
                <a:solidFill>
                  <a:srgbClr val="F79037"/>
                </a:solidFill>
                <a:latin typeface="Calibri" panose="020F0502020204030204" pitchFamily="34" charset="0"/>
                <a:cs typeface="Calibri" panose="020F0502020204030204" pitchFamily="34" charset="0"/>
              </a:rPr>
              <a:t>przed</a:t>
            </a:r>
            <a:r>
              <a:rPr lang="en-US" sz="1050" b="1" dirty="0">
                <a:solidFill>
                  <a:srgbClr val="F79037"/>
                </a:solidFill>
                <a:latin typeface="Calibri" panose="020F0502020204030204" pitchFamily="34" charset="0"/>
                <a:cs typeface="Calibri" panose="020F0502020204030204" pitchFamily="34" charset="0"/>
              </a:rPr>
              <a:t> </a:t>
            </a:r>
            <a:r>
              <a:rPr lang="en-US" sz="1050" b="1" dirty="0" err="1">
                <a:solidFill>
                  <a:srgbClr val="F79037"/>
                </a:solidFill>
                <a:latin typeface="Calibri" panose="020F0502020204030204" pitchFamily="34" charset="0"/>
                <a:cs typeface="Calibri" panose="020F0502020204030204" pitchFamily="34" charset="0"/>
              </a:rPr>
              <a:t>praniem</a:t>
            </a:r>
            <a:r>
              <a:rPr lang="en-US" sz="1050" b="1" dirty="0">
                <a:solidFill>
                  <a:srgbClr val="F79037"/>
                </a:solidFill>
                <a:latin typeface="Calibri" panose="020F0502020204030204" pitchFamily="34" charset="0"/>
                <a:cs typeface="Calibri" panose="020F0502020204030204" pitchFamily="34" charset="0"/>
              </a:rPr>
              <a:t> </a:t>
            </a:r>
            <a:r>
              <a:rPr lang="en-US" sz="1050" b="1" dirty="0" err="1">
                <a:solidFill>
                  <a:srgbClr val="F79037"/>
                </a:solidFill>
                <a:latin typeface="Calibri" panose="020F0502020204030204" pitchFamily="34" charset="0"/>
                <a:cs typeface="Calibri" panose="020F0502020204030204" pitchFamily="34" charset="0"/>
              </a:rPr>
              <a:t>pieniędzy</a:t>
            </a:r>
            <a:endParaRPr lang="en-US" sz="1050" b="1" dirty="0">
              <a:solidFill>
                <a:srgbClr val="F79037"/>
              </a:solidFill>
              <a:latin typeface="Calibri" panose="020F0502020204030204" pitchFamily="34" charset="0"/>
              <a:cs typeface="Calibri" panose="020F0502020204030204" pitchFamily="34" charset="0"/>
            </a:endParaRPr>
          </a:p>
          <a:p>
            <a:pPr algn="just"/>
            <a:r>
              <a:rPr lang="pl-PL" sz="1050" dirty="0">
                <a:solidFill>
                  <a:schemeClr val="tx1"/>
                </a:solidFill>
                <a:latin typeface="Calibri" panose="020F0502020204030204" pitchFamily="34" charset="0"/>
                <a:cs typeface="Calibri" panose="020F0502020204030204" pitchFamily="34" charset="0"/>
              </a:rPr>
              <a:t>Poprzez rejestrację w łańcuchu, wspieraną przez proces „Poznaj swojego klienta (KYC)”, w ramach którego firma identyfikuje i weryfikuje tożsamość swoich klientów, monety, </a:t>
            </a:r>
            <a:r>
              <a:rPr lang="pl-PL" sz="1050" dirty="0" err="1">
                <a:solidFill>
                  <a:schemeClr val="tx1"/>
                </a:solidFill>
                <a:latin typeface="Calibri" panose="020F0502020204030204" pitchFamily="34" charset="0"/>
                <a:cs typeface="Calibri" panose="020F0502020204030204" pitchFamily="34" charset="0"/>
              </a:rPr>
              <a:t>tokeny</a:t>
            </a:r>
            <a:r>
              <a:rPr lang="pl-PL" sz="1050" dirty="0">
                <a:solidFill>
                  <a:schemeClr val="tx1"/>
                </a:solidFill>
                <a:latin typeface="Calibri" panose="020F0502020204030204" pitchFamily="34" charset="0"/>
                <a:cs typeface="Calibri" panose="020F0502020204030204" pitchFamily="34" charset="0"/>
              </a:rPr>
              <a:t> i adresy, które piorą pieniądze lub są podejrzane o to, mogą znaleźć się na czarnej liście, co prowadzi do wykrycia nielegalnych działań.</a:t>
            </a:r>
          </a:p>
          <a:p>
            <a:pPr algn="just"/>
            <a:endParaRPr lang="en-US" sz="1050" dirty="0">
              <a:solidFill>
                <a:schemeClr val="tx1"/>
              </a:solidFill>
              <a:latin typeface="Calibri" panose="020F0502020204030204" pitchFamily="34" charset="0"/>
              <a:cs typeface="Calibri" panose="020F0502020204030204" pitchFamily="34" charset="0"/>
            </a:endParaRPr>
          </a:p>
          <a:p>
            <a:pPr algn="just"/>
            <a:r>
              <a:rPr lang="en-US" sz="1050" b="1" dirty="0" err="1">
                <a:solidFill>
                  <a:srgbClr val="F79037"/>
                </a:solidFill>
                <a:latin typeface="Calibri" panose="020F0502020204030204" pitchFamily="34" charset="0"/>
                <a:cs typeface="Calibri" panose="020F0502020204030204" pitchFamily="34" charset="0"/>
              </a:rPr>
              <a:t>Ubezpieczenie</a:t>
            </a:r>
            <a:endParaRPr lang="en-US" sz="1050" b="1" dirty="0">
              <a:solidFill>
                <a:srgbClr val="F79037"/>
              </a:solidFill>
              <a:latin typeface="Calibri" panose="020F0502020204030204" pitchFamily="34" charset="0"/>
              <a:cs typeface="Calibri" panose="020F0502020204030204" pitchFamily="34" charset="0"/>
            </a:endParaRPr>
          </a:p>
          <a:p>
            <a:pPr algn="just"/>
            <a:r>
              <a:rPr lang="pl-PL" sz="1050" dirty="0" err="1">
                <a:solidFill>
                  <a:schemeClr val="tx1"/>
                </a:solidFill>
                <a:latin typeface="Calibri" panose="020F0502020204030204" pitchFamily="34" charset="0"/>
                <a:cs typeface="Calibri" panose="020F0502020204030204" pitchFamily="34" charset="0"/>
              </a:rPr>
              <a:t>Blockchain</a:t>
            </a:r>
            <a:r>
              <a:rPr lang="pl-PL" sz="1050" dirty="0">
                <a:solidFill>
                  <a:schemeClr val="tx1"/>
                </a:solidFill>
                <a:latin typeface="Calibri" panose="020F0502020204030204" pitchFamily="34" charset="0"/>
                <a:cs typeface="Calibri" panose="020F0502020204030204" pitchFamily="34" charset="0"/>
              </a:rPr>
              <a:t> w powiązaniu z inteligentnymi kontraktami w ubezpieczeniach ma różne przypadki zastosowania. Przeniesienie roszczeń ubezpieczeniowych do łańcucha bloków może prowadzić do ograniczenia powszechnych źródeł oszustw w branży (tj. poprzez odrzucenie wielu roszczeń co do tego samego zdarzenia). Istnieje również możliwość zabezpieczenia kryptograficznego dokumentacji medycznej (a właściwie tylko jej części) i dystrybucji pomiędzy towarzystwami ubezpieczeniowymi, lekarzami i pacjentem. Innym przykładem może być złożenie dokumentacji związanej ze śmiercią - ręczny proces składania roszczeń zostaje zastąpiony zautomatyzowanym systemem </a:t>
            </a:r>
            <a:r>
              <a:rPr lang="pl-PL" sz="1050" dirty="0" err="1">
                <a:solidFill>
                  <a:schemeClr val="tx1"/>
                </a:solidFill>
                <a:latin typeface="Calibri" panose="020F0502020204030204" pitchFamily="34" charset="0"/>
                <a:cs typeface="Calibri" panose="020F0502020204030204" pitchFamily="34" charset="0"/>
              </a:rPr>
              <a:t>blockchain</a:t>
            </a:r>
            <a:r>
              <a:rPr lang="pl-PL" sz="1050" dirty="0">
                <a:solidFill>
                  <a:schemeClr val="tx1"/>
                </a:solidFill>
                <a:latin typeface="Calibri" panose="020F0502020204030204" pitchFamily="34" charset="0"/>
                <a:cs typeface="Calibri" panose="020F0502020204030204" pitchFamily="34" charset="0"/>
              </a:rPr>
              <a:t>.</a:t>
            </a:r>
          </a:p>
          <a:p>
            <a:pPr algn="just"/>
            <a:endParaRPr lang="en-US" sz="1050" dirty="0">
              <a:latin typeface="Calibri" panose="020F0502020204030204" pitchFamily="34" charset="0"/>
              <a:cs typeface="Calibri" panose="020F0502020204030204" pitchFamily="34" charset="0"/>
            </a:endParaRPr>
          </a:p>
          <a:p>
            <a:pPr algn="just"/>
            <a:r>
              <a:rPr lang="en-US" sz="1050" b="1" dirty="0" err="1">
                <a:solidFill>
                  <a:srgbClr val="F79037"/>
                </a:solidFill>
                <a:latin typeface="Calibri" panose="020F0502020204030204" pitchFamily="34" charset="0"/>
                <a:cs typeface="Calibri" panose="020F0502020204030204" pitchFamily="34" charset="0"/>
              </a:rPr>
              <a:t>Transakcje</a:t>
            </a:r>
            <a:r>
              <a:rPr lang="en-US" sz="1050" b="1" dirty="0">
                <a:solidFill>
                  <a:srgbClr val="F79037"/>
                </a:solidFill>
                <a:latin typeface="Calibri" panose="020F0502020204030204" pitchFamily="34" charset="0"/>
                <a:cs typeface="Calibri" panose="020F0502020204030204" pitchFamily="34" charset="0"/>
              </a:rPr>
              <a:t> peer-to-peer</a:t>
            </a:r>
          </a:p>
          <a:p>
            <a:pPr algn="just"/>
            <a:r>
              <a:rPr lang="pl-PL" sz="1050" dirty="0">
                <a:solidFill>
                  <a:schemeClr val="tx1"/>
                </a:solidFill>
                <a:latin typeface="Calibri" panose="020F0502020204030204" pitchFamily="34" charset="0"/>
                <a:cs typeface="Calibri" panose="020F0502020204030204" pitchFamily="34" charset="0"/>
              </a:rPr>
              <a:t>Usługi płatnicze P2P, takie jak </a:t>
            </a:r>
            <a:r>
              <a:rPr lang="pl-PL" sz="1050" dirty="0" err="1">
                <a:solidFill>
                  <a:schemeClr val="tx1"/>
                </a:solidFill>
                <a:latin typeface="Calibri" panose="020F0502020204030204" pitchFamily="34" charset="0"/>
                <a:cs typeface="Calibri" panose="020F0502020204030204" pitchFamily="34" charset="0"/>
              </a:rPr>
              <a:t>PayPal</a:t>
            </a:r>
            <a:r>
              <a:rPr lang="pl-PL" sz="1050" dirty="0">
                <a:solidFill>
                  <a:schemeClr val="tx1"/>
                </a:solidFill>
                <a:latin typeface="Calibri" panose="020F0502020204030204" pitchFamily="34" charset="0"/>
                <a:cs typeface="Calibri" panose="020F0502020204030204" pitchFamily="34" charset="0"/>
              </a:rPr>
              <a:t>, </a:t>
            </a:r>
            <a:r>
              <a:rPr lang="pl-PL" sz="1050" dirty="0" err="1">
                <a:solidFill>
                  <a:schemeClr val="tx1"/>
                </a:solidFill>
                <a:latin typeface="Calibri" panose="020F0502020204030204" pitchFamily="34" charset="0"/>
                <a:cs typeface="Calibri" panose="020F0502020204030204" pitchFamily="34" charset="0"/>
              </a:rPr>
              <a:t>Swish</a:t>
            </a:r>
            <a:r>
              <a:rPr lang="pl-PL" sz="1050" dirty="0">
                <a:solidFill>
                  <a:schemeClr val="tx1"/>
                </a:solidFill>
                <a:latin typeface="Calibri" panose="020F0502020204030204" pitchFamily="34" charset="0"/>
                <a:cs typeface="Calibri" panose="020F0502020204030204" pitchFamily="34" charset="0"/>
              </a:rPr>
              <a:t> czy </a:t>
            </a:r>
            <a:r>
              <a:rPr lang="pl-PL" sz="1050" dirty="0" err="1">
                <a:solidFill>
                  <a:schemeClr val="tx1"/>
                </a:solidFill>
                <a:latin typeface="Calibri" panose="020F0502020204030204" pitchFamily="34" charset="0"/>
                <a:cs typeface="Calibri" panose="020F0502020204030204" pitchFamily="34" charset="0"/>
              </a:rPr>
              <a:t>Venmo</a:t>
            </a:r>
            <a:r>
              <a:rPr lang="pl-PL" sz="1050" dirty="0">
                <a:solidFill>
                  <a:schemeClr val="tx1"/>
                </a:solidFill>
                <a:latin typeface="Calibri" panose="020F0502020204030204" pitchFamily="34" charset="0"/>
                <a:cs typeface="Calibri" panose="020F0502020204030204" pitchFamily="34" charset="0"/>
              </a:rPr>
              <a:t>, oferują szybkie i tanie transakcje e-pieniędzmi w wielu częściach świata, chociaż niektóre usługi ograniczają transakcje w zależności od lokalizacji. Opłaty transakcyjne, ryzyko włamań i bankructw oraz konieczność korzystania z pośrednika można zmniejszyć lub wyeliminować, wprowadzając system oparty na </a:t>
            </a:r>
            <a:r>
              <a:rPr lang="pl-PL" sz="1050" dirty="0" err="1">
                <a:solidFill>
                  <a:schemeClr val="tx1"/>
                </a:solidFill>
                <a:latin typeface="Calibri" panose="020F0502020204030204" pitchFamily="34" charset="0"/>
                <a:cs typeface="Calibri" panose="020F0502020204030204" pitchFamily="34" charset="0"/>
              </a:rPr>
              <a:t>blockchainie</a:t>
            </a:r>
            <a:r>
              <a:rPr lang="pl-PL" sz="1050" dirty="0">
                <a:solidFill>
                  <a:schemeClr val="tx1"/>
                </a:solidFill>
                <a:latin typeface="Calibri" panose="020F0502020204030204" pitchFamily="34" charset="0"/>
                <a:cs typeface="Calibri" panose="020F0502020204030204" pitchFamily="34" charset="0"/>
              </a:rPr>
              <a:t>.</a:t>
            </a:r>
          </a:p>
          <a:p>
            <a:pPr algn="just"/>
            <a:endParaRPr lang="en-US" sz="1050" dirty="0">
              <a:solidFill>
                <a:schemeClr val="tx1"/>
              </a:solidFill>
              <a:latin typeface="Calibri" panose="020F0502020204030204" pitchFamily="34" charset="0"/>
              <a:cs typeface="Calibri" panose="020F0502020204030204" pitchFamily="34" charset="0"/>
            </a:endParaRPr>
          </a:p>
          <a:p>
            <a:pPr algn="just"/>
            <a:endParaRPr lang="en-US" sz="1050" dirty="0">
              <a:solidFill>
                <a:schemeClr val="tx1"/>
              </a:solidFill>
              <a:latin typeface="Calibri" panose="020F0502020204030204" pitchFamily="34" charset="0"/>
              <a:cs typeface="Calibri" panose="020F0502020204030204" pitchFamily="34" charset="0"/>
            </a:endParaRPr>
          </a:p>
        </p:txBody>
      </p:sp>
      <p:sp>
        <p:nvSpPr>
          <p:cNvPr id="5" name="Text Placeholder 16">
            <a:extLst>
              <a:ext uri="{FF2B5EF4-FFF2-40B4-BE49-F238E27FC236}">
                <a16:creationId xmlns:a16="http://schemas.microsoft.com/office/drawing/2014/main" id="{EF7D0488-FC31-7CB7-713F-1F823A572EB9}"/>
              </a:ext>
            </a:extLst>
          </p:cNvPr>
          <p:cNvSpPr>
            <a:spLocks noGrp="1"/>
          </p:cNvSpPr>
          <p:nvPr/>
        </p:nvSpPr>
        <p:spPr>
          <a:xfrm>
            <a:off x="758820" y="769736"/>
            <a:ext cx="4641217" cy="655289"/>
          </a:xfrm>
          <a:prstGeom prst="rect">
            <a:avLst/>
          </a:prstGeom>
        </p:spPr>
        <p:txBody>
          <a:bodyPr>
            <a:noAutofit/>
          </a:bodyPr>
          <a:lstStyle>
            <a:lvl1pPr marL="0" indent="0" algn="l" defTabSz="2073036" rtl="0" eaLnBrk="1" latinLnBrk="0" hangingPunct="1">
              <a:lnSpc>
                <a:spcPct val="100000"/>
              </a:lnSpc>
              <a:spcBef>
                <a:spcPts val="2267"/>
              </a:spcBef>
              <a:buFont typeface="Arial" panose="020B0604020202020204" pitchFamily="34" charset="0"/>
              <a:buNone/>
              <a:defRPr sz="2200" b="1" i="0" kern="1200">
                <a:solidFill>
                  <a:srgbClr val="F9A835"/>
                </a:solidFill>
                <a:latin typeface="Calibri" panose="020F0502020204030204" pitchFamily="34" charset="0"/>
                <a:ea typeface="+mn-ea"/>
                <a:cs typeface="Poppins SemiBold" pitchFamily="2" charset="77"/>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spcBef>
                <a:spcPts val="0"/>
              </a:spcBef>
            </a:pPr>
            <a:r>
              <a:rPr lang="pl-PL" sz="1800" b="0" dirty="0"/>
              <a:t>2.1 Przypadki wykorzystania </a:t>
            </a:r>
            <a:r>
              <a:rPr lang="pl-PL" sz="1800" b="0" dirty="0" err="1"/>
              <a:t>blockchain</a:t>
            </a:r>
            <a:r>
              <a:rPr lang="pl-PL" sz="1800" b="0" dirty="0"/>
              <a:t> na rynku finansowym </a:t>
            </a:r>
          </a:p>
        </p:txBody>
      </p:sp>
      <p:sp>
        <p:nvSpPr>
          <p:cNvPr id="7" name="Text Placeholder 16">
            <a:extLst>
              <a:ext uri="{FF2B5EF4-FFF2-40B4-BE49-F238E27FC236}">
                <a16:creationId xmlns:a16="http://schemas.microsoft.com/office/drawing/2014/main" id="{511776A4-DFAE-2C58-FA28-69FA55C70266}"/>
              </a:ext>
            </a:extLst>
          </p:cNvPr>
          <p:cNvSpPr>
            <a:spLocks noGrp="1"/>
          </p:cNvSpPr>
          <p:nvPr/>
        </p:nvSpPr>
        <p:spPr>
          <a:xfrm>
            <a:off x="758819" y="8703915"/>
            <a:ext cx="3021019" cy="472214"/>
          </a:xfrm>
          <a:prstGeom prst="rect">
            <a:avLst/>
          </a:prstGeom>
        </p:spPr>
        <p:txBody>
          <a:bodyPr>
            <a:noAutofit/>
          </a:bodyPr>
          <a:lstStyle>
            <a:lvl1pPr marL="0" indent="0" algn="l" defTabSz="2073036" rtl="0" eaLnBrk="1" latinLnBrk="0" hangingPunct="1">
              <a:lnSpc>
                <a:spcPct val="100000"/>
              </a:lnSpc>
              <a:spcBef>
                <a:spcPts val="2267"/>
              </a:spcBef>
              <a:buFont typeface="Arial" panose="020B0604020202020204" pitchFamily="34" charset="0"/>
              <a:buNone/>
              <a:defRPr sz="2200" b="1" i="0" kern="1200">
                <a:solidFill>
                  <a:srgbClr val="F9A835"/>
                </a:solidFill>
                <a:latin typeface="Calibri" panose="020F0502020204030204" pitchFamily="34" charset="0"/>
                <a:ea typeface="+mn-ea"/>
                <a:cs typeface="Poppins SemiBold" pitchFamily="2" charset="77"/>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pl-PL" sz="1800" b="0" dirty="0"/>
              <a:t>2.2 Przemysłowe przypadki użycia aplikacji </a:t>
            </a:r>
            <a:r>
              <a:rPr lang="pl-PL" sz="1800" b="0" dirty="0" err="1"/>
              <a:t>Blockchain</a:t>
            </a:r>
            <a:endParaRPr lang="pl-PL" sz="1800" b="0" dirty="0"/>
          </a:p>
          <a:p>
            <a:pPr>
              <a:spcBef>
                <a:spcPts val="0"/>
              </a:spcBef>
            </a:pPr>
            <a:endParaRPr lang="en-US" sz="1800" b="0" dirty="0"/>
          </a:p>
        </p:txBody>
      </p:sp>
      <p:sp>
        <p:nvSpPr>
          <p:cNvPr id="8" name="Text Placeholder 17">
            <a:extLst>
              <a:ext uri="{FF2B5EF4-FFF2-40B4-BE49-F238E27FC236}">
                <a16:creationId xmlns:a16="http://schemas.microsoft.com/office/drawing/2014/main" id="{ED6C91D8-1DBF-87C4-F30B-382EB3A9D1AC}"/>
              </a:ext>
            </a:extLst>
          </p:cNvPr>
          <p:cNvSpPr txBox="1">
            <a:spLocks/>
          </p:cNvSpPr>
          <p:nvPr/>
        </p:nvSpPr>
        <p:spPr>
          <a:xfrm>
            <a:off x="761773" y="9509759"/>
            <a:ext cx="3018065" cy="1012875"/>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just"/>
            <a:r>
              <a:rPr lang="pl-PL" sz="1100" dirty="0">
                <a:latin typeface="Calibri" panose="020F0502020204030204" pitchFamily="34" charset="0"/>
                <a:cs typeface="Calibri" panose="020F0502020204030204" pitchFamily="34" charset="0"/>
              </a:rPr>
              <a:t>Aby dowiedzieć się o branżowych przypadkach użycia technologii </a:t>
            </a:r>
            <a:r>
              <a:rPr lang="pl-PL" sz="1100" dirty="0" err="1">
                <a:latin typeface="Calibri" panose="020F0502020204030204" pitchFamily="34" charset="0"/>
                <a:cs typeface="Calibri" panose="020F0502020204030204" pitchFamily="34" charset="0"/>
              </a:rPr>
              <a:t>blockchain</a:t>
            </a:r>
            <a:r>
              <a:rPr lang="pl-PL" sz="1100" dirty="0">
                <a:latin typeface="Calibri" panose="020F0502020204030204" pitchFamily="34" charset="0"/>
                <a:cs typeface="Calibri" panose="020F0502020204030204" pitchFamily="34" charset="0"/>
              </a:rPr>
              <a:t> w sektorze mobilności, przeczytaj dokument </a:t>
            </a:r>
            <a:r>
              <a:rPr lang="en-US" sz="1100" dirty="0">
                <a:solidFill>
                  <a:srgbClr val="F79037"/>
                </a:solidFill>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Analysis of Blockchain Technology in the Mobility Sector</a:t>
            </a:r>
            <a:r>
              <a:rPr lang="en-US" sz="1100" dirty="0">
                <a:latin typeface="Calibri" panose="020F0502020204030204" pitchFamily="34" charset="0"/>
                <a:cs typeface="Calibri" panose="020F0502020204030204" pitchFamily="34" charset="0"/>
              </a:rPr>
              <a:t> </a:t>
            </a:r>
            <a:r>
              <a:rPr lang="pl-PL" sz="1100" dirty="0">
                <a:latin typeface="Calibri" panose="020F0502020204030204" pitchFamily="34" charset="0"/>
                <a:cs typeface="Calibri" panose="020F0502020204030204" pitchFamily="34" charset="0"/>
              </a:rPr>
              <a:t>prof. dr Philippa </a:t>
            </a:r>
            <a:r>
              <a:rPr lang="pl-PL" sz="1100" dirty="0" err="1">
                <a:latin typeface="Calibri" panose="020F0502020204030204" pitchFamily="34" charset="0"/>
                <a:cs typeface="Calibri" panose="020F0502020204030204" pitchFamily="34" charset="0"/>
              </a:rPr>
              <a:t>Sandnera</a:t>
            </a:r>
            <a:r>
              <a:rPr lang="pl-PL" sz="1100" dirty="0">
                <a:latin typeface="Calibri" panose="020F0502020204030204" pitchFamily="34" charset="0"/>
                <a:cs typeface="Calibri" panose="020F0502020204030204" pitchFamily="34" charset="0"/>
              </a:rPr>
              <a:t> i Martina </a:t>
            </a:r>
            <a:r>
              <a:rPr lang="pl-PL" sz="1100" dirty="0" err="1">
                <a:latin typeface="Calibri" panose="020F0502020204030204" pitchFamily="34" charset="0"/>
                <a:cs typeface="Calibri" panose="020F0502020204030204" pitchFamily="34" charset="0"/>
              </a:rPr>
              <a:t>Gösele</a:t>
            </a:r>
            <a:r>
              <a:rPr lang="pl-PL" sz="1100" dirty="0">
                <a:latin typeface="Calibri" panose="020F0502020204030204" pitchFamily="34" charset="0"/>
                <a:cs typeface="Calibri" panose="020F0502020204030204" pitchFamily="34" charset="0"/>
              </a:rPr>
              <a:t>.</a:t>
            </a:r>
            <a:endParaRPr lang="en-LB" sz="1100" dirty="0">
              <a:latin typeface="Calibri" panose="020F0502020204030204" pitchFamily="34" charset="0"/>
              <a:cs typeface="Calibri" panose="020F0502020204030204" pitchFamily="34" charset="0"/>
            </a:endParaRPr>
          </a:p>
          <a:p>
            <a:pPr algn="just"/>
            <a:endParaRPr lang="en-US" sz="1100" dirty="0">
              <a:solidFill>
                <a:schemeClr val="tx1"/>
              </a:solidFill>
              <a:latin typeface="Calibri" panose="020F0502020204030204" pitchFamily="34" charset="0"/>
              <a:cs typeface="Calibri" panose="020F0502020204030204" pitchFamily="34" charset="0"/>
            </a:endParaRPr>
          </a:p>
        </p:txBody>
      </p:sp>
      <p:grpSp>
        <p:nvGrpSpPr>
          <p:cNvPr id="12" name="object 15">
            <a:extLst>
              <a:ext uri="{FF2B5EF4-FFF2-40B4-BE49-F238E27FC236}">
                <a16:creationId xmlns:a16="http://schemas.microsoft.com/office/drawing/2014/main" id="{C453AE4E-C685-AA52-53DD-4BF23E129DAF}"/>
              </a:ext>
            </a:extLst>
          </p:cNvPr>
          <p:cNvGrpSpPr/>
          <p:nvPr/>
        </p:nvGrpSpPr>
        <p:grpSpPr>
          <a:xfrm>
            <a:off x="4095092" y="8487590"/>
            <a:ext cx="3047022" cy="1729173"/>
            <a:chOff x="485139" y="4586859"/>
            <a:chExt cx="3134043" cy="1778557"/>
          </a:xfrm>
        </p:grpSpPr>
        <p:pic>
          <p:nvPicPr>
            <p:cNvPr id="14" name="object 16">
              <a:extLst>
                <a:ext uri="{FF2B5EF4-FFF2-40B4-BE49-F238E27FC236}">
                  <a16:creationId xmlns:a16="http://schemas.microsoft.com/office/drawing/2014/main" id="{C618E0FF-2E9A-9B68-D898-8C5B85E26ECC}"/>
                </a:ext>
              </a:extLst>
            </p:cNvPr>
            <p:cNvPicPr/>
            <p:nvPr/>
          </p:nvPicPr>
          <p:blipFill>
            <a:blip r:embed="rId3" cstate="screen">
              <a:extLst>
                <a:ext uri="{28A0092B-C50C-407E-A947-70E740481C1C}">
                  <a14:useLocalDpi xmlns:a14="http://schemas.microsoft.com/office/drawing/2010/main"/>
                </a:ext>
              </a:extLst>
            </a:blip>
            <a:stretch>
              <a:fillRect/>
            </a:stretch>
          </p:blipFill>
          <p:spPr>
            <a:xfrm>
              <a:off x="794740" y="4586859"/>
              <a:ext cx="2540241" cy="1682876"/>
            </a:xfrm>
            <a:prstGeom prst="rect">
              <a:avLst/>
            </a:prstGeom>
          </p:spPr>
        </p:pic>
        <p:sp>
          <p:nvSpPr>
            <p:cNvPr id="15" name="object 17">
              <a:extLst>
                <a:ext uri="{FF2B5EF4-FFF2-40B4-BE49-F238E27FC236}">
                  <a16:creationId xmlns:a16="http://schemas.microsoft.com/office/drawing/2014/main" id="{7CF50BC3-87CB-CA7A-98E7-F89741431074}"/>
                </a:ext>
              </a:extLst>
            </p:cNvPr>
            <p:cNvSpPr/>
            <p:nvPr/>
          </p:nvSpPr>
          <p:spPr>
            <a:xfrm>
              <a:off x="794893" y="4597933"/>
              <a:ext cx="2540635" cy="1676400"/>
            </a:xfrm>
            <a:custGeom>
              <a:avLst/>
              <a:gdLst/>
              <a:ahLst/>
              <a:cxnLst/>
              <a:rect l="l" t="t" r="r" b="b"/>
              <a:pathLst>
                <a:path w="2540635" h="1676400">
                  <a:moveTo>
                    <a:pt x="2528862" y="65633"/>
                  </a:moveTo>
                  <a:lnTo>
                    <a:pt x="2523655" y="40119"/>
                  </a:lnTo>
                  <a:lnTo>
                    <a:pt x="2509456" y="19253"/>
                  </a:lnTo>
                  <a:lnTo>
                    <a:pt x="2488412" y="5168"/>
                  </a:lnTo>
                  <a:lnTo>
                    <a:pt x="2462682" y="0"/>
                  </a:lnTo>
                  <a:lnTo>
                    <a:pt x="77254" y="0"/>
                  </a:lnTo>
                  <a:lnTo>
                    <a:pt x="51511" y="5168"/>
                  </a:lnTo>
                  <a:lnTo>
                    <a:pt x="30467" y="19253"/>
                  </a:lnTo>
                  <a:lnTo>
                    <a:pt x="16268" y="40119"/>
                  </a:lnTo>
                  <a:lnTo>
                    <a:pt x="11061" y="65633"/>
                  </a:lnTo>
                  <a:lnTo>
                    <a:pt x="11061" y="1627124"/>
                  </a:lnTo>
                  <a:lnTo>
                    <a:pt x="2528862" y="1627124"/>
                  </a:lnTo>
                  <a:lnTo>
                    <a:pt x="2528862" y="65633"/>
                  </a:lnTo>
                  <a:close/>
                </a:path>
                <a:path w="2540635" h="1676400">
                  <a:moveTo>
                    <a:pt x="2540076" y="1671802"/>
                  </a:moveTo>
                  <a:lnTo>
                    <a:pt x="2528874" y="1671802"/>
                  </a:lnTo>
                  <a:lnTo>
                    <a:pt x="2528874" y="1627136"/>
                  </a:lnTo>
                  <a:lnTo>
                    <a:pt x="11061" y="1627136"/>
                  </a:lnTo>
                  <a:lnTo>
                    <a:pt x="11061" y="1671802"/>
                  </a:lnTo>
                  <a:lnTo>
                    <a:pt x="0" y="1671802"/>
                  </a:lnTo>
                  <a:lnTo>
                    <a:pt x="0" y="1675892"/>
                  </a:lnTo>
                  <a:lnTo>
                    <a:pt x="2540076" y="1675892"/>
                  </a:lnTo>
                  <a:lnTo>
                    <a:pt x="2540076" y="1671802"/>
                  </a:lnTo>
                  <a:close/>
                </a:path>
              </a:pathLst>
            </a:custGeom>
            <a:solidFill>
              <a:srgbClr val="020303"/>
            </a:solidFill>
          </p:spPr>
          <p:txBody>
            <a:bodyPr wrap="square" lIns="0" tIns="0" rIns="0" bIns="0" rtlCol="0"/>
            <a:lstStyle/>
            <a:p>
              <a:endParaRPr sz="1247">
                <a:latin typeface="Calibri" panose="020F0502020204030204" pitchFamily="34" charset="0"/>
                <a:cs typeface="Calibri" panose="020F0502020204030204" pitchFamily="34" charset="0"/>
              </a:endParaRPr>
            </a:p>
          </p:txBody>
        </p:sp>
        <p:pic>
          <p:nvPicPr>
            <p:cNvPr id="18" name="object 18">
              <a:extLst>
                <a:ext uri="{FF2B5EF4-FFF2-40B4-BE49-F238E27FC236}">
                  <a16:creationId xmlns:a16="http://schemas.microsoft.com/office/drawing/2014/main" id="{B33FAD55-D0F1-45AF-13A9-566A6A0BED0A}"/>
                </a:ext>
              </a:extLst>
            </p:cNvPr>
            <p:cNvPicPr/>
            <p:nvPr/>
          </p:nvPicPr>
          <p:blipFill>
            <a:blip r:embed="rId4" cstate="screen">
              <a:extLst>
                <a:ext uri="{28A0092B-C50C-407E-A947-70E740481C1C}">
                  <a14:useLocalDpi xmlns:a14="http://schemas.microsoft.com/office/drawing/2010/main"/>
                </a:ext>
              </a:extLst>
            </a:blip>
            <a:stretch>
              <a:fillRect/>
            </a:stretch>
          </p:blipFill>
          <p:spPr>
            <a:xfrm>
              <a:off x="485140" y="6273812"/>
              <a:ext cx="3134042" cy="49809"/>
            </a:xfrm>
            <a:prstGeom prst="rect">
              <a:avLst/>
            </a:prstGeom>
          </p:spPr>
        </p:pic>
        <p:pic>
          <p:nvPicPr>
            <p:cNvPr id="22" name="object 19">
              <a:extLst>
                <a:ext uri="{FF2B5EF4-FFF2-40B4-BE49-F238E27FC236}">
                  <a16:creationId xmlns:a16="http://schemas.microsoft.com/office/drawing/2014/main" id="{6065BE22-CB60-CFCD-0D35-6F7EC36A3B89}"/>
                </a:ext>
              </a:extLst>
            </p:cNvPr>
            <p:cNvPicPr/>
            <p:nvPr/>
          </p:nvPicPr>
          <p:blipFill>
            <a:blip r:embed="rId5" cstate="screen">
              <a:extLst>
                <a:ext uri="{28A0092B-C50C-407E-A947-70E740481C1C}">
                  <a14:useLocalDpi xmlns:a14="http://schemas.microsoft.com/office/drawing/2010/main"/>
                </a:ext>
              </a:extLst>
            </a:blip>
            <a:stretch>
              <a:fillRect/>
            </a:stretch>
          </p:blipFill>
          <p:spPr>
            <a:xfrm>
              <a:off x="1827352" y="6273837"/>
              <a:ext cx="449605" cy="38989"/>
            </a:xfrm>
            <a:prstGeom prst="rect">
              <a:avLst/>
            </a:prstGeom>
          </p:spPr>
        </p:pic>
        <p:pic>
          <p:nvPicPr>
            <p:cNvPr id="23" name="object 20">
              <a:extLst>
                <a:ext uri="{FF2B5EF4-FFF2-40B4-BE49-F238E27FC236}">
                  <a16:creationId xmlns:a16="http://schemas.microsoft.com/office/drawing/2014/main" id="{542E7490-BDE8-5140-1598-64FA37A04637}"/>
                </a:ext>
              </a:extLst>
            </p:cNvPr>
            <p:cNvPicPr/>
            <p:nvPr/>
          </p:nvPicPr>
          <p:blipFill>
            <a:blip r:embed="rId6" cstate="screen">
              <a:extLst>
                <a:ext uri="{28A0092B-C50C-407E-A947-70E740481C1C}">
                  <a14:useLocalDpi xmlns:a14="http://schemas.microsoft.com/office/drawing/2010/main"/>
                </a:ext>
              </a:extLst>
            </a:blip>
            <a:stretch>
              <a:fillRect/>
            </a:stretch>
          </p:blipFill>
          <p:spPr>
            <a:xfrm>
              <a:off x="485139" y="6323621"/>
              <a:ext cx="3134042" cy="41795"/>
            </a:xfrm>
            <a:prstGeom prst="rect">
              <a:avLst/>
            </a:prstGeom>
          </p:spPr>
        </p:pic>
      </p:grpSp>
      <p:pic>
        <p:nvPicPr>
          <p:cNvPr id="24" name="Picture 23">
            <a:extLst>
              <a:ext uri="{FF2B5EF4-FFF2-40B4-BE49-F238E27FC236}">
                <a16:creationId xmlns:a16="http://schemas.microsoft.com/office/drawing/2014/main" id="{5749E6D5-7584-2E4D-F429-610774F447CC}"/>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b="-118"/>
          <a:stretch/>
        </p:blipFill>
        <p:spPr>
          <a:xfrm>
            <a:off x="4473784" y="8573179"/>
            <a:ext cx="2319372" cy="1498655"/>
          </a:xfrm>
          <a:prstGeom prst="rect">
            <a:avLst/>
          </a:prstGeom>
        </p:spPr>
      </p:pic>
      <p:grpSp>
        <p:nvGrpSpPr>
          <p:cNvPr id="29" name="Group 28">
            <a:extLst>
              <a:ext uri="{FF2B5EF4-FFF2-40B4-BE49-F238E27FC236}">
                <a16:creationId xmlns:a16="http://schemas.microsoft.com/office/drawing/2014/main" id="{82335590-76F1-FB89-E57D-47BFA6E9EDDB}"/>
              </a:ext>
            </a:extLst>
          </p:cNvPr>
          <p:cNvGrpSpPr/>
          <p:nvPr/>
        </p:nvGrpSpPr>
        <p:grpSpPr>
          <a:xfrm>
            <a:off x="3833095" y="8483626"/>
            <a:ext cx="824852" cy="742396"/>
            <a:chOff x="7615126" y="6464727"/>
            <a:chExt cx="824852" cy="742396"/>
          </a:xfrm>
        </p:grpSpPr>
        <p:sp>
          <p:nvSpPr>
            <p:cNvPr id="28" name="Oval 27">
              <a:extLst>
                <a:ext uri="{FF2B5EF4-FFF2-40B4-BE49-F238E27FC236}">
                  <a16:creationId xmlns:a16="http://schemas.microsoft.com/office/drawing/2014/main" id="{7DA21FC1-633F-54DB-A940-CF9F5EBE91AD}"/>
                </a:ext>
              </a:extLst>
            </p:cNvPr>
            <p:cNvSpPr/>
            <p:nvPr/>
          </p:nvSpPr>
          <p:spPr>
            <a:xfrm>
              <a:off x="7670997" y="6464727"/>
              <a:ext cx="742396" cy="742396"/>
            </a:xfrm>
            <a:prstGeom prst="ellipse">
              <a:avLst/>
            </a:prstGeom>
            <a:solidFill>
              <a:srgbClr val="DD1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Text Placeholder 1">
              <a:extLst>
                <a:ext uri="{FF2B5EF4-FFF2-40B4-BE49-F238E27FC236}">
                  <a16:creationId xmlns:a16="http://schemas.microsoft.com/office/drawing/2014/main" id="{1826FD7A-C7B1-8767-5EF0-BD9DEB1FA0D2}"/>
                </a:ext>
              </a:extLst>
            </p:cNvPr>
            <p:cNvSpPr txBox="1">
              <a:spLocks/>
            </p:cNvSpPr>
            <p:nvPr/>
          </p:nvSpPr>
          <p:spPr>
            <a:xfrm rot="1419617">
              <a:off x="7615126" y="6652128"/>
              <a:ext cx="824852" cy="449124"/>
            </a:xfrm>
            <a:prstGeom prst="rect">
              <a:avLst/>
            </a:prstGeom>
          </p:spPr>
          <p:txBody>
            <a:bodyPr vert="horz" lIns="88901" tIns="44451" rIns="88901" bIns="44451" rtlCol="0">
              <a:noAutofit/>
            </a:bodyPr>
            <a:lstStyle>
              <a:lvl1pPr marL="194379" indent="-194379" algn="l" defTabSz="777514" rtl="0" eaLnBrk="1" latinLnBrk="0" hangingPunct="1">
                <a:lnSpc>
                  <a:spcPct val="90000"/>
                </a:lnSpc>
                <a:spcBef>
                  <a:spcPts val="850"/>
                </a:spcBef>
                <a:buFont typeface="Arial" panose="020B0604020202020204" pitchFamily="34" charset="0"/>
                <a:buChar char="•"/>
                <a:defRPr sz="2381" kern="1200">
                  <a:solidFill>
                    <a:schemeClr val="tx1"/>
                  </a:solidFill>
                  <a:latin typeface="+mn-lt"/>
                  <a:ea typeface="+mn-ea"/>
                  <a:cs typeface="+mn-cs"/>
                </a:defRPr>
              </a:lvl1pPr>
              <a:lvl2pPr marL="583136" indent="-194379" algn="l" defTabSz="777514" rtl="0" eaLnBrk="1" latinLnBrk="0" hangingPunct="1">
                <a:lnSpc>
                  <a:spcPct val="90000"/>
                </a:lnSpc>
                <a:spcBef>
                  <a:spcPts val="425"/>
                </a:spcBef>
                <a:buFont typeface="Arial" panose="020B0604020202020204" pitchFamily="34" charset="0"/>
                <a:buChar char="•"/>
                <a:defRPr sz="2041" kern="1200">
                  <a:solidFill>
                    <a:schemeClr val="tx1"/>
                  </a:solidFill>
                  <a:latin typeface="+mn-lt"/>
                  <a:ea typeface="+mn-ea"/>
                  <a:cs typeface="+mn-cs"/>
                </a:defRPr>
              </a:lvl2pPr>
              <a:lvl3pPr marL="971893" indent="-194379" algn="l" defTabSz="777514" rtl="0" eaLnBrk="1" latinLnBrk="0" hangingPunct="1">
                <a:lnSpc>
                  <a:spcPct val="90000"/>
                </a:lnSpc>
                <a:spcBef>
                  <a:spcPts val="425"/>
                </a:spcBef>
                <a:buFont typeface="Arial" panose="020B0604020202020204" pitchFamily="34" charset="0"/>
                <a:buChar char="•"/>
                <a:defRPr sz="1701" kern="1200">
                  <a:solidFill>
                    <a:schemeClr val="tx1"/>
                  </a:solidFill>
                  <a:latin typeface="+mn-lt"/>
                  <a:ea typeface="+mn-ea"/>
                  <a:cs typeface="+mn-cs"/>
                </a:defRPr>
              </a:lvl3pPr>
              <a:lvl4pPr marL="1360650"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4pPr>
              <a:lvl5pPr marL="1749407"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marL="0" indent="0" algn="ctr">
                <a:buNone/>
              </a:pPr>
              <a:r>
                <a:rPr lang="en-US" sz="1200" b="1" dirty="0">
                  <a:solidFill>
                    <a:schemeClr val="bg1"/>
                  </a:solidFill>
                  <a:latin typeface="Calibri" panose="020F0502020204030204" pitchFamily="34" charset="0"/>
                  <a:cs typeface="Calibri" panose="020F0502020204030204" pitchFamily="34" charset="0"/>
                </a:rPr>
                <a:t>CLICK  TO </a:t>
              </a:r>
              <a:r>
                <a:rPr lang="en-US" sz="1200" b="1" dirty="0">
                  <a:solidFill>
                    <a:srgbClr val="F79037"/>
                  </a:solidFill>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VIEW</a:t>
              </a:r>
              <a:endParaRPr lang="en-US" sz="1200" b="1" dirty="0">
                <a:solidFill>
                  <a:srgbClr val="F79037"/>
                </a:solidFill>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39517199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A06258D-8E82-4558-B16C-32B481BD506D}"/>
              </a:ext>
            </a:extLst>
          </p:cNvPr>
          <p:cNvSpPr>
            <a:spLocks noGrp="1"/>
          </p:cNvSpPr>
          <p:nvPr>
            <p:ph type="body" sz="quarter" idx="13"/>
          </p:nvPr>
        </p:nvSpPr>
        <p:spPr/>
        <p:txBody>
          <a:bodyPr/>
          <a:lstStyle/>
          <a:p>
            <a:r>
              <a:rPr lang="en-GB"/>
              <a:t>03</a:t>
            </a:r>
          </a:p>
        </p:txBody>
      </p:sp>
      <p:sp>
        <p:nvSpPr>
          <p:cNvPr id="3" name="Text Placeholder 2">
            <a:extLst>
              <a:ext uri="{FF2B5EF4-FFF2-40B4-BE49-F238E27FC236}">
                <a16:creationId xmlns:a16="http://schemas.microsoft.com/office/drawing/2014/main" id="{AB899E3E-6030-F94C-A6D9-8BE75E4AEB9A}"/>
              </a:ext>
            </a:extLst>
          </p:cNvPr>
          <p:cNvSpPr>
            <a:spLocks noGrp="1"/>
          </p:cNvSpPr>
          <p:nvPr>
            <p:ph type="body" sz="quarter" idx="14"/>
          </p:nvPr>
        </p:nvSpPr>
        <p:spPr/>
        <p:txBody>
          <a:bodyPr/>
          <a:lstStyle/>
          <a:p>
            <a:r>
              <a:rPr lang="en-GB" dirty="0"/>
              <a:t>MECHANIZMY DZIAŁANIA TRANSAKCJI BLOCKCHAIN</a:t>
            </a:r>
          </a:p>
        </p:txBody>
      </p:sp>
      <p:sp>
        <p:nvSpPr>
          <p:cNvPr id="4" name="Slide Number Placeholder 3">
            <a:extLst>
              <a:ext uri="{FF2B5EF4-FFF2-40B4-BE49-F238E27FC236}">
                <a16:creationId xmlns:a16="http://schemas.microsoft.com/office/drawing/2014/main" id="{86603A77-D5D7-CC60-2888-D7DCED60961E}"/>
              </a:ext>
            </a:extLst>
          </p:cNvPr>
          <p:cNvSpPr>
            <a:spLocks noGrp="1"/>
          </p:cNvSpPr>
          <p:nvPr>
            <p:ph type="sldNum" sz="quarter" idx="4"/>
          </p:nvPr>
        </p:nvSpPr>
        <p:spPr/>
        <p:txBody>
          <a:bodyPr/>
          <a:lstStyle/>
          <a:p>
            <a:fld id="{CB2079F2-58AF-ED44-82D7-E04B2F6FD686}" type="slidenum">
              <a:rPr lang="en-US" smtClean="0"/>
              <a:pPr/>
              <a:t>14</a:t>
            </a:fld>
            <a:endParaRPr lang="en-US" dirty="0"/>
          </a:p>
        </p:txBody>
      </p:sp>
    </p:spTree>
    <p:extLst>
      <p:ext uri="{BB962C8B-B14F-4D97-AF65-F5344CB8AC3E}">
        <p14:creationId xmlns:p14="http://schemas.microsoft.com/office/powerpoint/2010/main" val="15618462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Placeholder 17">
            <a:extLst>
              <a:ext uri="{FF2B5EF4-FFF2-40B4-BE49-F238E27FC236}">
                <a16:creationId xmlns:a16="http://schemas.microsoft.com/office/drawing/2014/main" id="{8CEBD022-B986-A341-BE7E-A2F9BD119657}"/>
              </a:ext>
            </a:extLst>
          </p:cNvPr>
          <p:cNvSpPr>
            <a:spLocks noGrp="1"/>
          </p:cNvSpPr>
          <p:nvPr>
            <p:ph type="body" sz="quarter" idx="32"/>
          </p:nvPr>
        </p:nvSpPr>
        <p:spPr>
          <a:xfrm>
            <a:off x="730684" y="1439057"/>
            <a:ext cx="3099328" cy="472214"/>
          </a:xfrm>
        </p:spPr>
        <p:txBody>
          <a:bodyPr numCol="1"/>
          <a:lstStyle/>
          <a:p>
            <a:r>
              <a:rPr lang="pl-PL" dirty="0"/>
              <a:t>Mechanizmy łańcucha bloków są złożone, poniżej przedstawiono krótki przegląd przetwarzania transakcji w łańcuchach bloków.</a:t>
            </a:r>
            <a:endParaRPr lang="en-US" dirty="0"/>
          </a:p>
        </p:txBody>
      </p:sp>
      <p:sp>
        <p:nvSpPr>
          <p:cNvPr id="2" name="Slide Number Placeholder 18">
            <a:extLst>
              <a:ext uri="{FF2B5EF4-FFF2-40B4-BE49-F238E27FC236}">
                <a16:creationId xmlns:a16="http://schemas.microsoft.com/office/drawing/2014/main" id="{CB93011C-D429-BCB9-F3D7-1E5167999C15}"/>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pPr/>
              <a:t>15</a:t>
            </a:fld>
            <a:endParaRPr lang="en-US" dirty="0"/>
          </a:p>
        </p:txBody>
      </p:sp>
      <p:sp>
        <p:nvSpPr>
          <p:cNvPr id="3" name="Text Placeholder 16">
            <a:extLst>
              <a:ext uri="{FF2B5EF4-FFF2-40B4-BE49-F238E27FC236}">
                <a16:creationId xmlns:a16="http://schemas.microsoft.com/office/drawing/2014/main" id="{F733E0B0-CB08-9E1B-932E-1157DD90C5EE}"/>
              </a:ext>
            </a:extLst>
          </p:cNvPr>
          <p:cNvSpPr>
            <a:spLocks noGrp="1"/>
          </p:cNvSpPr>
          <p:nvPr/>
        </p:nvSpPr>
        <p:spPr>
          <a:xfrm>
            <a:off x="730684" y="752155"/>
            <a:ext cx="6051577" cy="472214"/>
          </a:xfrm>
          <a:prstGeom prst="rect">
            <a:avLst/>
          </a:prstGeom>
        </p:spPr>
        <p:txBody>
          <a:bodyPr>
            <a:noAutofit/>
          </a:bodyPr>
          <a:lstStyle>
            <a:lvl1pPr marL="0" indent="0" algn="l" defTabSz="2073036" rtl="0" eaLnBrk="1" latinLnBrk="0" hangingPunct="1">
              <a:lnSpc>
                <a:spcPct val="100000"/>
              </a:lnSpc>
              <a:spcBef>
                <a:spcPts val="2267"/>
              </a:spcBef>
              <a:buFont typeface="Arial" panose="020B0604020202020204" pitchFamily="34" charset="0"/>
              <a:buNone/>
              <a:defRPr sz="2200" b="1" i="0" kern="1200">
                <a:solidFill>
                  <a:srgbClr val="F9A835"/>
                </a:solidFill>
                <a:latin typeface="Calibri" panose="020F0502020204030204" pitchFamily="34" charset="0"/>
                <a:ea typeface="+mn-ea"/>
                <a:cs typeface="Poppins SemiBold" pitchFamily="2" charset="77"/>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pl-PL" sz="1800" b="0" dirty="0"/>
              <a:t>3.1 Jak działa transakcja </a:t>
            </a:r>
            <a:r>
              <a:rPr lang="pl-PL" sz="1800" b="0" dirty="0" err="1"/>
              <a:t>Blockchain</a:t>
            </a:r>
            <a:r>
              <a:rPr lang="pl-PL" sz="1800" b="0" dirty="0"/>
              <a:t>?</a:t>
            </a:r>
          </a:p>
        </p:txBody>
      </p:sp>
      <p:sp>
        <p:nvSpPr>
          <p:cNvPr id="14" name="Text Placeholder 17">
            <a:extLst>
              <a:ext uri="{FF2B5EF4-FFF2-40B4-BE49-F238E27FC236}">
                <a16:creationId xmlns:a16="http://schemas.microsoft.com/office/drawing/2014/main" id="{C640252E-F411-1E6B-61D9-4ED59D707609}"/>
              </a:ext>
            </a:extLst>
          </p:cNvPr>
          <p:cNvSpPr txBox="1">
            <a:spLocks/>
          </p:cNvSpPr>
          <p:nvPr/>
        </p:nvSpPr>
        <p:spPr>
          <a:xfrm>
            <a:off x="761772" y="8078903"/>
            <a:ext cx="6036131" cy="259885"/>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ctr">
              <a:spcAft>
                <a:spcPts val="1000"/>
              </a:spcAft>
            </a:pPr>
            <a:r>
              <a:rPr lang="pl-PL" sz="1100" i="0" dirty="0">
                <a:solidFill>
                  <a:srgbClr val="F79037"/>
                </a:solidFill>
                <a:effectLst/>
                <a:latin typeface="Calibri" panose="020F0502020204030204" pitchFamily="34" charset="0"/>
                <a:ea typeface="Times New Roman" panose="02020603050405020304" pitchFamily="18" charset="0"/>
                <a:cs typeface="Calibri" panose="020F0502020204030204" pitchFamily="34" charset="0"/>
              </a:rPr>
              <a:t>Rysunek 3: Przykładowa transakcja </a:t>
            </a:r>
            <a:r>
              <a:rPr lang="pl-PL" sz="1100" i="0" dirty="0" err="1">
                <a:solidFill>
                  <a:srgbClr val="F79037"/>
                </a:solidFill>
                <a:effectLst/>
                <a:latin typeface="Calibri" panose="020F0502020204030204" pitchFamily="34" charset="0"/>
                <a:ea typeface="Times New Roman" panose="02020603050405020304" pitchFamily="18" charset="0"/>
                <a:cs typeface="Calibri" panose="020F0502020204030204" pitchFamily="34" charset="0"/>
              </a:rPr>
              <a:t>Bitcoin</a:t>
            </a:r>
            <a:r>
              <a:rPr lang="pl-PL" sz="1100" i="0" dirty="0">
                <a:solidFill>
                  <a:srgbClr val="F79037"/>
                </a:solidFill>
                <a:effectLst/>
                <a:latin typeface="Calibri" panose="020F0502020204030204" pitchFamily="34" charset="0"/>
                <a:ea typeface="Times New Roman" panose="02020603050405020304" pitchFamily="18" charset="0"/>
                <a:cs typeface="Calibri" panose="020F0502020204030204" pitchFamily="34" charset="0"/>
              </a:rPr>
              <a:t> (Źródło: </a:t>
            </a:r>
            <a:r>
              <a:rPr lang="pl-PL" sz="1100" i="0" dirty="0" err="1">
                <a:solidFill>
                  <a:srgbClr val="F79037"/>
                </a:solidFill>
                <a:effectLst/>
                <a:latin typeface="Calibri" panose="020F0502020204030204" pitchFamily="34" charset="0"/>
                <a:ea typeface="Times New Roman" panose="02020603050405020304" pitchFamily="18" charset="0"/>
                <a:cs typeface="Calibri" panose="020F0502020204030204" pitchFamily="34" charset="0"/>
              </a:rPr>
              <a:t>Mempool</a:t>
            </a:r>
            <a:r>
              <a:rPr lang="pl-PL" sz="1100" i="0" dirty="0">
                <a:solidFill>
                  <a:srgbClr val="F79037"/>
                </a:solidFill>
                <a:effectLst/>
                <a:latin typeface="Calibri" panose="020F0502020204030204" pitchFamily="34" charset="0"/>
                <a:ea typeface="Times New Roman" panose="02020603050405020304" pitchFamily="18" charset="0"/>
                <a:cs typeface="Calibri" panose="020F0502020204030204" pitchFamily="34" charset="0"/>
              </a:rPr>
              <a:t> Space, dostęp 27.10.2022)</a:t>
            </a:r>
            <a:endParaRPr lang="en-US" sz="1100" i="0" dirty="0">
              <a:solidFill>
                <a:srgbClr val="F79037"/>
              </a:solidFill>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15" name="Text Placeholder 17">
            <a:extLst>
              <a:ext uri="{FF2B5EF4-FFF2-40B4-BE49-F238E27FC236}">
                <a16:creationId xmlns:a16="http://schemas.microsoft.com/office/drawing/2014/main" id="{3D221CC9-8603-65F4-5E34-73F7C51AB700}"/>
              </a:ext>
            </a:extLst>
          </p:cNvPr>
          <p:cNvSpPr txBox="1">
            <a:spLocks/>
          </p:cNvSpPr>
          <p:nvPr/>
        </p:nvSpPr>
        <p:spPr>
          <a:xfrm>
            <a:off x="754048" y="1904316"/>
            <a:ext cx="6051578" cy="1661209"/>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endParaRPr lang="pl-PL" dirty="0"/>
          </a:p>
          <a:p>
            <a:pPr algn="l"/>
            <a:r>
              <a:rPr lang="pl-PL" dirty="0">
                <a:hlinkClick r:id="rId3"/>
              </a:rPr>
              <a:t>Zacznij od obejrzenia tej demonstracji </a:t>
            </a:r>
            <a:r>
              <a:rPr lang="pl-PL" dirty="0" err="1">
                <a:hlinkClick r:id="rId3"/>
              </a:rPr>
              <a:t>blockchain</a:t>
            </a:r>
            <a:r>
              <a:rPr lang="pl-PL" dirty="0">
                <a:hlinkClick r:id="rId3"/>
              </a:rPr>
              <a:t>.</a:t>
            </a:r>
            <a:endParaRPr lang="pl-PL" dirty="0"/>
          </a:p>
          <a:p>
            <a:pPr algn="l"/>
            <a:endParaRPr lang="en-LB" dirty="0">
              <a:solidFill>
                <a:srgbClr val="F79037"/>
              </a:solidFill>
            </a:endParaRPr>
          </a:p>
          <a:p>
            <a:r>
              <a:rPr lang="en-US" dirty="0"/>
              <a:t> </a:t>
            </a:r>
            <a:endParaRPr lang="en-LB" dirty="0"/>
          </a:p>
          <a:p>
            <a:r>
              <a:rPr lang="pl-PL" dirty="0"/>
              <a:t>Możesz także samodzielnie wypróbować narzędzie demonstracyjne </a:t>
            </a:r>
            <a:r>
              <a:rPr lang="pl-PL" dirty="0" err="1"/>
              <a:t>blockchain</a:t>
            </a:r>
            <a:r>
              <a:rPr lang="pl-PL" dirty="0"/>
              <a:t>. Aby to zrobić, kliknij </a:t>
            </a:r>
            <a:r>
              <a:rPr lang="pl-PL" dirty="0">
                <a:hlinkClick r:id="rId4"/>
              </a:rPr>
              <a:t>tutaj</a:t>
            </a:r>
            <a:r>
              <a:rPr lang="pl-PL" dirty="0"/>
              <a:t>.</a:t>
            </a:r>
          </a:p>
        </p:txBody>
      </p:sp>
      <p:grpSp>
        <p:nvGrpSpPr>
          <p:cNvPr id="4" name="object 15">
            <a:extLst>
              <a:ext uri="{FF2B5EF4-FFF2-40B4-BE49-F238E27FC236}">
                <a16:creationId xmlns:a16="http://schemas.microsoft.com/office/drawing/2014/main" id="{3CFBA926-83D2-DC77-1CAE-0F599CAB7912}"/>
              </a:ext>
            </a:extLst>
          </p:cNvPr>
          <p:cNvGrpSpPr/>
          <p:nvPr/>
        </p:nvGrpSpPr>
        <p:grpSpPr>
          <a:xfrm>
            <a:off x="616165" y="3509479"/>
            <a:ext cx="3047022" cy="1729173"/>
            <a:chOff x="485139" y="4586859"/>
            <a:chExt cx="3134043" cy="1778557"/>
          </a:xfrm>
        </p:grpSpPr>
        <p:pic>
          <p:nvPicPr>
            <p:cNvPr id="5" name="object 16">
              <a:extLst>
                <a:ext uri="{FF2B5EF4-FFF2-40B4-BE49-F238E27FC236}">
                  <a16:creationId xmlns:a16="http://schemas.microsoft.com/office/drawing/2014/main" id="{DC5B5B39-2F04-E97A-0BFF-EC84857BDD4D}"/>
                </a:ext>
              </a:extLst>
            </p:cNvPr>
            <p:cNvPicPr/>
            <p:nvPr/>
          </p:nvPicPr>
          <p:blipFill>
            <a:blip r:embed="rId5" cstate="screen">
              <a:extLst>
                <a:ext uri="{28A0092B-C50C-407E-A947-70E740481C1C}">
                  <a14:useLocalDpi xmlns:a14="http://schemas.microsoft.com/office/drawing/2010/main"/>
                </a:ext>
              </a:extLst>
            </a:blip>
            <a:stretch>
              <a:fillRect/>
            </a:stretch>
          </p:blipFill>
          <p:spPr>
            <a:xfrm>
              <a:off x="794740" y="4586859"/>
              <a:ext cx="2540241" cy="1682876"/>
            </a:xfrm>
            <a:prstGeom prst="rect">
              <a:avLst/>
            </a:prstGeom>
          </p:spPr>
        </p:pic>
        <p:sp>
          <p:nvSpPr>
            <p:cNvPr id="6" name="object 17">
              <a:extLst>
                <a:ext uri="{FF2B5EF4-FFF2-40B4-BE49-F238E27FC236}">
                  <a16:creationId xmlns:a16="http://schemas.microsoft.com/office/drawing/2014/main" id="{79C83F4D-711D-4976-BB11-9782D66688F2}"/>
                </a:ext>
              </a:extLst>
            </p:cNvPr>
            <p:cNvSpPr/>
            <p:nvPr/>
          </p:nvSpPr>
          <p:spPr>
            <a:xfrm>
              <a:off x="794893" y="4597933"/>
              <a:ext cx="2540635" cy="1676400"/>
            </a:xfrm>
            <a:custGeom>
              <a:avLst/>
              <a:gdLst/>
              <a:ahLst/>
              <a:cxnLst/>
              <a:rect l="l" t="t" r="r" b="b"/>
              <a:pathLst>
                <a:path w="2540635" h="1676400">
                  <a:moveTo>
                    <a:pt x="2528862" y="65633"/>
                  </a:moveTo>
                  <a:lnTo>
                    <a:pt x="2523655" y="40119"/>
                  </a:lnTo>
                  <a:lnTo>
                    <a:pt x="2509456" y="19253"/>
                  </a:lnTo>
                  <a:lnTo>
                    <a:pt x="2488412" y="5168"/>
                  </a:lnTo>
                  <a:lnTo>
                    <a:pt x="2462682" y="0"/>
                  </a:lnTo>
                  <a:lnTo>
                    <a:pt x="77254" y="0"/>
                  </a:lnTo>
                  <a:lnTo>
                    <a:pt x="51511" y="5168"/>
                  </a:lnTo>
                  <a:lnTo>
                    <a:pt x="30467" y="19253"/>
                  </a:lnTo>
                  <a:lnTo>
                    <a:pt x="16268" y="40119"/>
                  </a:lnTo>
                  <a:lnTo>
                    <a:pt x="11061" y="65633"/>
                  </a:lnTo>
                  <a:lnTo>
                    <a:pt x="11061" y="1627124"/>
                  </a:lnTo>
                  <a:lnTo>
                    <a:pt x="2528862" y="1627124"/>
                  </a:lnTo>
                  <a:lnTo>
                    <a:pt x="2528862" y="65633"/>
                  </a:lnTo>
                  <a:close/>
                </a:path>
                <a:path w="2540635" h="1676400">
                  <a:moveTo>
                    <a:pt x="2540076" y="1671802"/>
                  </a:moveTo>
                  <a:lnTo>
                    <a:pt x="2528874" y="1671802"/>
                  </a:lnTo>
                  <a:lnTo>
                    <a:pt x="2528874" y="1627136"/>
                  </a:lnTo>
                  <a:lnTo>
                    <a:pt x="11061" y="1627136"/>
                  </a:lnTo>
                  <a:lnTo>
                    <a:pt x="11061" y="1671802"/>
                  </a:lnTo>
                  <a:lnTo>
                    <a:pt x="0" y="1671802"/>
                  </a:lnTo>
                  <a:lnTo>
                    <a:pt x="0" y="1675892"/>
                  </a:lnTo>
                  <a:lnTo>
                    <a:pt x="2540076" y="1675892"/>
                  </a:lnTo>
                  <a:lnTo>
                    <a:pt x="2540076" y="1671802"/>
                  </a:lnTo>
                  <a:close/>
                </a:path>
              </a:pathLst>
            </a:custGeom>
            <a:solidFill>
              <a:srgbClr val="020303"/>
            </a:solidFill>
          </p:spPr>
          <p:txBody>
            <a:bodyPr wrap="square" lIns="0" tIns="0" rIns="0" bIns="0" rtlCol="0"/>
            <a:lstStyle/>
            <a:p>
              <a:endParaRPr sz="1247">
                <a:latin typeface="Calibri" panose="020F0502020204030204" pitchFamily="34" charset="0"/>
                <a:cs typeface="Calibri" panose="020F0502020204030204" pitchFamily="34" charset="0"/>
              </a:endParaRPr>
            </a:p>
          </p:txBody>
        </p:sp>
        <p:pic>
          <p:nvPicPr>
            <p:cNvPr id="7" name="object 18">
              <a:extLst>
                <a:ext uri="{FF2B5EF4-FFF2-40B4-BE49-F238E27FC236}">
                  <a16:creationId xmlns:a16="http://schemas.microsoft.com/office/drawing/2014/main" id="{4C78ED7D-5EC5-AC31-4348-F52BE8A9D718}"/>
                </a:ext>
              </a:extLst>
            </p:cNvPr>
            <p:cNvPicPr/>
            <p:nvPr/>
          </p:nvPicPr>
          <p:blipFill>
            <a:blip r:embed="rId6" cstate="screen">
              <a:extLst>
                <a:ext uri="{28A0092B-C50C-407E-A947-70E740481C1C}">
                  <a14:useLocalDpi xmlns:a14="http://schemas.microsoft.com/office/drawing/2010/main"/>
                </a:ext>
              </a:extLst>
            </a:blip>
            <a:stretch>
              <a:fillRect/>
            </a:stretch>
          </p:blipFill>
          <p:spPr>
            <a:xfrm>
              <a:off x="485140" y="6273812"/>
              <a:ext cx="3134042" cy="49809"/>
            </a:xfrm>
            <a:prstGeom prst="rect">
              <a:avLst/>
            </a:prstGeom>
          </p:spPr>
        </p:pic>
        <p:pic>
          <p:nvPicPr>
            <p:cNvPr id="8" name="object 19">
              <a:extLst>
                <a:ext uri="{FF2B5EF4-FFF2-40B4-BE49-F238E27FC236}">
                  <a16:creationId xmlns:a16="http://schemas.microsoft.com/office/drawing/2014/main" id="{98193B79-8517-0DD5-81D3-B2CEDC57DA94}"/>
                </a:ext>
              </a:extLst>
            </p:cNvPr>
            <p:cNvPicPr/>
            <p:nvPr/>
          </p:nvPicPr>
          <p:blipFill>
            <a:blip r:embed="rId7" cstate="screen">
              <a:extLst>
                <a:ext uri="{28A0092B-C50C-407E-A947-70E740481C1C}">
                  <a14:useLocalDpi xmlns:a14="http://schemas.microsoft.com/office/drawing/2010/main"/>
                </a:ext>
              </a:extLst>
            </a:blip>
            <a:stretch>
              <a:fillRect/>
            </a:stretch>
          </p:blipFill>
          <p:spPr>
            <a:xfrm>
              <a:off x="1827352" y="6273837"/>
              <a:ext cx="449605" cy="38989"/>
            </a:xfrm>
            <a:prstGeom prst="rect">
              <a:avLst/>
            </a:prstGeom>
          </p:spPr>
        </p:pic>
        <p:pic>
          <p:nvPicPr>
            <p:cNvPr id="9" name="object 20">
              <a:extLst>
                <a:ext uri="{FF2B5EF4-FFF2-40B4-BE49-F238E27FC236}">
                  <a16:creationId xmlns:a16="http://schemas.microsoft.com/office/drawing/2014/main" id="{BC1BA607-6D2D-79FB-9B46-2BCF58EC33CF}"/>
                </a:ext>
              </a:extLst>
            </p:cNvPr>
            <p:cNvPicPr/>
            <p:nvPr/>
          </p:nvPicPr>
          <p:blipFill>
            <a:blip r:embed="rId8" cstate="screen">
              <a:extLst>
                <a:ext uri="{28A0092B-C50C-407E-A947-70E740481C1C}">
                  <a14:useLocalDpi xmlns:a14="http://schemas.microsoft.com/office/drawing/2010/main"/>
                </a:ext>
              </a:extLst>
            </a:blip>
            <a:stretch>
              <a:fillRect/>
            </a:stretch>
          </p:blipFill>
          <p:spPr>
            <a:xfrm>
              <a:off x="485139" y="6323621"/>
              <a:ext cx="3134042" cy="41795"/>
            </a:xfrm>
            <a:prstGeom prst="rect">
              <a:avLst/>
            </a:prstGeom>
          </p:spPr>
        </p:pic>
      </p:grpSp>
      <p:pic>
        <p:nvPicPr>
          <p:cNvPr id="16" name="Picture 15">
            <a:extLst>
              <a:ext uri="{FF2B5EF4-FFF2-40B4-BE49-F238E27FC236}">
                <a16:creationId xmlns:a16="http://schemas.microsoft.com/office/drawing/2014/main" id="{D98D0A63-D9DE-4EE3-9F6D-E2EACE7FD864}"/>
              </a:ext>
            </a:extLst>
          </p:cNvPr>
          <p:cNvPicPr>
            <a:picLocks noChangeAspect="1"/>
          </p:cNvPicPr>
          <p:nvPr/>
        </p:nvPicPr>
        <p:blipFill>
          <a:blip r:embed="rId9" cstate="screen">
            <a:extLst>
              <a:ext uri="{28A0092B-C50C-407E-A947-70E740481C1C}">
                <a14:useLocalDpi xmlns:a14="http://schemas.microsoft.com/office/drawing/2010/main"/>
              </a:ext>
            </a:extLst>
          </a:blip>
          <a:srcRect/>
          <a:stretch/>
        </p:blipFill>
        <p:spPr>
          <a:xfrm>
            <a:off x="994857" y="3595068"/>
            <a:ext cx="2319372" cy="1498655"/>
          </a:xfrm>
          <a:prstGeom prst="rect">
            <a:avLst/>
          </a:prstGeom>
        </p:spPr>
      </p:pic>
      <p:grpSp>
        <p:nvGrpSpPr>
          <p:cNvPr id="17" name="Group 16">
            <a:extLst>
              <a:ext uri="{FF2B5EF4-FFF2-40B4-BE49-F238E27FC236}">
                <a16:creationId xmlns:a16="http://schemas.microsoft.com/office/drawing/2014/main" id="{1B1805C2-0AFA-FE1A-94B4-208793E3EB33}"/>
              </a:ext>
            </a:extLst>
          </p:cNvPr>
          <p:cNvGrpSpPr/>
          <p:nvPr/>
        </p:nvGrpSpPr>
        <p:grpSpPr>
          <a:xfrm>
            <a:off x="368811" y="3505515"/>
            <a:ext cx="824852" cy="742396"/>
            <a:chOff x="7629769" y="6464727"/>
            <a:chExt cx="824852" cy="742396"/>
          </a:xfrm>
        </p:grpSpPr>
        <p:sp>
          <p:nvSpPr>
            <p:cNvPr id="19" name="Oval 18">
              <a:extLst>
                <a:ext uri="{FF2B5EF4-FFF2-40B4-BE49-F238E27FC236}">
                  <a16:creationId xmlns:a16="http://schemas.microsoft.com/office/drawing/2014/main" id="{C9983A7D-7CB9-3CF5-2F2B-E665E56F2CE8}"/>
                </a:ext>
              </a:extLst>
            </p:cNvPr>
            <p:cNvSpPr/>
            <p:nvPr/>
          </p:nvSpPr>
          <p:spPr>
            <a:xfrm>
              <a:off x="7670997" y="6464727"/>
              <a:ext cx="742396" cy="742396"/>
            </a:xfrm>
            <a:prstGeom prst="ellipse">
              <a:avLst/>
            </a:prstGeom>
            <a:solidFill>
              <a:srgbClr val="DD1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xt Placeholder 1">
              <a:extLst>
                <a:ext uri="{FF2B5EF4-FFF2-40B4-BE49-F238E27FC236}">
                  <a16:creationId xmlns:a16="http://schemas.microsoft.com/office/drawing/2014/main" id="{CAC7E1E9-D953-4E14-C2B5-C8E2AE175BE8}"/>
                </a:ext>
              </a:extLst>
            </p:cNvPr>
            <p:cNvSpPr txBox="1">
              <a:spLocks/>
            </p:cNvSpPr>
            <p:nvPr/>
          </p:nvSpPr>
          <p:spPr>
            <a:xfrm rot="1419617">
              <a:off x="7629769" y="6559458"/>
              <a:ext cx="824852" cy="449124"/>
            </a:xfrm>
            <a:prstGeom prst="rect">
              <a:avLst/>
            </a:prstGeom>
          </p:spPr>
          <p:txBody>
            <a:bodyPr vert="horz" lIns="88901" tIns="44451" rIns="88901" bIns="44451" rtlCol="0">
              <a:noAutofit/>
            </a:bodyPr>
            <a:lstStyle>
              <a:lvl1pPr marL="194379" indent="-194379" algn="l" defTabSz="777514" rtl="0" eaLnBrk="1" latinLnBrk="0" hangingPunct="1">
                <a:lnSpc>
                  <a:spcPct val="90000"/>
                </a:lnSpc>
                <a:spcBef>
                  <a:spcPts val="850"/>
                </a:spcBef>
                <a:buFont typeface="Arial" panose="020B0604020202020204" pitchFamily="34" charset="0"/>
                <a:buChar char="•"/>
                <a:defRPr sz="2381" kern="1200">
                  <a:solidFill>
                    <a:schemeClr val="tx1"/>
                  </a:solidFill>
                  <a:latin typeface="+mn-lt"/>
                  <a:ea typeface="+mn-ea"/>
                  <a:cs typeface="+mn-cs"/>
                </a:defRPr>
              </a:lvl1pPr>
              <a:lvl2pPr marL="583136" indent="-194379" algn="l" defTabSz="777514" rtl="0" eaLnBrk="1" latinLnBrk="0" hangingPunct="1">
                <a:lnSpc>
                  <a:spcPct val="90000"/>
                </a:lnSpc>
                <a:spcBef>
                  <a:spcPts val="425"/>
                </a:spcBef>
                <a:buFont typeface="Arial" panose="020B0604020202020204" pitchFamily="34" charset="0"/>
                <a:buChar char="•"/>
                <a:defRPr sz="2041" kern="1200">
                  <a:solidFill>
                    <a:schemeClr val="tx1"/>
                  </a:solidFill>
                  <a:latin typeface="+mn-lt"/>
                  <a:ea typeface="+mn-ea"/>
                  <a:cs typeface="+mn-cs"/>
                </a:defRPr>
              </a:lvl2pPr>
              <a:lvl3pPr marL="971893" indent="-194379" algn="l" defTabSz="777514" rtl="0" eaLnBrk="1" latinLnBrk="0" hangingPunct="1">
                <a:lnSpc>
                  <a:spcPct val="90000"/>
                </a:lnSpc>
                <a:spcBef>
                  <a:spcPts val="425"/>
                </a:spcBef>
                <a:buFont typeface="Arial" panose="020B0604020202020204" pitchFamily="34" charset="0"/>
                <a:buChar char="•"/>
                <a:defRPr sz="1701" kern="1200">
                  <a:solidFill>
                    <a:schemeClr val="tx1"/>
                  </a:solidFill>
                  <a:latin typeface="+mn-lt"/>
                  <a:ea typeface="+mn-ea"/>
                  <a:cs typeface="+mn-cs"/>
                </a:defRPr>
              </a:lvl3pPr>
              <a:lvl4pPr marL="1360650"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4pPr>
              <a:lvl5pPr marL="1749407"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marL="0" indent="0" algn="ctr">
                <a:buNone/>
              </a:pPr>
              <a:r>
                <a:rPr lang="pl-PL" sz="1200" b="1" dirty="0">
                  <a:solidFill>
                    <a:schemeClr val="bg1"/>
                  </a:solidFill>
                  <a:latin typeface="Calibri" panose="020F0502020204030204" pitchFamily="34" charset="0"/>
                  <a:cs typeface="Calibri" panose="020F0502020204030204" pitchFamily="34" charset="0"/>
                </a:rPr>
                <a:t>Kliknij, aby </a:t>
              </a:r>
              <a:r>
                <a:rPr lang="pl-PL" sz="1200" b="1" dirty="0">
                  <a:solidFill>
                    <a:srgbClr val="F79037"/>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obejrzeć</a:t>
              </a:r>
              <a:endParaRPr lang="en-US" sz="1200" b="1" dirty="0">
                <a:solidFill>
                  <a:srgbClr val="F79037"/>
                </a:solidFill>
                <a:latin typeface="Calibri" panose="020F0502020204030204" pitchFamily="34" charset="0"/>
                <a:cs typeface="Calibri" panose="020F0502020204030204" pitchFamily="34" charset="0"/>
              </a:endParaRPr>
            </a:p>
          </p:txBody>
        </p:sp>
      </p:grpSp>
      <p:grpSp>
        <p:nvGrpSpPr>
          <p:cNvPr id="21" name="object 15">
            <a:extLst>
              <a:ext uri="{FF2B5EF4-FFF2-40B4-BE49-F238E27FC236}">
                <a16:creationId xmlns:a16="http://schemas.microsoft.com/office/drawing/2014/main" id="{FD25E1AB-5176-3215-25E9-454CC717D517}"/>
              </a:ext>
            </a:extLst>
          </p:cNvPr>
          <p:cNvGrpSpPr/>
          <p:nvPr/>
        </p:nvGrpSpPr>
        <p:grpSpPr>
          <a:xfrm>
            <a:off x="3830012" y="3509479"/>
            <a:ext cx="3047022" cy="1729173"/>
            <a:chOff x="485139" y="4586859"/>
            <a:chExt cx="3134043" cy="1778557"/>
          </a:xfrm>
        </p:grpSpPr>
        <p:pic>
          <p:nvPicPr>
            <p:cNvPr id="22" name="object 16">
              <a:extLst>
                <a:ext uri="{FF2B5EF4-FFF2-40B4-BE49-F238E27FC236}">
                  <a16:creationId xmlns:a16="http://schemas.microsoft.com/office/drawing/2014/main" id="{AD95E9CE-DF26-EAFB-6487-72EC63233B7B}"/>
                </a:ext>
              </a:extLst>
            </p:cNvPr>
            <p:cNvPicPr/>
            <p:nvPr/>
          </p:nvPicPr>
          <p:blipFill>
            <a:blip r:embed="rId5" cstate="screen">
              <a:extLst>
                <a:ext uri="{28A0092B-C50C-407E-A947-70E740481C1C}">
                  <a14:useLocalDpi xmlns:a14="http://schemas.microsoft.com/office/drawing/2010/main"/>
                </a:ext>
              </a:extLst>
            </a:blip>
            <a:stretch>
              <a:fillRect/>
            </a:stretch>
          </p:blipFill>
          <p:spPr>
            <a:xfrm>
              <a:off x="794740" y="4586859"/>
              <a:ext cx="2540241" cy="1682876"/>
            </a:xfrm>
            <a:prstGeom prst="rect">
              <a:avLst/>
            </a:prstGeom>
          </p:spPr>
        </p:pic>
        <p:sp>
          <p:nvSpPr>
            <p:cNvPr id="23" name="object 17">
              <a:extLst>
                <a:ext uri="{FF2B5EF4-FFF2-40B4-BE49-F238E27FC236}">
                  <a16:creationId xmlns:a16="http://schemas.microsoft.com/office/drawing/2014/main" id="{F7FBF582-73D4-B57D-CE83-3C3FED98C3E7}"/>
                </a:ext>
              </a:extLst>
            </p:cNvPr>
            <p:cNvSpPr/>
            <p:nvPr/>
          </p:nvSpPr>
          <p:spPr>
            <a:xfrm>
              <a:off x="794893" y="4597933"/>
              <a:ext cx="2540635" cy="1676400"/>
            </a:xfrm>
            <a:custGeom>
              <a:avLst/>
              <a:gdLst/>
              <a:ahLst/>
              <a:cxnLst/>
              <a:rect l="l" t="t" r="r" b="b"/>
              <a:pathLst>
                <a:path w="2540635" h="1676400">
                  <a:moveTo>
                    <a:pt x="2528862" y="65633"/>
                  </a:moveTo>
                  <a:lnTo>
                    <a:pt x="2523655" y="40119"/>
                  </a:lnTo>
                  <a:lnTo>
                    <a:pt x="2509456" y="19253"/>
                  </a:lnTo>
                  <a:lnTo>
                    <a:pt x="2488412" y="5168"/>
                  </a:lnTo>
                  <a:lnTo>
                    <a:pt x="2462682" y="0"/>
                  </a:lnTo>
                  <a:lnTo>
                    <a:pt x="77254" y="0"/>
                  </a:lnTo>
                  <a:lnTo>
                    <a:pt x="51511" y="5168"/>
                  </a:lnTo>
                  <a:lnTo>
                    <a:pt x="30467" y="19253"/>
                  </a:lnTo>
                  <a:lnTo>
                    <a:pt x="16268" y="40119"/>
                  </a:lnTo>
                  <a:lnTo>
                    <a:pt x="11061" y="65633"/>
                  </a:lnTo>
                  <a:lnTo>
                    <a:pt x="11061" y="1627124"/>
                  </a:lnTo>
                  <a:lnTo>
                    <a:pt x="2528862" y="1627124"/>
                  </a:lnTo>
                  <a:lnTo>
                    <a:pt x="2528862" y="65633"/>
                  </a:lnTo>
                  <a:close/>
                </a:path>
                <a:path w="2540635" h="1676400">
                  <a:moveTo>
                    <a:pt x="2540076" y="1671802"/>
                  </a:moveTo>
                  <a:lnTo>
                    <a:pt x="2528874" y="1671802"/>
                  </a:lnTo>
                  <a:lnTo>
                    <a:pt x="2528874" y="1627136"/>
                  </a:lnTo>
                  <a:lnTo>
                    <a:pt x="11061" y="1627136"/>
                  </a:lnTo>
                  <a:lnTo>
                    <a:pt x="11061" y="1671802"/>
                  </a:lnTo>
                  <a:lnTo>
                    <a:pt x="0" y="1671802"/>
                  </a:lnTo>
                  <a:lnTo>
                    <a:pt x="0" y="1675892"/>
                  </a:lnTo>
                  <a:lnTo>
                    <a:pt x="2540076" y="1675892"/>
                  </a:lnTo>
                  <a:lnTo>
                    <a:pt x="2540076" y="1671802"/>
                  </a:lnTo>
                  <a:close/>
                </a:path>
              </a:pathLst>
            </a:custGeom>
            <a:solidFill>
              <a:srgbClr val="020303"/>
            </a:solidFill>
          </p:spPr>
          <p:txBody>
            <a:bodyPr wrap="square" lIns="0" tIns="0" rIns="0" bIns="0" rtlCol="0"/>
            <a:lstStyle/>
            <a:p>
              <a:endParaRPr sz="1247">
                <a:latin typeface="Calibri" panose="020F0502020204030204" pitchFamily="34" charset="0"/>
                <a:cs typeface="Calibri" panose="020F0502020204030204" pitchFamily="34" charset="0"/>
              </a:endParaRPr>
            </a:p>
          </p:txBody>
        </p:sp>
        <p:pic>
          <p:nvPicPr>
            <p:cNvPr id="30" name="object 18">
              <a:extLst>
                <a:ext uri="{FF2B5EF4-FFF2-40B4-BE49-F238E27FC236}">
                  <a16:creationId xmlns:a16="http://schemas.microsoft.com/office/drawing/2014/main" id="{00325C2A-7BEC-D620-9F9D-8B58AF438150}"/>
                </a:ext>
              </a:extLst>
            </p:cNvPr>
            <p:cNvPicPr/>
            <p:nvPr/>
          </p:nvPicPr>
          <p:blipFill>
            <a:blip r:embed="rId6" cstate="screen">
              <a:extLst>
                <a:ext uri="{28A0092B-C50C-407E-A947-70E740481C1C}">
                  <a14:useLocalDpi xmlns:a14="http://schemas.microsoft.com/office/drawing/2010/main"/>
                </a:ext>
              </a:extLst>
            </a:blip>
            <a:stretch>
              <a:fillRect/>
            </a:stretch>
          </p:blipFill>
          <p:spPr>
            <a:xfrm>
              <a:off x="485140" y="6273812"/>
              <a:ext cx="3134042" cy="49809"/>
            </a:xfrm>
            <a:prstGeom prst="rect">
              <a:avLst/>
            </a:prstGeom>
          </p:spPr>
        </p:pic>
        <p:pic>
          <p:nvPicPr>
            <p:cNvPr id="31" name="object 19">
              <a:extLst>
                <a:ext uri="{FF2B5EF4-FFF2-40B4-BE49-F238E27FC236}">
                  <a16:creationId xmlns:a16="http://schemas.microsoft.com/office/drawing/2014/main" id="{D20EFDCF-CC38-FD6C-23BF-7E39072B5AFB}"/>
                </a:ext>
              </a:extLst>
            </p:cNvPr>
            <p:cNvPicPr/>
            <p:nvPr/>
          </p:nvPicPr>
          <p:blipFill>
            <a:blip r:embed="rId7" cstate="screen">
              <a:extLst>
                <a:ext uri="{28A0092B-C50C-407E-A947-70E740481C1C}">
                  <a14:useLocalDpi xmlns:a14="http://schemas.microsoft.com/office/drawing/2010/main"/>
                </a:ext>
              </a:extLst>
            </a:blip>
            <a:stretch>
              <a:fillRect/>
            </a:stretch>
          </p:blipFill>
          <p:spPr>
            <a:xfrm>
              <a:off x="1827352" y="6273837"/>
              <a:ext cx="449605" cy="38989"/>
            </a:xfrm>
            <a:prstGeom prst="rect">
              <a:avLst/>
            </a:prstGeom>
          </p:spPr>
        </p:pic>
        <p:pic>
          <p:nvPicPr>
            <p:cNvPr id="32" name="object 20">
              <a:extLst>
                <a:ext uri="{FF2B5EF4-FFF2-40B4-BE49-F238E27FC236}">
                  <a16:creationId xmlns:a16="http://schemas.microsoft.com/office/drawing/2014/main" id="{160BC33E-2374-DBF0-C276-52ADAAFC5429}"/>
                </a:ext>
              </a:extLst>
            </p:cNvPr>
            <p:cNvPicPr/>
            <p:nvPr/>
          </p:nvPicPr>
          <p:blipFill>
            <a:blip r:embed="rId8" cstate="screen">
              <a:extLst>
                <a:ext uri="{28A0092B-C50C-407E-A947-70E740481C1C}">
                  <a14:useLocalDpi xmlns:a14="http://schemas.microsoft.com/office/drawing/2010/main"/>
                </a:ext>
              </a:extLst>
            </a:blip>
            <a:stretch>
              <a:fillRect/>
            </a:stretch>
          </p:blipFill>
          <p:spPr>
            <a:xfrm>
              <a:off x="485139" y="6323621"/>
              <a:ext cx="3134042" cy="41795"/>
            </a:xfrm>
            <a:prstGeom prst="rect">
              <a:avLst/>
            </a:prstGeom>
          </p:spPr>
        </p:pic>
      </p:grpSp>
      <p:pic>
        <p:nvPicPr>
          <p:cNvPr id="33" name="Picture 32">
            <a:extLst>
              <a:ext uri="{FF2B5EF4-FFF2-40B4-BE49-F238E27FC236}">
                <a16:creationId xmlns:a16="http://schemas.microsoft.com/office/drawing/2014/main" id="{58EC80E3-3415-18C4-1FB8-E8164F02CC25}"/>
              </a:ext>
            </a:extLst>
          </p:cNvPr>
          <p:cNvPicPr>
            <a:picLocks noChangeAspect="1"/>
          </p:cNvPicPr>
          <p:nvPr/>
        </p:nvPicPr>
        <p:blipFill>
          <a:blip r:embed="rId10" cstate="screen">
            <a:extLst>
              <a:ext uri="{28A0092B-C50C-407E-A947-70E740481C1C}">
                <a14:useLocalDpi xmlns:a14="http://schemas.microsoft.com/office/drawing/2010/main"/>
              </a:ext>
            </a:extLst>
          </a:blip>
          <a:srcRect/>
          <a:stretch/>
        </p:blipFill>
        <p:spPr>
          <a:xfrm>
            <a:off x="4208704" y="3595068"/>
            <a:ext cx="2319372" cy="1498655"/>
          </a:xfrm>
          <a:prstGeom prst="rect">
            <a:avLst/>
          </a:prstGeom>
        </p:spPr>
      </p:pic>
      <p:grpSp>
        <p:nvGrpSpPr>
          <p:cNvPr id="34" name="Group 33">
            <a:extLst>
              <a:ext uri="{FF2B5EF4-FFF2-40B4-BE49-F238E27FC236}">
                <a16:creationId xmlns:a16="http://schemas.microsoft.com/office/drawing/2014/main" id="{5527FC63-DA29-FD07-3A50-744B692C62B3}"/>
              </a:ext>
            </a:extLst>
          </p:cNvPr>
          <p:cNvGrpSpPr/>
          <p:nvPr/>
        </p:nvGrpSpPr>
        <p:grpSpPr>
          <a:xfrm>
            <a:off x="3594984" y="3505515"/>
            <a:ext cx="824852" cy="742396"/>
            <a:chOff x="7642095" y="6464727"/>
            <a:chExt cx="824852" cy="742396"/>
          </a:xfrm>
        </p:grpSpPr>
        <p:sp>
          <p:nvSpPr>
            <p:cNvPr id="35" name="Oval 34">
              <a:extLst>
                <a:ext uri="{FF2B5EF4-FFF2-40B4-BE49-F238E27FC236}">
                  <a16:creationId xmlns:a16="http://schemas.microsoft.com/office/drawing/2014/main" id="{8F687FD7-CA95-BF09-BDDD-8A78978FC67C}"/>
                </a:ext>
              </a:extLst>
            </p:cNvPr>
            <p:cNvSpPr/>
            <p:nvPr/>
          </p:nvSpPr>
          <p:spPr>
            <a:xfrm>
              <a:off x="7670997" y="6464727"/>
              <a:ext cx="742396" cy="742396"/>
            </a:xfrm>
            <a:prstGeom prst="ellipse">
              <a:avLst/>
            </a:prstGeom>
            <a:solidFill>
              <a:srgbClr val="DD1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Text Placeholder 1">
              <a:extLst>
                <a:ext uri="{FF2B5EF4-FFF2-40B4-BE49-F238E27FC236}">
                  <a16:creationId xmlns:a16="http://schemas.microsoft.com/office/drawing/2014/main" id="{13807CCD-A126-AFD3-79DD-B6E789CC601F}"/>
                </a:ext>
              </a:extLst>
            </p:cNvPr>
            <p:cNvSpPr txBox="1">
              <a:spLocks/>
            </p:cNvSpPr>
            <p:nvPr/>
          </p:nvSpPr>
          <p:spPr>
            <a:xfrm rot="1419617">
              <a:off x="7642095" y="6576062"/>
              <a:ext cx="824852" cy="449124"/>
            </a:xfrm>
            <a:prstGeom prst="rect">
              <a:avLst/>
            </a:prstGeom>
          </p:spPr>
          <p:txBody>
            <a:bodyPr vert="horz" lIns="88901" tIns="44451" rIns="88901" bIns="44451" rtlCol="0">
              <a:noAutofit/>
            </a:bodyPr>
            <a:lstStyle>
              <a:lvl1pPr marL="194379" indent="-194379" algn="l" defTabSz="777514" rtl="0" eaLnBrk="1" latinLnBrk="0" hangingPunct="1">
                <a:lnSpc>
                  <a:spcPct val="90000"/>
                </a:lnSpc>
                <a:spcBef>
                  <a:spcPts val="850"/>
                </a:spcBef>
                <a:buFont typeface="Arial" panose="020B0604020202020204" pitchFamily="34" charset="0"/>
                <a:buChar char="•"/>
                <a:defRPr sz="2381" kern="1200">
                  <a:solidFill>
                    <a:schemeClr val="tx1"/>
                  </a:solidFill>
                  <a:latin typeface="+mn-lt"/>
                  <a:ea typeface="+mn-ea"/>
                  <a:cs typeface="+mn-cs"/>
                </a:defRPr>
              </a:lvl1pPr>
              <a:lvl2pPr marL="583136" indent="-194379" algn="l" defTabSz="777514" rtl="0" eaLnBrk="1" latinLnBrk="0" hangingPunct="1">
                <a:lnSpc>
                  <a:spcPct val="90000"/>
                </a:lnSpc>
                <a:spcBef>
                  <a:spcPts val="425"/>
                </a:spcBef>
                <a:buFont typeface="Arial" panose="020B0604020202020204" pitchFamily="34" charset="0"/>
                <a:buChar char="•"/>
                <a:defRPr sz="2041" kern="1200">
                  <a:solidFill>
                    <a:schemeClr val="tx1"/>
                  </a:solidFill>
                  <a:latin typeface="+mn-lt"/>
                  <a:ea typeface="+mn-ea"/>
                  <a:cs typeface="+mn-cs"/>
                </a:defRPr>
              </a:lvl2pPr>
              <a:lvl3pPr marL="971893" indent="-194379" algn="l" defTabSz="777514" rtl="0" eaLnBrk="1" latinLnBrk="0" hangingPunct="1">
                <a:lnSpc>
                  <a:spcPct val="90000"/>
                </a:lnSpc>
                <a:spcBef>
                  <a:spcPts val="425"/>
                </a:spcBef>
                <a:buFont typeface="Arial" panose="020B0604020202020204" pitchFamily="34" charset="0"/>
                <a:buChar char="•"/>
                <a:defRPr sz="1701" kern="1200">
                  <a:solidFill>
                    <a:schemeClr val="tx1"/>
                  </a:solidFill>
                  <a:latin typeface="+mn-lt"/>
                  <a:ea typeface="+mn-ea"/>
                  <a:cs typeface="+mn-cs"/>
                </a:defRPr>
              </a:lvl3pPr>
              <a:lvl4pPr marL="1360650"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4pPr>
              <a:lvl5pPr marL="1749407"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marL="0" indent="0" algn="ctr">
                <a:buNone/>
              </a:pPr>
              <a:r>
                <a:rPr lang="pl-PL" sz="1200" b="1" dirty="0">
                  <a:solidFill>
                    <a:schemeClr val="bg1"/>
                  </a:solidFill>
                  <a:latin typeface="Calibri" panose="020F0502020204030204" pitchFamily="34" charset="0"/>
                  <a:cs typeface="Calibri" panose="020F0502020204030204" pitchFamily="34" charset="0"/>
                </a:rPr>
                <a:t>Kliknij, aby </a:t>
              </a:r>
              <a:r>
                <a:rPr lang="pl-PL" sz="1200" b="1" dirty="0">
                  <a:solidFill>
                    <a:srgbClr val="F79037"/>
                  </a:solidFill>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obejrzeć</a:t>
              </a:r>
              <a:endParaRPr lang="en-US" sz="1200" b="1" dirty="0">
                <a:solidFill>
                  <a:srgbClr val="F79037"/>
                </a:solidFill>
                <a:latin typeface="Calibri" panose="020F0502020204030204" pitchFamily="34" charset="0"/>
                <a:cs typeface="Calibri" panose="020F0502020204030204" pitchFamily="34" charset="0"/>
              </a:endParaRPr>
            </a:p>
          </p:txBody>
        </p:sp>
      </p:grpSp>
      <p:sp>
        <p:nvSpPr>
          <p:cNvPr id="38" name="Text Placeholder 17">
            <a:extLst>
              <a:ext uri="{FF2B5EF4-FFF2-40B4-BE49-F238E27FC236}">
                <a16:creationId xmlns:a16="http://schemas.microsoft.com/office/drawing/2014/main" id="{2ACC1A0E-0EAF-26C1-65AE-9D03882D3288}"/>
              </a:ext>
            </a:extLst>
          </p:cNvPr>
          <p:cNvSpPr txBox="1">
            <a:spLocks/>
          </p:cNvSpPr>
          <p:nvPr/>
        </p:nvSpPr>
        <p:spPr>
          <a:xfrm>
            <a:off x="761773" y="5677352"/>
            <a:ext cx="6005740" cy="1012875"/>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just"/>
            <a:r>
              <a:rPr lang="en-US" sz="1100" b="1" dirty="0" err="1">
                <a:solidFill>
                  <a:srgbClr val="F79037"/>
                </a:solidFill>
                <a:latin typeface="Calibri" panose="020F0502020204030204" pitchFamily="34" charset="0"/>
                <a:cs typeface="Calibri" panose="020F0502020204030204" pitchFamily="34" charset="0"/>
              </a:rPr>
              <a:t>Zarejestruj</a:t>
            </a:r>
            <a:r>
              <a:rPr lang="en-US" sz="1100" b="1" dirty="0">
                <a:solidFill>
                  <a:srgbClr val="F79037"/>
                </a:solidFill>
                <a:latin typeface="Calibri" panose="020F0502020204030204" pitchFamily="34" charset="0"/>
                <a:cs typeface="Calibri" panose="020F0502020204030204" pitchFamily="34" charset="0"/>
              </a:rPr>
              <a:t> </a:t>
            </a:r>
            <a:r>
              <a:rPr lang="en-US" sz="1100" b="1" dirty="0" err="1">
                <a:solidFill>
                  <a:srgbClr val="F79037"/>
                </a:solidFill>
                <a:latin typeface="Calibri" panose="020F0502020204030204" pitchFamily="34" charset="0"/>
                <a:cs typeface="Calibri" panose="020F0502020204030204" pitchFamily="34" charset="0"/>
              </a:rPr>
              <a:t>transakcję</a:t>
            </a:r>
            <a:endParaRPr lang="en-US" sz="1100" b="1" dirty="0">
              <a:solidFill>
                <a:srgbClr val="F79037"/>
              </a:solidFill>
              <a:latin typeface="Calibri" panose="020F0502020204030204" pitchFamily="34" charset="0"/>
              <a:cs typeface="Calibri" panose="020F0502020204030204" pitchFamily="34" charset="0"/>
            </a:endParaRPr>
          </a:p>
          <a:p>
            <a:pPr algn="just"/>
            <a:r>
              <a:rPr lang="pl-PL" sz="1100" dirty="0">
                <a:latin typeface="Calibri" panose="020F0502020204030204" pitchFamily="34" charset="0"/>
                <a:cs typeface="Calibri" panose="020F0502020204030204" pitchFamily="34" charset="0"/>
              </a:rPr>
              <a:t>Transakcja </a:t>
            </a:r>
            <a:r>
              <a:rPr lang="pl-PL" sz="1100" dirty="0" err="1">
                <a:latin typeface="Calibri" panose="020F0502020204030204" pitchFamily="34" charset="0"/>
                <a:cs typeface="Calibri" panose="020F0502020204030204" pitchFamily="34" charset="0"/>
              </a:rPr>
              <a:t>blockchain</a:t>
            </a:r>
            <a:r>
              <a:rPr lang="pl-PL" sz="1100" dirty="0">
                <a:latin typeface="Calibri" panose="020F0502020204030204" pitchFamily="34" charset="0"/>
                <a:cs typeface="Calibri" panose="020F0502020204030204" pitchFamily="34" charset="0"/>
              </a:rPr>
              <a:t> pokazuje przepływ zasobów fizycznych lub cyfrowych od jednej strony do drugiej w sieci </a:t>
            </a:r>
            <a:r>
              <a:rPr lang="pl-PL" sz="1100" dirty="0" err="1">
                <a:latin typeface="Calibri" panose="020F0502020204030204" pitchFamily="34" charset="0"/>
                <a:cs typeface="Calibri" panose="020F0502020204030204" pitchFamily="34" charset="0"/>
              </a:rPr>
              <a:t>blockchain</a:t>
            </a:r>
            <a:r>
              <a:rPr lang="pl-PL" sz="1100" dirty="0">
                <a:latin typeface="Calibri" panose="020F0502020204030204" pitchFamily="34" charset="0"/>
                <a:cs typeface="Calibri" panose="020F0502020204030204" pitchFamily="34" charset="0"/>
              </a:rPr>
              <a:t>. Jest on zapisany w bloku danych i zawiera szczegółowe informacje (np. kto był zaangażowany w transakcję? Kiedy transakcja miała miejsce? Jaką część aktywów wymieniono?).</a:t>
            </a:r>
          </a:p>
          <a:p>
            <a:pPr algn="just"/>
            <a:endParaRPr lang="en-US" sz="1100" dirty="0">
              <a:solidFill>
                <a:schemeClr val="tx1"/>
              </a:solidFill>
              <a:latin typeface="Calibri" panose="020F0502020204030204" pitchFamily="34" charset="0"/>
              <a:cs typeface="Calibri" panose="020F0502020204030204" pitchFamily="34" charset="0"/>
            </a:endParaRPr>
          </a:p>
        </p:txBody>
      </p:sp>
      <p:pic>
        <p:nvPicPr>
          <p:cNvPr id="40" name="Picture 39">
            <a:extLst>
              <a:ext uri="{FF2B5EF4-FFF2-40B4-BE49-F238E27FC236}">
                <a16:creationId xmlns:a16="http://schemas.microsoft.com/office/drawing/2014/main" id="{AC228881-BC0E-BC1C-CC29-104CF61370F2}"/>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471487" y="6770499"/>
            <a:ext cx="6616700" cy="1193800"/>
          </a:xfrm>
          <a:prstGeom prst="rect">
            <a:avLst/>
          </a:prstGeom>
        </p:spPr>
      </p:pic>
      <p:sp>
        <p:nvSpPr>
          <p:cNvPr id="41" name="Text Placeholder 17">
            <a:extLst>
              <a:ext uri="{FF2B5EF4-FFF2-40B4-BE49-F238E27FC236}">
                <a16:creationId xmlns:a16="http://schemas.microsoft.com/office/drawing/2014/main" id="{F920FFC0-84F1-9B66-A2C1-41AB8A9ECAC1}"/>
              </a:ext>
            </a:extLst>
          </p:cNvPr>
          <p:cNvSpPr txBox="1">
            <a:spLocks/>
          </p:cNvSpPr>
          <p:nvPr/>
        </p:nvSpPr>
        <p:spPr>
          <a:xfrm>
            <a:off x="761773" y="8706302"/>
            <a:ext cx="6005740" cy="1012875"/>
          </a:xfrm>
          <a:prstGeom prst="rect">
            <a:avLst/>
          </a:prstGeom>
        </p:spPr>
        <p:txBody>
          <a:bodyPr numCol="2"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just"/>
            <a:r>
              <a:rPr lang="pl-PL" sz="1100" dirty="0">
                <a:latin typeface="Calibri" panose="020F0502020204030204" pitchFamily="34" charset="0"/>
                <a:cs typeface="Calibri" panose="020F0502020204030204" pitchFamily="34" charset="0"/>
              </a:rPr>
              <a:t>Jak pokazano na rysunku, ID transakcji jest unikalnym identyfikatorem używanym do śledzenia transakcji, wszystkie transakcje można śledzić za pośrednictwem witryn eksploratora bloków. Adres wejściowy wskazuje, kto jest adresem wysyłającymi środki, adres wyjściowy to adresy odbierające środki. W tym przypadku istnieje jeden zewnętrzny adres odbiorczy, a adres wejściowy odbiera niewydane </a:t>
            </a:r>
            <a:r>
              <a:rPr lang="pl-PL" sz="1100" dirty="0" err="1">
                <a:latin typeface="Calibri" panose="020F0502020204030204" pitchFamily="34" charset="0"/>
                <a:cs typeface="Calibri" panose="020F0502020204030204" pitchFamily="34" charset="0"/>
              </a:rPr>
              <a:t>Bitcoiny</a:t>
            </a:r>
            <a:r>
              <a:rPr lang="pl-PL" sz="1100" dirty="0">
                <a:latin typeface="Calibri" panose="020F0502020204030204" pitchFamily="34" charset="0"/>
                <a:cs typeface="Calibri" panose="020F0502020204030204" pitchFamily="34" charset="0"/>
              </a:rPr>
              <a:t> z powrotem za pośrednictwem adresu wejściowego. Informacje o transakcji zawierają szczegółowe informacje, takie jak wysokość opłat zapłaconych górnikowi, łączna kwota wkładu </a:t>
            </a:r>
            <a:r>
              <a:rPr lang="pl-PL" sz="1100" dirty="0" err="1">
                <a:latin typeface="Calibri" panose="020F0502020204030204" pitchFamily="34" charset="0"/>
                <a:cs typeface="Calibri" panose="020F0502020204030204" pitchFamily="34" charset="0"/>
              </a:rPr>
              <a:t>Bitcoin</a:t>
            </a:r>
            <a:r>
              <a:rPr lang="pl-PL" sz="1100" dirty="0">
                <a:latin typeface="Calibri" panose="020F0502020204030204" pitchFamily="34" charset="0"/>
                <a:cs typeface="Calibri" panose="020F0502020204030204" pitchFamily="34" charset="0"/>
              </a:rPr>
              <a:t>. Różnica między całkowitą kwotą wejścia i wyjścia </a:t>
            </a:r>
            <a:r>
              <a:rPr lang="pl-PL" sz="1100" dirty="0" err="1">
                <a:latin typeface="Calibri" panose="020F0502020204030204" pitchFamily="34" charset="0"/>
                <a:cs typeface="Calibri" panose="020F0502020204030204" pitchFamily="34" charset="0"/>
              </a:rPr>
              <a:t>Bitcoin</a:t>
            </a:r>
            <a:r>
              <a:rPr lang="pl-PL" sz="1100" dirty="0">
                <a:latin typeface="Calibri" panose="020F0502020204030204" pitchFamily="34" charset="0"/>
                <a:cs typeface="Calibri" panose="020F0502020204030204" pitchFamily="34" charset="0"/>
              </a:rPr>
              <a:t> określa opłatę transakcyjną.</a:t>
            </a:r>
            <a:endParaRPr lang="en-US" sz="1100" dirty="0">
              <a:solidFill>
                <a:schemeClr val="tx1"/>
              </a:solidFill>
              <a:latin typeface="Calibri" panose="020F0502020204030204" pitchFamily="34" charset="0"/>
              <a:cs typeface="Calibri" panose="020F0502020204030204" pitchFamily="34" charset="0"/>
            </a:endParaRPr>
          </a:p>
        </p:txBody>
      </p:sp>
      <p:grpSp>
        <p:nvGrpSpPr>
          <p:cNvPr id="42" name="Group 41">
            <a:extLst>
              <a:ext uri="{FF2B5EF4-FFF2-40B4-BE49-F238E27FC236}">
                <a16:creationId xmlns:a16="http://schemas.microsoft.com/office/drawing/2014/main" id="{1A7E3F2B-8B83-0830-D8CD-DCF16BCCA2C4}"/>
              </a:ext>
            </a:extLst>
          </p:cNvPr>
          <p:cNvGrpSpPr/>
          <p:nvPr/>
        </p:nvGrpSpPr>
        <p:grpSpPr>
          <a:xfrm>
            <a:off x="5728309" y="1205218"/>
            <a:ext cx="1999713" cy="1442633"/>
            <a:chOff x="8493673" y="3441653"/>
            <a:chExt cx="2590079" cy="1868535"/>
          </a:xfrm>
        </p:grpSpPr>
        <p:sp>
          <p:nvSpPr>
            <p:cNvPr id="43" name="Freeform 42">
              <a:extLst>
                <a:ext uri="{FF2B5EF4-FFF2-40B4-BE49-F238E27FC236}">
                  <a16:creationId xmlns:a16="http://schemas.microsoft.com/office/drawing/2014/main" id="{DF125FE5-528C-CE87-7900-71F48D45E62B}"/>
                </a:ext>
              </a:extLst>
            </p:cNvPr>
            <p:cNvSpPr/>
            <p:nvPr/>
          </p:nvSpPr>
          <p:spPr>
            <a:xfrm rot="10800000">
              <a:off x="10268775" y="3441653"/>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4" name="Freeform 43">
              <a:extLst>
                <a:ext uri="{FF2B5EF4-FFF2-40B4-BE49-F238E27FC236}">
                  <a16:creationId xmlns:a16="http://schemas.microsoft.com/office/drawing/2014/main" id="{834A327E-4ED5-B7D5-E103-E3A6C6D7027C}"/>
                </a:ext>
              </a:extLst>
            </p:cNvPr>
            <p:cNvSpPr/>
            <p:nvPr/>
          </p:nvSpPr>
          <p:spPr>
            <a:xfrm rot="8099514">
              <a:off x="10048170" y="3846047"/>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5" name="Freeform 44">
              <a:extLst>
                <a:ext uri="{FF2B5EF4-FFF2-40B4-BE49-F238E27FC236}">
                  <a16:creationId xmlns:a16="http://schemas.microsoft.com/office/drawing/2014/main" id="{83961E85-E579-D79C-5ADB-C88844330D89}"/>
                </a:ext>
              </a:extLst>
            </p:cNvPr>
            <p:cNvSpPr/>
            <p:nvPr/>
          </p:nvSpPr>
          <p:spPr>
            <a:xfrm rot="8100000">
              <a:off x="9738627" y="353446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6" name="Freeform 45">
              <a:extLst>
                <a:ext uri="{FF2B5EF4-FFF2-40B4-BE49-F238E27FC236}">
                  <a16:creationId xmlns:a16="http://schemas.microsoft.com/office/drawing/2014/main" id="{6E6C654F-F2AD-E616-5ECF-13AC0DABBDFE}"/>
                </a:ext>
              </a:extLst>
            </p:cNvPr>
            <p:cNvSpPr/>
            <p:nvPr/>
          </p:nvSpPr>
          <p:spPr>
            <a:xfrm rot="8099514">
              <a:off x="10666949" y="3855790"/>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7" name="Freeform 46">
              <a:extLst>
                <a:ext uri="{FF2B5EF4-FFF2-40B4-BE49-F238E27FC236}">
                  <a16:creationId xmlns:a16="http://schemas.microsoft.com/office/drawing/2014/main" id="{C12566BD-5E2A-B0C4-BBD0-DE86D9E65452}"/>
                </a:ext>
              </a:extLst>
            </p:cNvPr>
            <p:cNvSpPr/>
            <p:nvPr/>
          </p:nvSpPr>
          <p:spPr>
            <a:xfrm rot="10800000">
              <a:off x="10578676" y="4391401"/>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8" name="Freeform 47">
              <a:extLst>
                <a:ext uri="{FF2B5EF4-FFF2-40B4-BE49-F238E27FC236}">
                  <a16:creationId xmlns:a16="http://schemas.microsoft.com/office/drawing/2014/main" id="{58CCBBF0-35E9-615F-CDF0-DDF221C20E79}"/>
                </a:ext>
              </a:extLst>
            </p:cNvPr>
            <p:cNvSpPr/>
            <p:nvPr/>
          </p:nvSpPr>
          <p:spPr>
            <a:xfrm rot="8100486">
              <a:off x="10360268" y="4156493"/>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9" name="Freeform 48">
              <a:extLst>
                <a:ext uri="{FF2B5EF4-FFF2-40B4-BE49-F238E27FC236}">
                  <a16:creationId xmlns:a16="http://schemas.microsoft.com/office/drawing/2014/main" id="{227B1AB3-BC36-3EAB-CAED-7AA6546D72A9}"/>
                </a:ext>
              </a:extLst>
            </p:cNvPr>
            <p:cNvSpPr/>
            <p:nvPr/>
          </p:nvSpPr>
          <p:spPr>
            <a:xfrm rot="8100000">
              <a:off x="8493673" y="4778352"/>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0" name="Freeform 49">
              <a:extLst>
                <a:ext uri="{FF2B5EF4-FFF2-40B4-BE49-F238E27FC236}">
                  <a16:creationId xmlns:a16="http://schemas.microsoft.com/office/drawing/2014/main" id="{B79E1129-4260-001A-A290-099E86B9C5D2}"/>
                </a:ext>
              </a:extLst>
            </p:cNvPr>
            <p:cNvSpPr/>
            <p:nvPr/>
          </p:nvSpPr>
          <p:spPr>
            <a:xfrm rot="10800000">
              <a:off x="9024603" y="4688103"/>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1" name="Freeform 50">
              <a:extLst>
                <a:ext uri="{FF2B5EF4-FFF2-40B4-BE49-F238E27FC236}">
                  <a16:creationId xmlns:a16="http://schemas.microsoft.com/office/drawing/2014/main" id="{725A76D3-751E-1622-3036-E561456F13C5}"/>
                </a:ext>
              </a:extLst>
            </p:cNvPr>
            <p:cNvSpPr/>
            <p:nvPr/>
          </p:nvSpPr>
          <p:spPr>
            <a:xfrm rot="8100486">
              <a:off x="9115805" y="4155857"/>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 name="Freeform 51">
              <a:extLst>
                <a:ext uri="{FF2B5EF4-FFF2-40B4-BE49-F238E27FC236}">
                  <a16:creationId xmlns:a16="http://schemas.microsoft.com/office/drawing/2014/main" id="{F971ED02-FF87-7EE0-D00E-1041733B2D0F}"/>
                </a:ext>
              </a:extLst>
            </p:cNvPr>
            <p:cNvSpPr/>
            <p:nvPr/>
          </p:nvSpPr>
          <p:spPr>
            <a:xfrm rot="8100486">
              <a:off x="9738008" y="415612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3" name="Freeform 52">
              <a:extLst>
                <a:ext uri="{FF2B5EF4-FFF2-40B4-BE49-F238E27FC236}">
                  <a16:creationId xmlns:a16="http://schemas.microsoft.com/office/drawing/2014/main" id="{1E4754EC-B9F4-DBB8-EAD3-6EB0965F3D96}"/>
                </a:ext>
              </a:extLst>
            </p:cNvPr>
            <p:cNvSpPr/>
            <p:nvPr/>
          </p:nvSpPr>
          <p:spPr>
            <a:xfrm rot="8100000">
              <a:off x="9425125" y="4467021"/>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grpSp>
    </p:spTree>
    <p:extLst>
      <p:ext uri="{BB962C8B-B14F-4D97-AF65-F5344CB8AC3E}">
        <p14:creationId xmlns:p14="http://schemas.microsoft.com/office/powerpoint/2010/main" val="12115842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C798E49-ED2E-E9C8-0021-EFD0E0A132BA}"/>
              </a:ext>
            </a:extLst>
          </p:cNvPr>
          <p:cNvSpPr>
            <a:spLocks noGrp="1"/>
          </p:cNvSpPr>
          <p:nvPr>
            <p:ph type="sldNum" sz="quarter" idx="10"/>
          </p:nvPr>
        </p:nvSpPr>
        <p:spPr/>
        <p:txBody>
          <a:bodyPr/>
          <a:lstStyle/>
          <a:p>
            <a:fld id="{CB2079F2-58AF-ED44-82D7-E04B2F6FD686}" type="slidenum">
              <a:rPr lang="en-US" smtClean="0"/>
              <a:pPr/>
              <a:t>16</a:t>
            </a:fld>
            <a:endParaRPr lang="en-US" dirty="0"/>
          </a:p>
        </p:txBody>
      </p:sp>
      <p:sp>
        <p:nvSpPr>
          <p:cNvPr id="3" name="Rectangle 2">
            <a:extLst>
              <a:ext uri="{FF2B5EF4-FFF2-40B4-BE49-F238E27FC236}">
                <a16:creationId xmlns:a16="http://schemas.microsoft.com/office/drawing/2014/main" id="{1F1B189F-5127-FFC8-C640-E02D55947170}"/>
              </a:ext>
            </a:extLst>
          </p:cNvPr>
          <p:cNvSpPr/>
          <p:nvPr/>
        </p:nvSpPr>
        <p:spPr>
          <a:xfrm flipV="1">
            <a:off x="740928" y="6512627"/>
            <a:ext cx="6832572" cy="4179185"/>
          </a:xfrm>
          <a:prstGeom prst="rect">
            <a:avLst/>
          </a:prstGeom>
          <a:solidFill>
            <a:srgbClr val="8E2F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pic>
        <p:nvPicPr>
          <p:cNvPr id="27" name="Picture 26">
            <a:extLst>
              <a:ext uri="{FF2B5EF4-FFF2-40B4-BE49-F238E27FC236}">
                <a16:creationId xmlns:a16="http://schemas.microsoft.com/office/drawing/2014/main" id="{92947FD2-0D9F-66BC-A75C-74A5576B2AA8}"/>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flipH="1">
            <a:off x="0" y="0"/>
            <a:ext cx="7559675" cy="3105011"/>
          </a:xfrm>
          <a:prstGeom prst="rect">
            <a:avLst/>
          </a:prstGeom>
        </p:spPr>
      </p:pic>
      <p:sp>
        <p:nvSpPr>
          <p:cNvPr id="29" name="Text Placeholder 17">
            <a:extLst>
              <a:ext uri="{FF2B5EF4-FFF2-40B4-BE49-F238E27FC236}">
                <a16:creationId xmlns:a16="http://schemas.microsoft.com/office/drawing/2014/main" id="{FF1968FD-C822-7C4B-8B3F-6643A42A69F2}"/>
              </a:ext>
            </a:extLst>
          </p:cNvPr>
          <p:cNvSpPr>
            <a:spLocks noGrp="1"/>
          </p:cNvSpPr>
          <p:nvPr/>
        </p:nvSpPr>
        <p:spPr>
          <a:xfrm>
            <a:off x="991067" y="6623398"/>
            <a:ext cx="6143488" cy="3143289"/>
          </a:xfrm>
          <a:prstGeom prst="rect">
            <a:avLst/>
          </a:prstGeom>
        </p:spPr>
        <p:txBody>
          <a:bodyPr numCol="2"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b="1" dirty="0" err="1">
                <a:solidFill>
                  <a:srgbClr val="F79037"/>
                </a:solidFill>
              </a:rPr>
              <a:t>Znalezienie</a:t>
            </a:r>
            <a:r>
              <a:rPr lang="en-US" b="1" dirty="0">
                <a:solidFill>
                  <a:srgbClr val="F79037"/>
                </a:solidFill>
              </a:rPr>
              <a:t> </a:t>
            </a:r>
            <a:r>
              <a:rPr lang="en-US" b="1" dirty="0" err="1">
                <a:solidFill>
                  <a:srgbClr val="F79037"/>
                </a:solidFill>
              </a:rPr>
              <a:t>konsensusu</a:t>
            </a:r>
            <a:endParaRPr lang="en-US" b="1" dirty="0">
              <a:solidFill>
                <a:srgbClr val="F79037"/>
              </a:solidFill>
            </a:endParaRPr>
          </a:p>
          <a:p>
            <a:r>
              <a:rPr lang="pl-PL" dirty="0"/>
              <a:t>Większość uczestników rozproszonej sieci </a:t>
            </a:r>
            <a:r>
              <a:rPr lang="pl-PL" dirty="0" err="1"/>
              <a:t>blockchain</a:t>
            </a:r>
            <a:r>
              <a:rPr lang="pl-PL" dirty="0"/>
              <a:t> musi uzgodnić aktualny stan sieci i ważność transakcji za pomocą mechanizmów konsensusu. Konsensus oznacza, że istnieje ogólna zgoda co do aktualnego stanu sieci. W zależności od typu sieci, zasady umowy mogą się różnić, ale zazwyczaj są ustalane w chwili tworzenia sieci. Wyobraź sobie grupę ludzi idących do kina. Jeśli nie ma różnicy zdań co do proponowanego wyboru filmów, zostaje osiągnięty konsensus. Jeśli nie można osiągnąć konsensusu, grupa może się rozdzielić i pójść oddzielnymi drogami. Jeśli chodzi o </a:t>
            </a:r>
            <a:r>
              <a:rPr lang="pl-PL" dirty="0" err="1"/>
              <a:t>blockchain</a:t>
            </a:r>
            <a:r>
              <a:rPr lang="pl-PL" dirty="0"/>
              <a:t>, proces jest sformalizowany, a osiągnięcie konsensusu oznacza, że co najmniej 51% węzłów w sieci zgadza się co do następnego globalnego stanu sieci.</a:t>
            </a:r>
          </a:p>
          <a:p>
            <a:r>
              <a:rPr lang="en-US" b="1" dirty="0">
                <a:solidFill>
                  <a:srgbClr val="F79037"/>
                </a:solidFill>
              </a:rPr>
              <a:t> </a:t>
            </a:r>
          </a:p>
          <a:p>
            <a:r>
              <a:rPr lang="en-US" b="1" dirty="0" err="1">
                <a:solidFill>
                  <a:srgbClr val="F79037"/>
                </a:solidFill>
              </a:rPr>
              <a:t>Połącz</a:t>
            </a:r>
            <a:r>
              <a:rPr lang="en-US" b="1" dirty="0">
                <a:solidFill>
                  <a:srgbClr val="F79037"/>
                </a:solidFill>
              </a:rPr>
              <a:t> </a:t>
            </a:r>
            <a:r>
              <a:rPr lang="en-US" b="1" dirty="0" err="1">
                <a:solidFill>
                  <a:srgbClr val="F79037"/>
                </a:solidFill>
              </a:rPr>
              <a:t>bloki</a:t>
            </a:r>
            <a:endParaRPr lang="en-US" b="1" dirty="0">
              <a:solidFill>
                <a:srgbClr val="F79037"/>
              </a:solidFill>
            </a:endParaRPr>
          </a:p>
          <a:p>
            <a:r>
              <a:rPr lang="pl-PL" dirty="0"/>
              <a:t>Po osiągnięciu konsensusu transakcje w łańcuchu bloków są zapisywane w blokach. Do każdego nowego bloku dołączany jest również kryptograficzny skrót, jak pokazano na wcześniejszym filmie. </a:t>
            </a:r>
            <a:r>
              <a:rPr lang="pl-PL" dirty="0" err="1"/>
              <a:t>Hash</a:t>
            </a:r>
            <a:r>
              <a:rPr lang="pl-PL" dirty="0"/>
              <a:t> następnie tworzy łańcuch łączący bloki razem. Jeśli dane w bloku są edytowane, zmienia się wartość </a:t>
            </a:r>
            <a:r>
              <a:rPr lang="pl-PL" dirty="0" err="1"/>
              <a:t>hasha</a:t>
            </a:r>
            <a:r>
              <a:rPr lang="pl-PL" dirty="0"/>
              <a:t>, co wskazuje na manipulację. Każdy dodatkowy blok ponownie weryfikuje poprzedni blok.</a:t>
            </a:r>
          </a:p>
          <a:p>
            <a:r>
              <a:rPr lang="en-US" dirty="0"/>
              <a:t> </a:t>
            </a:r>
          </a:p>
          <a:p>
            <a:r>
              <a:rPr lang="en-US" b="1" dirty="0" err="1">
                <a:solidFill>
                  <a:srgbClr val="F79037"/>
                </a:solidFill>
              </a:rPr>
              <a:t>Udostępnij</a:t>
            </a:r>
            <a:r>
              <a:rPr lang="en-US" b="1" dirty="0">
                <a:solidFill>
                  <a:srgbClr val="F79037"/>
                </a:solidFill>
              </a:rPr>
              <a:t> </a:t>
            </a:r>
            <a:r>
              <a:rPr lang="en-US" b="1" dirty="0" err="1">
                <a:solidFill>
                  <a:srgbClr val="F79037"/>
                </a:solidFill>
              </a:rPr>
              <a:t>księgę</a:t>
            </a:r>
            <a:endParaRPr lang="en-US" b="1" dirty="0">
              <a:solidFill>
                <a:srgbClr val="F79037"/>
              </a:solidFill>
            </a:endParaRPr>
          </a:p>
          <a:p>
            <a:r>
              <a:rPr lang="pl-PL" dirty="0"/>
              <a:t>Następnie system rozgłasza najnowszą kopię księgi centralnej wszystkim uczestnikom sieci, która aktualizuje stan przechowywanej kopii łańcucha bloków dla wszystkich uczestników. Wydobywanie wymaga znacznych zasobów obliczeniowych i zajmuje dużo czasu ze względu na złożoność procesu tworzenia oprogramowania. W zamian górnicy zarabiają niewielką ilość </a:t>
            </a:r>
            <a:r>
              <a:rPr lang="pl-PL" dirty="0" err="1"/>
              <a:t>kryptowaluty</a:t>
            </a:r>
            <a:r>
              <a:rPr lang="pl-PL" dirty="0"/>
              <a:t>. Górnicy pełnią rolę nowoczesnych urzędników, którzy rejestrują transakcje i pobierają opłaty transakcyjne. Wszyscy uczestnicy w całej sieci osiągają konsensus co do tego, kto jest właścicielem monet i/lub </a:t>
            </a:r>
            <a:r>
              <a:rPr lang="pl-PL" dirty="0" err="1"/>
              <a:t>tokenów</a:t>
            </a:r>
            <a:r>
              <a:rPr lang="pl-PL" dirty="0"/>
              <a:t>.</a:t>
            </a:r>
          </a:p>
        </p:txBody>
      </p:sp>
      <p:grpSp>
        <p:nvGrpSpPr>
          <p:cNvPr id="30" name="Group 29">
            <a:extLst>
              <a:ext uri="{FF2B5EF4-FFF2-40B4-BE49-F238E27FC236}">
                <a16:creationId xmlns:a16="http://schemas.microsoft.com/office/drawing/2014/main" id="{D5DA6220-3758-4427-6119-FA05DFA2404D}"/>
              </a:ext>
            </a:extLst>
          </p:cNvPr>
          <p:cNvGrpSpPr/>
          <p:nvPr/>
        </p:nvGrpSpPr>
        <p:grpSpPr>
          <a:xfrm flipH="1">
            <a:off x="5193447" y="1022661"/>
            <a:ext cx="2590078" cy="2250924"/>
            <a:chOff x="-220413" y="5470274"/>
            <a:chExt cx="2590078" cy="2250924"/>
          </a:xfrm>
        </p:grpSpPr>
        <p:sp>
          <p:nvSpPr>
            <p:cNvPr id="32" name="Freeform 31">
              <a:extLst>
                <a:ext uri="{FF2B5EF4-FFF2-40B4-BE49-F238E27FC236}">
                  <a16:creationId xmlns:a16="http://schemas.microsoft.com/office/drawing/2014/main" id="{32EC713E-88AA-494C-A671-1ECB1AA58E23}"/>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3" name="Freeform 32">
              <a:extLst>
                <a:ext uri="{FF2B5EF4-FFF2-40B4-BE49-F238E27FC236}">
                  <a16:creationId xmlns:a16="http://schemas.microsoft.com/office/drawing/2014/main" id="{27D027B0-8DD0-F6BD-01EC-305AEF6E8B50}"/>
                </a:ext>
              </a:extLst>
            </p:cNvPr>
            <p:cNvSpPr/>
            <p:nvPr/>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4" name="Freeform 33">
              <a:extLst>
                <a:ext uri="{FF2B5EF4-FFF2-40B4-BE49-F238E27FC236}">
                  <a16:creationId xmlns:a16="http://schemas.microsoft.com/office/drawing/2014/main" id="{D35E1EC2-9CC0-1043-74A0-FF3E8B02D30F}"/>
                </a:ext>
              </a:extLst>
            </p:cNvPr>
            <p:cNvSpPr/>
            <p:nvPr/>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5" name="Freeform 34">
              <a:extLst>
                <a:ext uri="{FF2B5EF4-FFF2-40B4-BE49-F238E27FC236}">
                  <a16:creationId xmlns:a16="http://schemas.microsoft.com/office/drawing/2014/main" id="{08CC5F2C-37BC-6DEF-8D0B-DE0DD159E023}"/>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6" name="Freeform 35">
              <a:extLst>
                <a:ext uri="{FF2B5EF4-FFF2-40B4-BE49-F238E27FC236}">
                  <a16:creationId xmlns:a16="http://schemas.microsoft.com/office/drawing/2014/main" id="{EB0D2E40-423E-8F0F-00B2-A1BDB08F116D}"/>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7" name="Freeform 36">
              <a:extLst>
                <a:ext uri="{FF2B5EF4-FFF2-40B4-BE49-F238E27FC236}">
                  <a16:creationId xmlns:a16="http://schemas.microsoft.com/office/drawing/2014/main" id="{4D7EFE29-C037-3258-B8E8-993C915BBC6A}"/>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8" name="Freeform 37">
              <a:extLst>
                <a:ext uri="{FF2B5EF4-FFF2-40B4-BE49-F238E27FC236}">
                  <a16:creationId xmlns:a16="http://schemas.microsoft.com/office/drawing/2014/main" id="{8ADF7F05-F4FE-C38C-7C75-78D4ADC24441}"/>
                </a:ext>
              </a:extLst>
            </p:cNvPr>
            <p:cNvSpPr/>
            <p:nvPr/>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9" name="Freeform 38">
              <a:extLst>
                <a:ext uri="{FF2B5EF4-FFF2-40B4-BE49-F238E27FC236}">
                  <a16:creationId xmlns:a16="http://schemas.microsoft.com/office/drawing/2014/main" id="{38C8130A-DE3C-F13A-6DEE-7530E674FBC5}"/>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0" name="Freeform 39">
              <a:extLst>
                <a:ext uri="{FF2B5EF4-FFF2-40B4-BE49-F238E27FC236}">
                  <a16:creationId xmlns:a16="http://schemas.microsoft.com/office/drawing/2014/main" id="{45F2BAC6-245D-C6BC-8D11-6711B27CC4DC}"/>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1" name="Freeform 40">
              <a:extLst>
                <a:ext uri="{FF2B5EF4-FFF2-40B4-BE49-F238E27FC236}">
                  <a16:creationId xmlns:a16="http://schemas.microsoft.com/office/drawing/2014/main" id="{7F140F3C-FB59-2E4E-6F74-AB35D08012F0}"/>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2" name="Freeform 41">
              <a:extLst>
                <a:ext uri="{FF2B5EF4-FFF2-40B4-BE49-F238E27FC236}">
                  <a16:creationId xmlns:a16="http://schemas.microsoft.com/office/drawing/2014/main" id="{52E83B42-8492-D86C-5932-9B14C9E62C8A}"/>
                </a:ext>
              </a:extLst>
            </p:cNvPr>
            <p:cNvSpPr/>
            <p:nvPr/>
          </p:nvSpPr>
          <p:spPr>
            <a:xfrm rot="18900000">
              <a:off x="1929880"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3" name="Freeform 42">
              <a:extLst>
                <a:ext uri="{FF2B5EF4-FFF2-40B4-BE49-F238E27FC236}">
                  <a16:creationId xmlns:a16="http://schemas.microsoft.com/office/drawing/2014/main" id="{EB3ACB87-FFB9-40FA-61C9-A37458609A75}"/>
                </a:ext>
              </a:extLst>
            </p:cNvPr>
            <p:cNvSpPr/>
            <p:nvPr/>
          </p:nvSpPr>
          <p:spPr>
            <a:xfrm>
              <a:off x="1216650"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4" name="Freeform 43">
              <a:extLst>
                <a:ext uri="{FF2B5EF4-FFF2-40B4-BE49-F238E27FC236}">
                  <a16:creationId xmlns:a16="http://schemas.microsoft.com/office/drawing/2014/main" id="{D287733F-AF7A-1A98-EA10-4C307A73F0C3}"/>
                </a:ext>
              </a:extLst>
            </p:cNvPr>
            <p:cNvSpPr/>
            <p:nvPr/>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5" name="Freeform 44">
              <a:extLst>
                <a:ext uri="{FF2B5EF4-FFF2-40B4-BE49-F238E27FC236}">
                  <a16:creationId xmlns:a16="http://schemas.microsoft.com/office/drawing/2014/main" id="{5E81BC1B-34A3-0FE4-7AD1-F27AEF7F98D2}"/>
                </a:ext>
              </a:extLst>
            </p:cNvPr>
            <p:cNvSpPr/>
            <p:nvPr/>
          </p:nvSpPr>
          <p:spPr>
            <a:xfrm rot="18900000">
              <a:off x="997477"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6" name="Freeform 45">
              <a:extLst>
                <a:ext uri="{FF2B5EF4-FFF2-40B4-BE49-F238E27FC236}">
                  <a16:creationId xmlns:a16="http://schemas.microsoft.com/office/drawing/2014/main" id="{214F0874-F786-02A2-14B4-B137181DB8B1}"/>
                </a:ext>
              </a:extLst>
            </p:cNvPr>
            <p:cNvSpPr/>
            <p:nvPr/>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7" name="Freeform 46">
              <a:extLst>
                <a:ext uri="{FF2B5EF4-FFF2-40B4-BE49-F238E27FC236}">
                  <a16:creationId xmlns:a16="http://schemas.microsoft.com/office/drawing/2014/main" id="{81CF0C90-ACCE-2CEC-E706-E835E38888A5}"/>
                </a:ext>
              </a:extLst>
            </p:cNvPr>
            <p:cNvSpPr/>
            <p:nvPr/>
          </p:nvSpPr>
          <p:spPr>
            <a:xfrm rot="18900000">
              <a:off x="998428"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8" name="Freeform 47">
              <a:extLst>
                <a:ext uri="{FF2B5EF4-FFF2-40B4-BE49-F238E27FC236}">
                  <a16:creationId xmlns:a16="http://schemas.microsoft.com/office/drawing/2014/main" id="{17FAD3E7-28CF-5BD8-508E-DD169C623D84}"/>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9" name="Freeform 48">
              <a:extLst>
                <a:ext uri="{FF2B5EF4-FFF2-40B4-BE49-F238E27FC236}">
                  <a16:creationId xmlns:a16="http://schemas.microsoft.com/office/drawing/2014/main" id="{FAE1BCDD-6AA3-D14E-9442-2D6CBA605157}"/>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grpSp>
      <p:sp>
        <p:nvSpPr>
          <p:cNvPr id="31" name="Text Placeholder 17">
            <a:extLst>
              <a:ext uri="{FF2B5EF4-FFF2-40B4-BE49-F238E27FC236}">
                <a16:creationId xmlns:a16="http://schemas.microsoft.com/office/drawing/2014/main" id="{A3B7D3D2-D83C-B6D1-86A5-71660EABD5FB}"/>
              </a:ext>
            </a:extLst>
          </p:cNvPr>
          <p:cNvSpPr txBox="1">
            <a:spLocks/>
          </p:cNvSpPr>
          <p:nvPr/>
        </p:nvSpPr>
        <p:spPr>
          <a:xfrm>
            <a:off x="761772" y="3390246"/>
            <a:ext cx="3018065" cy="2891233"/>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just"/>
            <a:r>
              <a:rPr lang="pl-PL" sz="1100" dirty="0">
                <a:solidFill>
                  <a:schemeClr val="tx1"/>
                </a:solidFill>
                <a:latin typeface="Calibri" panose="020F0502020204030204" pitchFamily="34" charset="0"/>
                <a:cs typeface="Calibri" panose="020F0502020204030204" pitchFamily="34" charset="0"/>
              </a:rPr>
              <a:t>Informacje o bloku zawierają informacje o rozmiarze bloku (w tym przykładzie 1,12 MB), medianie opłaty, którą należy uiścić górnikom, aby Twoja transakcja została uwzględniona w bloku, który górnik/farma wydobywcza wydobył blok i inne kluczowe informacje. Wszystkie dane transakcji (patrz rysunek 3) są wymienione dla każdej pojedynczej transakcji w samym bloku. Informacje o bloku (patrz rysunek 4) są tylko podsumowaniem danych transakcji w bloku. Ogólnie rzecz biorąc, rozmiar bloku </a:t>
            </a:r>
            <a:r>
              <a:rPr lang="pl-PL" sz="1100" dirty="0" err="1">
                <a:solidFill>
                  <a:schemeClr val="tx1"/>
                </a:solidFill>
                <a:latin typeface="Calibri" panose="020F0502020204030204" pitchFamily="34" charset="0"/>
                <a:cs typeface="Calibri" panose="020F0502020204030204" pitchFamily="34" charset="0"/>
              </a:rPr>
              <a:t>Bitcoin</a:t>
            </a:r>
            <a:r>
              <a:rPr lang="pl-PL" sz="1100" dirty="0">
                <a:solidFill>
                  <a:schemeClr val="tx1"/>
                </a:solidFill>
                <a:latin typeface="Calibri" panose="020F0502020204030204" pitchFamily="34" charset="0"/>
                <a:cs typeface="Calibri" panose="020F0502020204030204" pitchFamily="34" charset="0"/>
              </a:rPr>
              <a:t> wynosi około 1 MB, chociaż istnieją propozycje i dyskusje na temat zwiększenia rozmiaru bloku, aby uzyskać większą skalowalność dla </a:t>
            </a:r>
            <a:r>
              <a:rPr lang="pl-PL" sz="1100" dirty="0" err="1">
                <a:solidFill>
                  <a:schemeClr val="tx1"/>
                </a:solidFill>
                <a:latin typeface="Calibri" panose="020F0502020204030204" pitchFamily="34" charset="0"/>
                <a:cs typeface="Calibri" panose="020F0502020204030204" pitchFamily="34" charset="0"/>
              </a:rPr>
              <a:t>Bitcoin</a:t>
            </a:r>
            <a:r>
              <a:rPr lang="pl-PL" sz="1100" dirty="0">
                <a:solidFill>
                  <a:schemeClr val="tx1"/>
                </a:solidFill>
                <a:latin typeface="Calibri" panose="020F0502020204030204" pitchFamily="34" charset="0"/>
                <a:cs typeface="Calibri" panose="020F0502020204030204" pitchFamily="34" charset="0"/>
              </a:rPr>
              <a:t> jako sieci transakcyjnej.</a:t>
            </a:r>
          </a:p>
        </p:txBody>
      </p:sp>
      <p:pic>
        <p:nvPicPr>
          <p:cNvPr id="5" name="Picture 4">
            <a:extLst>
              <a:ext uri="{FF2B5EF4-FFF2-40B4-BE49-F238E27FC236}">
                <a16:creationId xmlns:a16="http://schemas.microsoft.com/office/drawing/2014/main" id="{BCE59126-47CA-2549-7BFA-F6CB7A15990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963550" y="3368508"/>
            <a:ext cx="2933700" cy="2552700"/>
          </a:xfrm>
          <a:prstGeom prst="rect">
            <a:avLst/>
          </a:prstGeom>
        </p:spPr>
      </p:pic>
      <p:sp>
        <p:nvSpPr>
          <p:cNvPr id="7" name="Text Placeholder 17">
            <a:extLst>
              <a:ext uri="{FF2B5EF4-FFF2-40B4-BE49-F238E27FC236}">
                <a16:creationId xmlns:a16="http://schemas.microsoft.com/office/drawing/2014/main" id="{7E5F6DDF-F345-D749-CDAC-136A91CFF324}"/>
              </a:ext>
            </a:extLst>
          </p:cNvPr>
          <p:cNvSpPr txBox="1">
            <a:spLocks/>
          </p:cNvSpPr>
          <p:nvPr/>
        </p:nvSpPr>
        <p:spPr>
          <a:xfrm>
            <a:off x="3963550" y="5966378"/>
            <a:ext cx="2917371" cy="259885"/>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ctr">
              <a:spcAft>
                <a:spcPts val="1000"/>
              </a:spcAft>
            </a:pPr>
            <a:r>
              <a:rPr lang="pl-PL" sz="1100" i="0" dirty="0">
                <a:solidFill>
                  <a:srgbClr val="F79037"/>
                </a:solidFill>
                <a:effectLst/>
                <a:latin typeface="Calibri" panose="020F0502020204030204" pitchFamily="34" charset="0"/>
                <a:ea typeface="Times New Roman" panose="02020603050405020304" pitchFamily="18" charset="0"/>
                <a:cs typeface="Calibri" panose="020F0502020204030204" pitchFamily="34" charset="0"/>
              </a:rPr>
              <a:t>Rysunek 4: Przykładowa transakcja </a:t>
            </a:r>
            <a:r>
              <a:rPr lang="pl-PL" sz="1100" i="0" dirty="0" err="1">
                <a:solidFill>
                  <a:srgbClr val="F79037"/>
                </a:solidFill>
                <a:effectLst/>
                <a:latin typeface="Calibri" panose="020F0502020204030204" pitchFamily="34" charset="0"/>
                <a:ea typeface="Times New Roman" panose="02020603050405020304" pitchFamily="18" charset="0"/>
                <a:cs typeface="Calibri" panose="020F0502020204030204" pitchFamily="34" charset="0"/>
              </a:rPr>
              <a:t>Bitcoin</a:t>
            </a:r>
            <a:r>
              <a:rPr lang="pl-PL" sz="1100" i="0" dirty="0">
                <a:solidFill>
                  <a:srgbClr val="F79037"/>
                </a:solidFill>
                <a:effectLst/>
                <a:latin typeface="Calibri" panose="020F0502020204030204" pitchFamily="34" charset="0"/>
                <a:ea typeface="Times New Roman" panose="02020603050405020304" pitchFamily="18" charset="0"/>
                <a:cs typeface="Calibri" panose="020F0502020204030204" pitchFamily="34" charset="0"/>
              </a:rPr>
              <a:t> (Źródło: </a:t>
            </a:r>
            <a:r>
              <a:rPr lang="pl-PL" sz="1100" i="0" dirty="0" err="1">
                <a:solidFill>
                  <a:srgbClr val="F79037"/>
                </a:solidFill>
                <a:effectLst/>
                <a:latin typeface="Calibri" panose="020F0502020204030204" pitchFamily="34" charset="0"/>
                <a:ea typeface="Times New Roman" panose="02020603050405020304" pitchFamily="18" charset="0"/>
                <a:cs typeface="Calibri" panose="020F0502020204030204" pitchFamily="34" charset="0"/>
              </a:rPr>
              <a:t>Mempool</a:t>
            </a:r>
            <a:r>
              <a:rPr lang="pl-PL" sz="1100" i="0" dirty="0">
                <a:solidFill>
                  <a:srgbClr val="F79037"/>
                </a:solidFill>
                <a:effectLst/>
                <a:latin typeface="Calibri" panose="020F0502020204030204" pitchFamily="34" charset="0"/>
                <a:ea typeface="Times New Roman" panose="02020603050405020304" pitchFamily="18" charset="0"/>
                <a:cs typeface="Calibri" panose="020F0502020204030204" pitchFamily="34" charset="0"/>
              </a:rPr>
              <a:t> Space, dostęp 30.11.2022)</a:t>
            </a:r>
            <a:endParaRPr lang="en-US" sz="1100" i="0" dirty="0">
              <a:solidFill>
                <a:srgbClr val="F79037"/>
              </a:solidFill>
              <a:effectLst/>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3220441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8">
            <a:extLst>
              <a:ext uri="{FF2B5EF4-FFF2-40B4-BE49-F238E27FC236}">
                <a16:creationId xmlns:a16="http://schemas.microsoft.com/office/drawing/2014/main" id="{5474513D-243D-2C7F-30B6-FA85C21828C9}"/>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pPr/>
              <a:t>17</a:t>
            </a:fld>
            <a:endParaRPr lang="en-US" dirty="0"/>
          </a:p>
        </p:txBody>
      </p:sp>
      <p:sp>
        <p:nvSpPr>
          <p:cNvPr id="5" name="Text Placeholder 16">
            <a:extLst>
              <a:ext uri="{FF2B5EF4-FFF2-40B4-BE49-F238E27FC236}">
                <a16:creationId xmlns:a16="http://schemas.microsoft.com/office/drawing/2014/main" id="{EF7D0488-FC31-7CB7-713F-1F823A572EB9}"/>
              </a:ext>
            </a:extLst>
          </p:cNvPr>
          <p:cNvSpPr>
            <a:spLocks noGrp="1"/>
          </p:cNvSpPr>
          <p:nvPr/>
        </p:nvSpPr>
        <p:spPr>
          <a:xfrm>
            <a:off x="730684" y="772032"/>
            <a:ext cx="3049153" cy="472214"/>
          </a:xfrm>
          <a:prstGeom prst="rect">
            <a:avLst/>
          </a:prstGeom>
        </p:spPr>
        <p:txBody>
          <a:bodyPr>
            <a:noAutofit/>
          </a:bodyPr>
          <a:lstStyle>
            <a:lvl1pPr marL="0" indent="0" algn="l" defTabSz="2073036" rtl="0" eaLnBrk="1" latinLnBrk="0" hangingPunct="1">
              <a:lnSpc>
                <a:spcPct val="100000"/>
              </a:lnSpc>
              <a:spcBef>
                <a:spcPts val="2267"/>
              </a:spcBef>
              <a:buFont typeface="Arial" panose="020B0604020202020204" pitchFamily="34" charset="0"/>
              <a:buNone/>
              <a:defRPr sz="2200" b="1" i="0" kern="1200">
                <a:solidFill>
                  <a:srgbClr val="F9A835"/>
                </a:solidFill>
                <a:latin typeface="Calibri" panose="020F0502020204030204" pitchFamily="34" charset="0"/>
                <a:ea typeface="+mn-ea"/>
                <a:cs typeface="Poppins SemiBold" pitchFamily="2" charset="77"/>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r>
              <a:rPr lang="pl-PL" sz="1800" b="0" dirty="0">
                <a:effectLst/>
                <a:ea typeface="Times New Roman" panose="02020603050405020304" pitchFamily="18" charset="0"/>
                <a:cs typeface="Calibri" panose="020F0502020204030204" pitchFamily="34" charset="0"/>
              </a:rPr>
              <a:t>3.2 Jakie są zalety technologii </a:t>
            </a:r>
            <a:r>
              <a:rPr lang="pl-PL" sz="1800" b="0" dirty="0" err="1">
                <a:effectLst/>
                <a:ea typeface="Times New Roman" panose="02020603050405020304" pitchFamily="18" charset="0"/>
                <a:cs typeface="Calibri" panose="020F0502020204030204" pitchFamily="34" charset="0"/>
              </a:rPr>
              <a:t>Blockchain</a:t>
            </a:r>
            <a:r>
              <a:rPr lang="pl-PL" sz="1800" b="0" dirty="0">
                <a:effectLst/>
                <a:ea typeface="Times New Roman" panose="02020603050405020304" pitchFamily="18" charset="0"/>
                <a:cs typeface="Calibri" panose="020F0502020204030204" pitchFamily="34" charset="0"/>
              </a:rPr>
              <a:t>?</a:t>
            </a:r>
          </a:p>
          <a:p>
            <a:pPr>
              <a:spcBef>
                <a:spcPts val="0"/>
              </a:spcBef>
            </a:pPr>
            <a:endParaRPr lang="en-US" sz="1800" b="0" dirty="0"/>
          </a:p>
        </p:txBody>
      </p:sp>
      <p:sp>
        <p:nvSpPr>
          <p:cNvPr id="10" name="Text Placeholder 17">
            <a:extLst>
              <a:ext uri="{FF2B5EF4-FFF2-40B4-BE49-F238E27FC236}">
                <a16:creationId xmlns:a16="http://schemas.microsoft.com/office/drawing/2014/main" id="{A98E35EB-0473-1DE6-7362-C0770B8CCFF7}"/>
              </a:ext>
            </a:extLst>
          </p:cNvPr>
          <p:cNvSpPr txBox="1">
            <a:spLocks/>
          </p:cNvSpPr>
          <p:nvPr/>
        </p:nvSpPr>
        <p:spPr>
          <a:xfrm>
            <a:off x="761772" y="1650876"/>
            <a:ext cx="6036131" cy="259885"/>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spcAft>
                <a:spcPts val="1900"/>
              </a:spcAft>
            </a:pPr>
            <a:r>
              <a:rPr lang="pl-PL" sz="1100" dirty="0">
                <a:solidFill>
                  <a:srgbClr val="000000"/>
                </a:solidFill>
                <a:effectLst/>
                <a:latin typeface="Calibri" panose="020F0502020204030204" pitchFamily="34" charset="0"/>
                <a:ea typeface="Times New Roman" panose="02020603050405020304" pitchFamily="18" charset="0"/>
              </a:rPr>
              <a:t>Technologia </a:t>
            </a:r>
            <a:r>
              <a:rPr lang="pl-PL" sz="1100" dirty="0" err="1">
                <a:solidFill>
                  <a:srgbClr val="000000"/>
                </a:solidFill>
                <a:effectLst/>
                <a:latin typeface="Calibri" panose="020F0502020204030204" pitchFamily="34" charset="0"/>
                <a:ea typeface="Times New Roman" panose="02020603050405020304" pitchFamily="18" charset="0"/>
              </a:rPr>
              <a:t>Blockchain</a:t>
            </a:r>
            <a:r>
              <a:rPr lang="pl-PL" sz="1100" dirty="0">
                <a:solidFill>
                  <a:srgbClr val="000000"/>
                </a:solidFill>
                <a:effectLst/>
                <a:latin typeface="Calibri" panose="020F0502020204030204" pitchFamily="34" charset="0"/>
                <a:ea typeface="Times New Roman" panose="02020603050405020304" pitchFamily="18" charset="0"/>
              </a:rPr>
              <a:t> przynosi wiele korzyści w zarządzaniu transakcjami na aktywach:</a:t>
            </a:r>
          </a:p>
        </p:txBody>
      </p:sp>
      <p:sp>
        <p:nvSpPr>
          <p:cNvPr id="7" name="Text Placeholder 17">
            <a:extLst>
              <a:ext uri="{FF2B5EF4-FFF2-40B4-BE49-F238E27FC236}">
                <a16:creationId xmlns:a16="http://schemas.microsoft.com/office/drawing/2014/main" id="{863EF879-0519-DAA4-5E73-C548F7E1F620}"/>
              </a:ext>
            </a:extLst>
          </p:cNvPr>
          <p:cNvSpPr txBox="1">
            <a:spLocks/>
          </p:cNvSpPr>
          <p:nvPr/>
        </p:nvSpPr>
        <p:spPr>
          <a:xfrm>
            <a:off x="2224884" y="2321209"/>
            <a:ext cx="4573019" cy="4627424"/>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r>
              <a:rPr lang="en-US" b="1" dirty="0" err="1">
                <a:solidFill>
                  <a:srgbClr val="F79037"/>
                </a:solidFill>
                <a:cs typeface="+mn-cs"/>
              </a:rPr>
              <a:t>Zaawansowana</a:t>
            </a:r>
            <a:r>
              <a:rPr lang="en-US" b="1" dirty="0">
                <a:solidFill>
                  <a:srgbClr val="F79037"/>
                </a:solidFill>
                <a:cs typeface="+mn-cs"/>
              </a:rPr>
              <a:t> </a:t>
            </a:r>
            <a:r>
              <a:rPr lang="en-US" b="1" dirty="0" err="1">
                <a:solidFill>
                  <a:srgbClr val="F79037"/>
                </a:solidFill>
                <a:cs typeface="+mn-cs"/>
              </a:rPr>
              <a:t>ochrona</a:t>
            </a:r>
            <a:endParaRPr lang="en-US" b="1" dirty="0">
              <a:solidFill>
                <a:srgbClr val="F79037"/>
              </a:solidFill>
              <a:cs typeface="+mn-cs"/>
            </a:endParaRPr>
          </a:p>
          <a:p>
            <a:pPr algn="just"/>
            <a:r>
              <a:rPr lang="pl-PL" dirty="0">
                <a:solidFill>
                  <a:srgbClr val="000000"/>
                </a:solidFill>
                <a:cs typeface="+mn-cs"/>
              </a:rPr>
              <a:t>Systemy </a:t>
            </a:r>
            <a:r>
              <a:rPr lang="pl-PL" dirty="0" err="1">
                <a:solidFill>
                  <a:srgbClr val="000000"/>
                </a:solidFill>
                <a:cs typeface="+mn-cs"/>
              </a:rPr>
              <a:t>Blockchain</a:t>
            </a:r>
            <a:r>
              <a:rPr lang="pl-PL" dirty="0">
                <a:solidFill>
                  <a:srgbClr val="000000"/>
                </a:solidFill>
                <a:cs typeface="+mn-cs"/>
              </a:rPr>
              <a:t> zapewniają wysoki poziom bezpieczeństwa i zaufania, jakiego wymagają nowoczesne transakcje cyfrowe. Zawsze istnieje obawa, że ktoś zmanipuluje oprogramowanie bazowe, aby wygenerować dla siebie fałszywe pieniądze. </a:t>
            </a:r>
            <a:r>
              <a:rPr lang="pl-PL" dirty="0" err="1">
                <a:solidFill>
                  <a:srgbClr val="000000"/>
                </a:solidFill>
                <a:cs typeface="+mn-cs"/>
              </a:rPr>
              <a:t>Blockchain</a:t>
            </a:r>
            <a:r>
              <a:rPr lang="pl-PL" dirty="0">
                <a:solidFill>
                  <a:srgbClr val="000000"/>
                </a:solidFill>
                <a:cs typeface="+mn-cs"/>
              </a:rPr>
              <a:t> wykorzystuje trzy zasady kryptografii, decentralizacji i konsensusu, aby stworzyć wysoce bezpieczny system oprogramowania, przy którym manipulacja jest prawie niemożliwa. Nie ma pojedynczego punktu awarii, a pojedynczy użytkownik nie może zmienić rekordów transakcji.</a:t>
            </a:r>
          </a:p>
          <a:p>
            <a:pPr algn="just"/>
            <a:endParaRPr lang="en-US" dirty="0">
              <a:solidFill>
                <a:srgbClr val="000000"/>
              </a:solidFill>
              <a:cs typeface="+mn-cs"/>
            </a:endParaRPr>
          </a:p>
          <a:p>
            <a:r>
              <a:rPr lang="en-US" b="1" dirty="0" err="1">
                <a:solidFill>
                  <a:srgbClr val="F79037"/>
                </a:solidFill>
                <a:cs typeface="+mn-cs"/>
              </a:rPr>
              <a:t>Poprawiona</a:t>
            </a:r>
            <a:r>
              <a:rPr lang="en-US" b="1" dirty="0">
                <a:solidFill>
                  <a:srgbClr val="F79037"/>
                </a:solidFill>
                <a:cs typeface="+mn-cs"/>
              </a:rPr>
              <a:t> </a:t>
            </a:r>
            <a:r>
              <a:rPr lang="en-US" b="1" dirty="0" err="1">
                <a:solidFill>
                  <a:srgbClr val="F79037"/>
                </a:solidFill>
                <a:cs typeface="+mn-cs"/>
              </a:rPr>
              <a:t>wydajność</a:t>
            </a:r>
            <a:endParaRPr lang="en-US" b="1" dirty="0">
              <a:solidFill>
                <a:srgbClr val="F79037"/>
              </a:solidFill>
              <a:cs typeface="+mn-cs"/>
            </a:endParaRPr>
          </a:p>
          <a:p>
            <a:r>
              <a:rPr lang="pl-PL" dirty="0">
                <a:solidFill>
                  <a:srgbClr val="000000"/>
                </a:solidFill>
                <a:cs typeface="+mn-cs"/>
              </a:rPr>
              <a:t>Transakcje między przedsiębiorstwami mogą zabierać dużo czasu i tworzyć wąskie gardła, zwłaszcza gdy w grę wchodzą zewnętrzne organy regulacyjne. Przejrzystość i inteligentne kontrakty w </a:t>
            </a:r>
            <a:r>
              <a:rPr lang="pl-PL" dirty="0" err="1">
                <a:solidFill>
                  <a:srgbClr val="000000"/>
                </a:solidFill>
                <a:cs typeface="+mn-cs"/>
              </a:rPr>
              <a:t>blockchain</a:t>
            </a:r>
            <a:r>
              <a:rPr lang="pl-PL" dirty="0">
                <a:solidFill>
                  <a:srgbClr val="000000"/>
                </a:solidFill>
                <a:cs typeface="+mn-cs"/>
              </a:rPr>
              <a:t> sprawiają, że takie transakcje biznesowe są szybsze i bardziej efektywne kosztowo i czasowo.</a:t>
            </a:r>
          </a:p>
          <a:p>
            <a:r>
              <a:rPr lang="en-US" dirty="0">
                <a:solidFill>
                  <a:srgbClr val="000000"/>
                </a:solidFill>
                <a:cs typeface="+mn-cs"/>
              </a:rPr>
              <a:t> </a:t>
            </a:r>
          </a:p>
          <a:p>
            <a:r>
              <a:rPr lang="en-US" b="1" dirty="0" err="1">
                <a:solidFill>
                  <a:srgbClr val="F79037"/>
                </a:solidFill>
                <a:cs typeface="+mn-cs"/>
              </a:rPr>
              <a:t>Szybszy</a:t>
            </a:r>
            <a:r>
              <a:rPr lang="en-US" b="1" dirty="0">
                <a:solidFill>
                  <a:srgbClr val="F79037"/>
                </a:solidFill>
                <a:cs typeface="+mn-cs"/>
              </a:rPr>
              <a:t> </a:t>
            </a:r>
            <a:r>
              <a:rPr lang="en-US" b="1" dirty="0" err="1">
                <a:solidFill>
                  <a:srgbClr val="F79037"/>
                </a:solidFill>
                <a:cs typeface="+mn-cs"/>
              </a:rPr>
              <a:t>audyt</a:t>
            </a:r>
            <a:endParaRPr lang="en-US" b="1" dirty="0">
              <a:solidFill>
                <a:srgbClr val="F79037"/>
              </a:solidFill>
              <a:cs typeface="+mn-cs"/>
            </a:endParaRPr>
          </a:p>
          <a:p>
            <a:r>
              <a:rPr lang="pl-PL" dirty="0">
                <a:solidFill>
                  <a:srgbClr val="000000"/>
                </a:solidFill>
                <a:cs typeface="+mn-cs"/>
              </a:rPr>
              <a:t>Przedsiębiorstwa muszą być w stanie bezpiecznie generować, wymieniać, archiwizować i odtwarzać e-transakcje w kontrolowany sposób. Rekordy </a:t>
            </a:r>
            <a:r>
              <a:rPr lang="pl-PL" dirty="0" err="1">
                <a:solidFill>
                  <a:srgbClr val="000000"/>
                </a:solidFill>
                <a:cs typeface="+mn-cs"/>
              </a:rPr>
              <a:t>Blockchain</a:t>
            </a:r>
            <a:r>
              <a:rPr lang="pl-PL" dirty="0">
                <a:solidFill>
                  <a:srgbClr val="000000"/>
                </a:solidFill>
                <a:cs typeface="+mn-cs"/>
              </a:rPr>
              <a:t> są chronologicznie niezmienne, co oznacza, że wszystkie rekordy są zawsze uporządkowane według czasu. Ta przejrzystość danych przyspiesza przetwarzanie audytów.</a:t>
            </a:r>
          </a:p>
          <a:p>
            <a:endParaRPr lang="en-LB" dirty="0">
              <a:solidFill>
                <a:srgbClr val="000000"/>
              </a:solidFill>
              <a:cs typeface="+mn-cs"/>
            </a:endParaRPr>
          </a:p>
          <a:p>
            <a:r>
              <a:rPr lang="en-US" dirty="0">
                <a:solidFill>
                  <a:srgbClr val="000000"/>
                </a:solidFill>
              </a:rPr>
              <a:t> </a:t>
            </a:r>
          </a:p>
          <a:p>
            <a:endParaRPr lang="en-US" dirty="0">
              <a:solidFill>
                <a:srgbClr val="000000"/>
              </a:solidFill>
            </a:endParaRPr>
          </a:p>
        </p:txBody>
      </p:sp>
      <p:grpSp>
        <p:nvGrpSpPr>
          <p:cNvPr id="3" name="Group 2">
            <a:extLst>
              <a:ext uri="{FF2B5EF4-FFF2-40B4-BE49-F238E27FC236}">
                <a16:creationId xmlns:a16="http://schemas.microsoft.com/office/drawing/2014/main" id="{DC1D1309-4D42-BE45-E556-733F631035EC}"/>
              </a:ext>
            </a:extLst>
          </p:cNvPr>
          <p:cNvGrpSpPr/>
          <p:nvPr/>
        </p:nvGrpSpPr>
        <p:grpSpPr>
          <a:xfrm>
            <a:off x="725213" y="2172405"/>
            <a:ext cx="1244726" cy="1236623"/>
            <a:chOff x="6298198" y="4900718"/>
            <a:chExt cx="1449436" cy="1440000"/>
          </a:xfrm>
          <a:solidFill>
            <a:srgbClr val="F79037"/>
          </a:solidFill>
        </p:grpSpPr>
        <p:grpSp>
          <p:nvGrpSpPr>
            <p:cNvPr id="4" name="Graphic 2">
              <a:extLst>
                <a:ext uri="{FF2B5EF4-FFF2-40B4-BE49-F238E27FC236}">
                  <a16:creationId xmlns:a16="http://schemas.microsoft.com/office/drawing/2014/main" id="{9F2924A7-3156-2A84-27DA-A0D0804159F9}"/>
                </a:ext>
              </a:extLst>
            </p:cNvPr>
            <p:cNvGrpSpPr/>
            <p:nvPr/>
          </p:nvGrpSpPr>
          <p:grpSpPr>
            <a:xfrm>
              <a:off x="6348614" y="4990298"/>
              <a:ext cx="1399020" cy="1350420"/>
              <a:chOff x="4593193" y="3962101"/>
              <a:chExt cx="2123345" cy="2049583"/>
            </a:xfrm>
            <a:grpFill/>
          </p:grpSpPr>
          <p:sp>
            <p:nvSpPr>
              <p:cNvPr id="54" name="Freeform 53">
                <a:extLst>
                  <a:ext uri="{FF2B5EF4-FFF2-40B4-BE49-F238E27FC236}">
                    <a16:creationId xmlns:a16="http://schemas.microsoft.com/office/drawing/2014/main" id="{D5617769-3A3C-0AE4-DCC0-07229A0444F9}"/>
                  </a:ext>
                </a:extLst>
              </p:cNvPr>
              <p:cNvSpPr/>
              <p:nvPr/>
            </p:nvSpPr>
            <p:spPr>
              <a:xfrm>
                <a:off x="5245139" y="3962101"/>
                <a:ext cx="824211" cy="939590"/>
              </a:xfrm>
              <a:custGeom>
                <a:avLst/>
                <a:gdLst>
                  <a:gd name="connsiteX0" fmla="*/ 818501 w 824211"/>
                  <a:gd name="connsiteY0" fmla="*/ 700647 h 939590"/>
                  <a:gd name="connsiteX1" fmla="*/ 419720 w 824211"/>
                  <a:gd name="connsiteY1" fmla="*/ 939591 h 939590"/>
                  <a:gd name="connsiteX2" fmla="*/ 0 w 824211"/>
                  <a:gd name="connsiteY2" fmla="*/ 704455 h 939590"/>
                  <a:gd name="connsiteX3" fmla="*/ 0 w 824211"/>
                  <a:gd name="connsiteY3" fmla="*/ 241799 h 939590"/>
                  <a:gd name="connsiteX4" fmla="*/ 414009 w 824211"/>
                  <a:gd name="connsiteY4" fmla="*/ 0 h 939590"/>
                  <a:gd name="connsiteX5" fmla="*/ 824212 w 824211"/>
                  <a:gd name="connsiteY5" fmla="*/ 244655 h 939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4211" h="939590">
                    <a:moveTo>
                      <a:pt x="818501" y="700647"/>
                    </a:moveTo>
                    <a:lnTo>
                      <a:pt x="419720" y="939591"/>
                    </a:lnTo>
                    <a:lnTo>
                      <a:pt x="0" y="704455"/>
                    </a:lnTo>
                    <a:lnTo>
                      <a:pt x="0" y="241799"/>
                    </a:lnTo>
                    <a:lnTo>
                      <a:pt x="414009" y="0"/>
                    </a:lnTo>
                    <a:lnTo>
                      <a:pt x="824212" y="244655"/>
                    </a:lnTo>
                    <a:close/>
                  </a:path>
                </a:pathLst>
              </a:custGeom>
              <a:solidFill>
                <a:srgbClr val="DD1470"/>
              </a:solidFill>
              <a:ln w="9514" cap="flat">
                <a:noFill/>
                <a:prstDash val="solid"/>
                <a:miter/>
              </a:ln>
            </p:spPr>
            <p:txBody>
              <a:bodyPr rtlCol="0" anchor="ctr"/>
              <a:lstStyle/>
              <a:p>
                <a:endParaRPr lang="en-US"/>
              </a:p>
            </p:txBody>
          </p:sp>
          <p:sp>
            <p:nvSpPr>
              <p:cNvPr id="55" name="Freeform 54">
                <a:extLst>
                  <a:ext uri="{FF2B5EF4-FFF2-40B4-BE49-F238E27FC236}">
                    <a16:creationId xmlns:a16="http://schemas.microsoft.com/office/drawing/2014/main" id="{93BCA2A9-FD5D-7F45-C3D4-B7E1E711E344}"/>
                  </a:ext>
                </a:extLst>
              </p:cNvPr>
              <p:cNvSpPr/>
              <p:nvPr/>
            </p:nvSpPr>
            <p:spPr>
              <a:xfrm>
                <a:off x="5892326" y="5065430"/>
                <a:ext cx="824211" cy="938638"/>
              </a:xfrm>
              <a:custGeom>
                <a:avLst/>
                <a:gdLst>
                  <a:gd name="connsiteX0" fmla="*/ 818501 w 824211"/>
                  <a:gd name="connsiteY0" fmla="*/ 700647 h 938638"/>
                  <a:gd name="connsiteX1" fmla="*/ 419720 w 824211"/>
                  <a:gd name="connsiteY1" fmla="*/ 938639 h 938638"/>
                  <a:gd name="connsiteX2" fmla="*/ 0 w 824211"/>
                  <a:gd name="connsiteY2" fmla="*/ 703503 h 938638"/>
                  <a:gd name="connsiteX3" fmla="*/ 0 w 824211"/>
                  <a:gd name="connsiteY3" fmla="*/ 240848 h 938638"/>
                  <a:gd name="connsiteX4" fmla="*/ 414009 w 824211"/>
                  <a:gd name="connsiteY4" fmla="*/ 0 h 938638"/>
                  <a:gd name="connsiteX5" fmla="*/ 824212 w 824211"/>
                  <a:gd name="connsiteY5" fmla="*/ 244655 h 938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4211" h="938638">
                    <a:moveTo>
                      <a:pt x="818501" y="700647"/>
                    </a:moveTo>
                    <a:lnTo>
                      <a:pt x="419720" y="938639"/>
                    </a:lnTo>
                    <a:lnTo>
                      <a:pt x="0" y="703503"/>
                    </a:lnTo>
                    <a:lnTo>
                      <a:pt x="0" y="240848"/>
                    </a:lnTo>
                    <a:lnTo>
                      <a:pt x="414009" y="0"/>
                    </a:lnTo>
                    <a:lnTo>
                      <a:pt x="824212" y="244655"/>
                    </a:lnTo>
                    <a:close/>
                  </a:path>
                </a:pathLst>
              </a:custGeom>
              <a:solidFill>
                <a:srgbClr val="DD1470"/>
              </a:solidFill>
              <a:ln w="9514" cap="flat">
                <a:noFill/>
                <a:prstDash val="solid"/>
                <a:miter/>
              </a:ln>
            </p:spPr>
            <p:txBody>
              <a:bodyPr rtlCol="0" anchor="ctr"/>
              <a:lstStyle/>
              <a:p>
                <a:endParaRPr lang="en-US"/>
              </a:p>
            </p:txBody>
          </p:sp>
          <p:sp>
            <p:nvSpPr>
              <p:cNvPr id="56" name="Freeform 55">
                <a:extLst>
                  <a:ext uri="{FF2B5EF4-FFF2-40B4-BE49-F238E27FC236}">
                    <a16:creationId xmlns:a16="http://schemas.microsoft.com/office/drawing/2014/main" id="{70A6B00E-8A00-2CD4-2218-EC294FE61709}"/>
                  </a:ext>
                </a:extLst>
              </p:cNvPr>
              <p:cNvSpPr/>
              <p:nvPr/>
            </p:nvSpPr>
            <p:spPr>
              <a:xfrm>
                <a:off x="4593193" y="5073046"/>
                <a:ext cx="824211" cy="938638"/>
              </a:xfrm>
              <a:custGeom>
                <a:avLst/>
                <a:gdLst>
                  <a:gd name="connsiteX0" fmla="*/ 817550 w 824211"/>
                  <a:gd name="connsiteY0" fmla="*/ 700647 h 938638"/>
                  <a:gd name="connsiteX1" fmla="*/ 419720 w 824211"/>
                  <a:gd name="connsiteY1" fmla="*/ 938639 h 938638"/>
                  <a:gd name="connsiteX2" fmla="*/ 0 w 824211"/>
                  <a:gd name="connsiteY2" fmla="*/ 703503 h 938638"/>
                  <a:gd name="connsiteX3" fmla="*/ 0 w 824211"/>
                  <a:gd name="connsiteY3" fmla="*/ 240847 h 938638"/>
                  <a:gd name="connsiteX4" fmla="*/ 413058 w 824211"/>
                  <a:gd name="connsiteY4" fmla="*/ 0 h 938638"/>
                  <a:gd name="connsiteX5" fmla="*/ 824212 w 824211"/>
                  <a:gd name="connsiteY5" fmla="*/ 244655 h 938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4211" h="938638">
                    <a:moveTo>
                      <a:pt x="817550" y="700647"/>
                    </a:moveTo>
                    <a:lnTo>
                      <a:pt x="419720" y="938639"/>
                    </a:lnTo>
                    <a:lnTo>
                      <a:pt x="0" y="703503"/>
                    </a:lnTo>
                    <a:lnTo>
                      <a:pt x="0" y="240847"/>
                    </a:lnTo>
                    <a:lnTo>
                      <a:pt x="413058" y="0"/>
                    </a:lnTo>
                    <a:lnTo>
                      <a:pt x="824212" y="244655"/>
                    </a:lnTo>
                    <a:close/>
                  </a:path>
                </a:pathLst>
              </a:custGeom>
              <a:solidFill>
                <a:srgbClr val="DD1470"/>
              </a:solidFill>
              <a:ln w="9514" cap="flat">
                <a:noFill/>
                <a:prstDash val="solid"/>
                <a:miter/>
              </a:ln>
            </p:spPr>
            <p:txBody>
              <a:bodyPr rtlCol="0" anchor="ctr"/>
              <a:lstStyle/>
              <a:p>
                <a:endParaRPr lang="en-US"/>
              </a:p>
            </p:txBody>
          </p:sp>
        </p:grpSp>
        <p:grpSp>
          <p:nvGrpSpPr>
            <p:cNvPr id="6" name="Graphic 2">
              <a:extLst>
                <a:ext uri="{FF2B5EF4-FFF2-40B4-BE49-F238E27FC236}">
                  <a16:creationId xmlns:a16="http://schemas.microsoft.com/office/drawing/2014/main" id="{45D02725-357B-3858-025D-7D588C7B951E}"/>
                </a:ext>
              </a:extLst>
            </p:cNvPr>
            <p:cNvGrpSpPr/>
            <p:nvPr/>
          </p:nvGrpSpPr>
          <p:grpSpPr>
            <a:xfrm>
              <a:off x="6298198" y="4900718"/>
              <a:ext cx="1439780" cy="1404262"/>
              <a:chOff x="4560834" y="3923992"/>
              <a:chExt cx="2185208" cy="2131302"/>
            </a:xfrm>
            <a:grpFill/>
          </p:grpSpPr>
          <p:sp>
            <p:nvSpPr>
              <p:cNvPr id="8" name="Freeform 7">
                <a:extLst>
                  <a:ext uri="{FF2B5EF4-FFF2-40B4-BE49-F238E27FC236}">
                    <a16:creationId xmlns:a16="http://schemas.microsoft.com/office/drawing/2014/main" id="{4E508414-118A-B3F9-F7DD-E5C2ADBC691E}"/>
                  </a:ext>
                </a:extLst>
              </p:cNvPr>
              <p:cNvSpPr/>
              <p:nvPr/>
            </p:nvSpPr>
            <p:spPr>
              <a:xfrm>
                <a:off x="5904699" y="5079709"/>
                <a:ext cx="841343" cy="975586"/>
              </a:xfrm>
              <a:custGeom>
                <a:avLst/>
                <a:gdLst>
                  <a:gd name="connsiteX0" fmla="*/ 429237 w 841343"/>
                  <a:gd name="connsiteY0" fmla="*/ 53310 h 975586"/>
                  <a:gd name="connsiteX1" fmla="*/ 459693 w 841343"/>
                  <a:gd name="connsiteY1" fmla="*/ 0 h 975586"/>
                  <a:gd name="connsiteX2" fmla="*/ 532026 w 841343"/>
                  <a:gd name="connsiteY2" fmla="*/ 40935 h 975586"/>
                  <a:gd name="connsiteX3" fmla="*/ 825164 w 841343"/>
                  <a:gd name="connsiteY3" fmla="*/ 209433 h 975586"/>
                  <a:gd name="connsiteX4" fmla="*/ 841343 w 841343"/>
                  <a:gd name="connsiteY4" fmla="*/ 237040 h 975586"/>
                  <a:gd name="connsiteX5" fmla="*/ 841343 w 841343"/>
                  <a:gd name="connsiteY5" fmla="*/ 710167 h 975586"/>
                  <a:gd name="connsiteX6" fmla="*/ 828971 w 841343"/>
                  <a:gd name="connsiteY6" fmla="*/ 731110 h 975586"/>
                  <a:gd name="connsiteX7" fmla="*/ 408299 w 841343"/>
                  <a:gd name="connsiteY7" fmla="*/ 972910 h 975586"/>
                  <a:gd name="connsiteX8" fmla="*/ 390216 w 841343"/>
                  <a:gd name="connsiteY8" fmla="*/ 973862 h 975586"/>
                  <a:gd name="connsiteX9" fmla="*/ 3807 w 841343"/>
                  <a:gd name="connsiteY9" fmla="*/ 751101 h 975586"/>
                  <a:gd name="connsiteX10" fmla="*/ 0 w 841343"/>
                  <a:gd name="connsiteY10" fmla="*/ 748246 h 975586"/>
                  <a:gd name="connsiteX11" fmla="*/ 30456 w 841343"/>
                  <a:gd name="connsiteY11" fmla="*/ 695888 h 975586"/>
                  <a:gd name="connsiteX12" fmla="*/ 156086 w 841343"/>
                  <a:gd name="connsiteY12" fmla="*/ 768237 h 975586"/>
                  <a:gd name="connsiteX13" fmla="*/ 387361 w 841343"/>
                  <a:gd name="connsiteY13" fmla="*/ 901512 h 975586"/>
                  <a:gd name="connsiteX14" fmla="*/ 409251 w 841343"/>
                  <a:gd name="connsiteY14" fmla="*/ 901512 h 975586"/>
                  <a:gd name="connsiteX15" fmla="*/ 767107 w 841343"/>
                  <a:gd name="connsiteY15" fmla="*/ 693983 h 975586"/>
                  <a:gd name="connsiteX16" fmla="*/ 774721 w 841343"/>
                  <a:gd name="connsiteY16" fmla="*/ 679704 h 975586"/>
                  <a:gd name="connsiteX17" fmla="*/ 774721 w 841343"/>
                  <a:gd name="connsiteY17" fmla="*/ 263695 h 975586"/>
                  <a:gd name="connsiteX18" fmla="*/ 763300 w 841343"/>
                  <a:gd name="connsiteY18" fmla="*/ 246559 h 975586"/>
                  <a:gd name="connsiteX19" fmla="*/ 436851 w 841343"/>
                  <a:gd name="connsiteY19" fmla="*/ 58070 h 975586"/>
                  <a:gd name="connsiteX20" fmla="*/ 429237 w 841343"/>
                  <a:gd name="connsiteY20" fmla="*/ 53310 h 975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41343" h="975586">
                    <a:moveTo>
                      <a:pt x="429237" y="53310"/>
                    </a:moveTo>
                    <a:cubicBezTo>
                      <a:pt x="439707" y="35223"/>
                      <a:pt x="449224" y="19039"/>
                      <a:pt x="459693" y="0"/>
                    </a:cubicBezTo>
                    <a:cubicBezTo>
                      <a:pt x="484439" y="14279"/>
                      <a:pt x="508232" y="27607"/>
                      <a:pt x="532026" y="40935"/>
                    </a:cubicBezTo>
                    <a:cubicBezTo>
                      <a:pt x="630056" y="97101"/>
                      <a:pt x="727134" y="153267"/>
                      <a:pt x="825164" y="209433"/>
                    </a:cubicBezTo>
                    <a:cubicBezTo>
                      <a:pt x="836585" y="216096"/>
                      <a:pt x="841343" y="222760"/>
                      <a:pt x="841343" y="237040"/>
                    </a:cubicBezTo>
                    <a:cubicBezTo>
                      <a:pt x="840392" y="395066"/>
                      <a:pt x="840392" y="553093"/>
                      <a:pt x="841343" y="710167"/>
                    </a:cubicBezTo>
                    <a:cubicBezTo>
                      <a:pt x="841343" y="720638"/>
                      <a:pt x="838488" y="726351"/>
                      <a:pt x="828971" y="731110"/>
                    </a:cubicBezTo>
                    <a:cubicBezTo>
                      <a:pt x="689064" y="812028"/>
                      <a:pt x="549157" y="892945"/>
                      <a:pt x="408299" y="972910"/>
                    </a:cubicBezTo>
                    <a:cubicBezTo>
                      <a:pt x="403540" y="975766"/>
                      <a:pt x="394975" y="976718"/>
                      <a:pt x="390216" y="973862"/>
                    </a:cubicBezTo>
                    <a:cubicBezTo>
                      <a:pt x="260778" y="899609"/>
                      <a:pt x="132293" y="825355"/>
                      <a:pt x="3807" y="751101"/>
                    </a:cubicBezTo>
                    <a:cubicBezTo>
                      <a:pt x="2855" y="751101"/>
                      <a:pt x="1904" y="750150"/>
                      <a:pt x="0" y="748246"/>
                    </a:cubicBezTo>
                    <a:cubicBezTo>
                      <a:pt x="9517" y="731110"/>
                      <a:pt x="19987" y="713975"/>
                      <a:pt x="30456" y="695888"/>
                    </a:cubicBezTo>
                    <a:cubicBezTo>
                      <a:pt x="73285" y="720638"/>
                      <a:pt x="115161" y="744438"/>
                      <a:pt x="156086" y="768237"/>
                    </a:cubicBezTo>
                    <a:cubicBezTo>
                      <a:pt x="233178" y="812979"/>
                      <a:pt x="310269" y="856770"/>
                      <a:pt x="387361" y="901512"/>
                    </a:cubicBezTo>
                    <a:cubicBezTo>
                      <a:pt x="395926" y="906272"/>
                      <a:pt x="401637" y="906272"/>
                      <a:pt x="409251" y="901512"/>
                    </a:cubicBezTo>
                    <a:cubicBezTo>
                      <a:pt x="528219" y="832019"/>
                      <a:pt x="648139" y="763477"/>
                      <a:pt x="767107" y="693983"/>
                    </a:cubicBezTo>
                    <a:cubicBezTo>
                      <a:pt x="770914" y="691128"/>
                      <a:pt x="774721" y="684464"/>
                      <a:pt x="774721" y="679704"/>
                    </a:cubicBezTo>
                    <a:cubicBezTo>
                      <a:pt x="774721" y="540717"/>
                      <a:pt x="774721" y="402682"/>
                      <a:pt x="774721" y="263695"/>
                    </a:cubicBezTo>
                    <a:cubicBezTo>
                      <a:pt x="774721" y="254175"/>
                      <a:pt x="769962" y="250367"/>
                      <a:pt x="763300" y="246559"/>
                    </a:cubicBezTo>
                    <a:cubicBezTo>
                      <a:pt x="654801" y="183730"/>
                      <a:pt x="546302" y="120900"/>
                      <a:pt x="436851" y="58070"/>
                    </a:cubicBezTo>
                    <a:cubicBezTo>
                      <a:pt x="435900" y="58070"/>
                      <a:pt x="433996" y="56166"/>
                      <a:pt x="429237" y="53310"/>
                    </a:cubicBezTo>
                    <a:close/>
                  </a:path>
                </a:pathLst>
              </a:custGeom>
              <a:grpFill/>
              <a:ln w="9514" cap="flat">
                <a:no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905D39B3-2FDE-BA00-61FF-05D0F121F915}"/>
                  </a:ext>
                </a:extLst>
              </p:cNvPr>
              <p:cNvSpPr/>
              <p:nvPr/>
            </p:nvSpPr>
            <p:spPr>
              <a:xfrm>
                <a:off x="5216586" y="5523088"/>
                <a:ext cx="889882" cy="237899"/>
              </a:xfrm>
              <a:custGeom>
                <a:avLst/>
                <a:gdLst>
                  <a:gd name="connsiteX0" fmla="*/ 889882 w 889882"/>
                  <a:gd name="connsiteY0" fmla="*/ 147793 h 237899"/>
                  <a:gd name="connsiteX1" fmla="*/ 871799 w 889882"/>
                  <a:gd name="connsiteY1" fmla="*/ 147793 h 237899"/>
                  <a:gd name="connsiteX2" fmla="*/ 769962 w 889882"/>
                  <a:gd name="connsiteY2" fmla="*/ 147793 h 237899"/>
                  <a:gd name="connsiteX3" fmla="*/ 751879 w 889882"/>
                  <a:gd name="connsiteY3" fmla="*/ 159216 h 237899"/>
                  <a:gd name="connsiteX4" fmla="*/ 640525 w 889882"/>
                  <a:gd name="connsiteY4" fmla="*/ 235374 h 237899"/>
                  <a:gd name="connsiteX5" fmla="*/ 574854 w 889882"/>
                  <a:gd name="connsiteY5" fmla="*/ 235374 h 237899"/>
                  <a:gd name="connsiteX6" fmla="*/ 465404 w 889882"/>
                  <a:gd name="connsiteY6" fmla="*/ 162072 h 237899"/>
                  <a:gd name="connsiteX7" fmla="*/ 446369 w 889882"/>
                  <a:gd name="connsiteY7" fmla="*/ 149697 h 237899"/>
                  <a:gd name="connsiteX8" fmla="*/ 427334 w 889882"/>
                  <a:gd name="connsiteY8" fmla="*/ 162072 h 237899"/>
                  <a:gd name="connsiteX9" fmla="*/ 317883 w 889882"/>
                  <a:gd name="connsiteY9" fmla="*/ 237278 h 237899"/>
                  <a:gd name="connsiteX10" fmla="*/ 238888 w 889882"/>
                  <a:gd name="connsiteY10" fmla="*/ 236325 h 237899"/>
                  <a:gd name="connsiteX11" fmla="*/ 139906 w 889882"/>
                  <a:gd name="connsiteY11" fmla="*/ 163024 h 237899"/>
                  <a:gd name="connsiteX12" fmla="*/ 120872 w 889882"/>
                  <a:gd name="connsiteY12" fmla="*/ 150649 h 237899"/>
                  <a:gd name="connsiteX13" fmla="*/ 13324 w 889882"/>
                  <a:gd name="connsiteY13" fmla="*/ 150649 h 237899"/>
                  <a:gd name="connsiteX14" fmla="*/ 0 w 889882"/>
                  <a:gd name="connsiteY14" fmla="*/ 137321 h 237899"/>
                  <a:gd name="connsiteX15" fmla="*/ 0 w 889882"/>
                  <a:gd name="connsiteY15" fmla="*/ 100194 h 237899"/>
                  <a:gd name="connsiteX16" fmla="*/ 12373 w 889882"/>
                  <a:gd name="connsiteY16" fmla="*/ 87819 h 237899"/>
                  <a:gd name="connsiteX17" fmla="*/ 119920 w 889882"/>
                  <a:gd name="connsiteY17" fmla="*/ 87819 h 237899"/>
                  <a:gd name="connsiteX18" fmla="*/ 139906 w 889882"/>
                  <a:gd name="connsiteY18" fmla="*/ 74491 h 237899"/>
                  <a:gd name="connsiteX19" fmla="*/ 241743 w 889882"/>
                  <a:gd name="connsiteY19" fmla="*/ 1190 h 237899"/>
                  <a:gd name="connsiteX20" fmla="*/ 315979 w 889882"/>
                  <a:gd name="connsiteY20" fmla="*/ 1190 h 237899"/>
                  <a:gd name="connsiteX21" fmla="*/ 427334 w 889882"/>
                  <a:gd name="connsiteY21" fmla="*/ 77347 h 237899"/>
                  <a:gd name="connsiteX22" fmla="*/ 444465 w 889882"/>
                  <a:gd name="connsiteY22" fmla="*/ 87819 h 237899"/>
                  <a:gd name="connsiteX23" fmla="*/ 463500 w 889882"/>
                  <a:gd name="connsiteY23" fmla="*/ 77347 h 237899"/>
                  <a:gd name="connsiteX24" fmla="*/ 578661 w 889882"/>
                  <a:gd name="connsiteY24" fmla="*/ 238 h 237899"/>
                  <a:gd name="connsiteX25" fmla="*/ 655753 w 889882"/>
                  <a:gd name="connsiteY25" fmla="*/ 1190 h 237899"/>
                  <a:gd name="connsiteX26" fmla="*/ 750927 w 889882"/>
                  <a:gd name="connsiteY26" fmla="*/ 73539 h 237899"/>
                  <a:gd name="connsiteX27" fmla="*/ 771866 w 889882"/>
                  <a:gd name="connsiteY27" fmla="*/ 87819 h 237899"/>
                  <a:gd name="connsiteX28" fmla="*/ 873703 w 889882"/>
                  <a:gd name="connsiteY28" fmla="*/ 86867 h 237899"/>
                  <a:gd name="connsiteX29" fmla="*/ 889882 w 889882"/>
                  <a:gd name="connsiteY29" fmla="*/ 86867 h 237899"/>
                  <a:gd name="connsiteX30" fmla="*/ 889882 w 889882"/>
                  <a:gd name="connsiteY30" fmla="*/ 147793 h 237899"/>
                  <a:gd name="connsiteX31" fmla="*/ 360712 w 889882"/>
                  <a:gd name="connsiteY31" fmla="*/ 87819 h 237899"/>
                  <a:gd name="connsiteX32" fmla="*/ 363567 w 889882"/>
                  <a:gd name="connsiteY32" fmla="*/ 82107 h 237899"/>
                  <a:gd name="connsiteX33" fmla="*/ 334063 w 889882"/>
                  <a:gd name="connsiteY33" fmla="*/ 65924 h 237899"/>
                  <a:gd name="connsiteX34" fmla="*/ 235081 w 889882"/>
                  <a:gd name="connsiteY34" fmla="*/ 65924 h 237899"/>
                  <a:gd name="connsiteX35" fmla="*/ 206529 w 889882"/>
                  <a:gd name="connsiteY35" fmla="*/ 87819 h 237899"/>
                  <a:gd name="connsiteX36" fmla="*/ 241743 w 889882"/>
                  <a:gd name="connsiteY36" fmla="*/ 87819 h 237899"/>
                  <a:gd name="connsiteX37" fmla="*/ 241743 w 889882"/>
                  <a:gd name="connsiteY37" fmla="*/ 149697 h 237899"/>
                  <a:gd name="connsiteX38" fmla="*/ 208432 w 889882"/>
                  <a:gd name="connsiteY38" fmla="*/ 151601 h 237899"/>
                  <a:gd name="connsiteX39" fmla="*/ 206529 w 889882"/>
                  <a:gd name="connsiteY39" fmla="*/ 157312 h 237899"/>
                  <a:gd name="connsiteX40" fmla="*/ 236985 w 889882"/>
                  <a:gd name="connsiteY40" fmla="*/ 173496 h 237899"/>
                  <a:gd name="connsiteX41" fmla="*/ 335014 w 889882"/>
                  <a:gd name="connsiteY41" fmla="*/ 173496 h 237899"/>
                  <a:gd name="connsiteX42" fmla="*/ 363567 w 889882"/>
                  <a:gd name="connsiteY42" fmla="*/ 157312 h 237899"/>
                  <a:gd name="connsiteX43" fmla="*/ 361663 w 889882"/>
                  <a:gd name="connsiteY43" fmla="*/ 151601 h 237899"/>
                  <a:gd name="connsiteX44" fmla="*/ 336918 w 889882"/>
                  <a:gd name="connsiteY44" fmla="*/ 151601 h 237899"/>
                  <a:gd name="connsiteX45" fmla="*/ 328352 w 889882"/>
                  <a:gd name="connsiteY45" fmla="*/ 145889 h 237899"/>
                  <a:gd name="connsiteX46" fmla="*/ 328352 w 889882"/>
                  <a:gd name="connsiteY46" fmla="*/ 89723 h 237899"/>
                  <a:gd name="connsiteX47" fmla="*/ 360712 w 889882"/>
                  <a:gd name="connsiteY47" fmla="*/ 87819 h 237899"/>
                  <a:gd name="connsiteX48" fmla="*/ 685257 w 889882"/>
                  <a:gd name="connsiteY48" fmla="*/ 86867 h 237899"/>
                  <a:gd name="connsiteX49" fmla="*/ 688112 w 889882"/>
                  <a:gd name="connsiteY49" fmla="*/ 81155 h 237899"/>
                  <a:gd name="connsiteX50" fmla="*/ 662415 w 889882"/>
                  <a:gd name="connsiteY50" fmla="*/ 65924 h 237899"/>
                  <a:gd name="connsiteX51" fmla="*/ 556771 w 889882"/>
                  <a:gd name="connsiteY51" fmla="*/ 65924 h 237899"/>
                  <a:gd name="connsiteX52" fmla="*/ 531074 w 889882"/>
                  <a:gd name="connsiteY52" fmla="*/ 82107 h 237899"/>
                  <a:gd name="connsiteX53" fmla="*/ 532978 w 889882"/>
                  <a:gd name="connsiteY53" fmla="*/ 87819 h 237899"/>
                  <a:gd name="connsiteX54" fmla="*/ 567241 w 889882"/>
                  <a:gd name="connsiteY54" fmla="*/ 87819 h 237899"/>
                  <a:gd name="connsiteX55" fmla="*/ 567241 w 889882"/>
                  <a:gd name="connsiteY55" fmla="*/ 142081 h 237899"/>
                  <a:gd name="connsiteX56" fmla="*/ 558675 w 889882"/>
                  <a:gd name="connsiteY56" fmla="*/ 149697 h 237899"/>
                  <a:gd name="connsiteX57" fmla="*/ 531074 w 889882"/>
                  <a:gd name="connsiteY57" fmla="*/ 149697 h 237899"/>
                  <a:gd name="connsiteX58" fmla="*/ 565337 w 889882"/>
                  <a:gd name="connsiteY58" fmla="*/ 172544 h 237899"/>
                  <a:gd name="connsiteX59" fmla="*/ 654801 w 889882"/>
                  <a:gd name="connsiteY59" fmla="*/ 172544 h 237899"/>
                  <a:gd name="connsiteX60" fmla="*/ 689064 w 889882"/>
                  <a:gd name="connsiteY60" fmla="*/ 148744 h 237899"/>
                  <a:gd name="connsiteX61" fmla="*/ 661463 w 889882"/>
                  <a:gd name="connsiteY61" fmla="*/ 148744 h 237899"/>
                  <a:gd name="connsiteX62" fmla="*/ 651946 w 889882"/>
                  <a:gd name="connsiteY62" fmla="*/ 143033 h 237899"/>
                  <a:gd name="connsiteX63" fmla="*/ 651946 w 889882"/>
                  <a:gd name="connsiteY63" fmla="*/ 86867 h 237899"/>
                  <a:gd name="connsiteX64" fmla="*/ 685257 w 889882"/>
                  <a:gd name="connsiteY64" fmla="*/ 86867 h 237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889882" h="237899">
                    <a:moveTo>
                      <a:pt x="889882" y="147793"/>
                    </a:moveTo>
                    <a:cubicBezTo>
                      <a:pt x="883220" y="147793"/>
                      <a:pt x="877510" y="147793"/>
                      <a:pt x="871799" y="147793"/>
                    </a:cubicBezTo>
                    <a:cubicBezTo>
                      <a:pt x="837536" y="147793"/>
                      <a:pt x="804225" y="147793"/>
                      <a:pt x="769962" y="147793"/>
                    </a:cubicBezTo>
                    <a:cubicBezTo>
                      <a:pt x="761397" y="147793"/>
                      <a:pt x="755686" y="149697"/>
                      <a:pt x="751879" y="159216"/>
                    </a:cubicBezTo>
                    <a:cubicBezTo>
                      <a:pt x="732844" y="206815"/>
                      <a:pt x="691919" y="234421"/>
                      <a:pt x="640525" y="235374"/>
                    </a:cubicBezTo>
                    <a:cubicBezTo>
                      <a:pt x="618635" y="235374"/>
                      <a:pt x="596745" y="235374"/>
                      <a:pt x="574854" y="235374"/>
                    </a:cubicBezTo>
                    <a:cubicBezTo>
                      <a:pt x="526315" y="235374"/>
                      <a:pt x="483487" y="206815"/>
                      <a:pt x="465404" y="162072"/>
                    </a:cubicBezTo>
                    <a:cubicBezTo>
                      <a:pt x="461597" y="152553"/>
                      <a:pt x="456838" y="148744"/>
                      <a:pt x="446369" y="149697"/>
                    </a:cubicBezTo>
                    <a:cubicBezTo>
                      <a:pt x="436851" y="149697"/>
                      <a:pt x="432093" y="151601"/>
                      <a:pt x="427334" y="162072"/>
                    </a:cubicBezTo>
                    <a:cubicBezTo>
                      <a:pt x="406395" y="209671"/>
                      <a:pt x="370229" y="236325"/>
                      <a:pt x="317883" y="237278"/>
                    </a:cubicBezTo>
                    <a:cubicBezTo>
                      <a:pt x="291234" y="237278"/>
                      <a:pt x="265537" y="239181"/>
                      <a:pt x="238888" y="236325"/>
                    </a:cubicBezTo>
                    <a:cubicBezTo>
                      <a:pt x="191301" y="232518"/>
                      <a:pt x="158941" y="205862"/>
                      <a:pt x="139906" y="163024"/>
                    </a:cubicBezTo>
                    <a:cubicBezTo>
                      <a:pt x="136100" y="153504"/>
                      <a:pt x="131341" y="150649"/>
                      <a:pt x="120872" y="150649"/>
                    </a:cubicBezTo>
                    <a:cubicBezTo>
                      <a:pt x="84705" y="151601"/>
                      <a:pt x="49491" y="150649"/>
                      <a:pt x="13324" y="150649"/>
                    </a:cubicBezTo>
                    <a:cubicBezTo>
                      <a:pt x="3807" y="150649"/>
                      <a:pt x="0" y="147793"/>
                      <a:pt x="0" y="137321"/>
                    </a:cubicBezTo>
                    <a:cubicBezTo>
                      <a:pt x="952" y="124945"/>
                      <a:pt x="0" y="112570"/>
                      <a:pt x="0" y="100194"/>
                    </a:cubicBezTo>
                    <a:cubicBezTo>
                      <a:pt x="0" y="90675"/>
                      <a:pt x="2855" y="87819"/>
                      <a:pt x="12373" y="87819"/>
                    </a:cubicBezTo>
                    <a:cubicBezTo>
                      <a:pt x="48539" y="87819"/>
                      <a:pt x="83754" y="87819"/>
                      <a:pt x="119920" y="87819"/>
                    </a:cubicBezTo>
                    <a:cubicBezTo>
                      <a:pt x="130389" y="87819"/>
                      <a:pt x="136100" y="85915"/>
                      <a:pt x="139906" y="74491"/>
                    </a:cubicBezTo>
                    <a:cubicBezTo>
                      <a:pt x="154183" y="33557"/>
                      <a:pt x="197963" y="2142"/>
                      <a:pt x="241743" y="1190"/>
                    </a:cubicBezTo>
                    <a:cubicBezTo>
                      <a:pt x="266489" y="238"/>
                      <a:pt x="291234" y="238"/>
                      <a:pt x="315979" y="1190"/>
                    </a:cubicBezTo>
                    <a:cubicBezTo>
                      <a:pt x="370229" y="1190"/>
                      <a:pt x="406395" y="28797"/>
                      <a:pt x="427334" y="77347"/>
                    </a:cubicBezTo>
                    <a:cubicBezTo>
                      <a:pt x="431141" y="86867"/>
                      <a:pt x="435899" y="87819"/>
                      <a:pt x="444465" y="87819"/>
                    </a:cubicBezTo>
                    <a:cubicBezTo>
                      <a:pt x="453031" y="87819"/>
                      <a:pt x="459693" y="86867"/>
                      <a:pt x="463500" y="77347"/>
                    </a:cubicBezTo>
                    <a:cubicBezTo>
                      <a:pt x="484439" y="25941"/>
                      <a:pt x="523460" y="238"/>
                      <a:pt x="578661" y="238"/>
                    </a:cubicBezTo>
                    <a:cubicBezTo>
                      <a:pt x="604359" y="238"/>
                      <a:pt x="630056" y="-714"/>
                      <a:pt x="655753" y="1190"/>
                    </a:cubicBezTo>
                    <a:cubicBezTo>
                      <a:pt x="701437" y="5949"/>
                      <a:pt x="732844" y="31653"/>
                      <a:pt x="750927" y="73539"/>
                    </a:cubicBezTo>
                    <a:cubicBezTo>
                      <a:pt x="755686" y="84011"/>
                      <a:pt x="760445" y="87819"/>
                      <a:pt x="771866" y="87819"/>
                    </a:cubicBezTo>
                    <a:cubicBezTo>
                      <a:pt x="806129" y="86867"/>
                      <a:pt x="839440" y="87819"/>
                      <a:pt x="873703" y="86867"/>
                    </a:cubicBezTo>
                    <a:cubicBezTo>
                      <a:pt x="878461" y="86867"/>
                      <a:pt x="884172" y="86867"/>
                      <a:pt x="889882" y="86867"/>
                    </a:cubicBezTo>
                    <a:cubicBezTo>
                      <a:pt x="889882" y="107810"/>
                      <a:pt x="889882" y="125898"/>
                      <a:pt x="889882" y="147793"/>
                    </a:cubicBezTo>
                    <a:close/>
                    <a:moveTo>
                      <a:pt x="360712" y="87819"/>
                    </a:moveTo>
                    <a:cubicBezTo>
                      <a:pt x="361663" y="85915"/>
                      <a:pt x="362615" y="84011"/>
                      <a:pt x="363567" y="82107"/>
                    </a:cubicBezTo>
                    <a:cubicBezTo>
                      <a:pt x="354049" y="76395"/>
                      <a:pt x="344532" y="66876"/>
                      <a:pt x="334063" y="65924"/>
                    </a:cubicBezTo>
                    <a:cubicBezTo>
                      <a:pt x="300752" y="64020"/>
                      <a:pt x="268392" y="64020"/>
                      <a:pt x="235081" y="65924"/>
                    </a:cubicBezTo>
                    <a:cubicBezTo>
                      <a:pt x="223660" y="66876"/>
                      <a:pt x="214143" y="74491"/>
                      <a:pt x="206529" y="87819"/>
                    </a:cubicBezTo>
                    <a:cubicBezTo>
                      <a:pt x="219853" y="87819"/>
                      <a:pt x="230322" y="87819"/>
                      <a:pt x="241743" y="87819"/>
                    </a:cubicBezTo>
                    <a:cubicBezTo>
                      <a:pt x="241743" y="109714"/>
                      <a:pt x="241743" y="128753"/>
                      <a:pt x="241743" y="149697"/>
                    </a:cubicBezTo>
                    <a:cubicBezTo>
                      <a:pt x="230322" y="150649"/>
                      <a:pt x="218902" y="150649"/>
                      <a:pt x="208432" y="151601"/>
                    </a:cubicBezTo>
                    <a:cubicBezTo>
                      <a:pt x="207480" y="153504"/>
                      <a:pt x="207480" y="155408"/>
                      <a:pt x="206529" y="157312"/>
                    </a:cubicBezTo>
                    <a:cubicBezTo>
                      <a:pt x="216998" y="163024"/>
                      <a:pt x="226515" y="172544"/>
                      <a:pt x="236985" y="173496"/>
                    </a:cubicBezTo>
                    <a:cubicBezTo>
                      <a:pt x="269344" y="175400"/>
                      <a:pt x="302655" y="175400"/>
                      <a:pt x="335014" y="173496"/>
                    </a:cubicBezTo>
                    <a:cubicBezTo>
                      <a:pt x="344532" y="172544"/>
                      <a:pt x="354049" y="163024"/>
                      <a:pt x="363567" y="157312"/>
                    </a:cubicBezTo>
                    <a:cubicBezTo>
                      <a:pt x="362615" y="155408"/>
                      <a:pt x="362615" y="153504"/>
                      <a:pt x="361663" y="151601"/>
                    </a:cubicBezTo>
                    <a:cubicBezTo>
                      <a:pt x="353098" y="151601"/>
                      <a:pt x="344532" y="152553"/>
                      <a:pt x="336918" y="151601"/>
                    </a:cubicBezTo>
                    <a:cubicBezTo>
                      <a:pt x="334063" y="151601"/>
                      <a:pt x="328352" y="147793"/>
                      <a:pt x="328352" y="145889"/>
                    </a:cubicBezTo>
                    <a:cubicBezTo>
                      <a:pt x="327401" y="127802"/>
                      <a:pt x="328352" y="109714"/>
                      <a:pt x="328352" y="89723"/>
                    </a:cubicBezTo>
                    <a:cubicBezTo>
                      <a:pt x="339773" y="87819"/>
                      <a:pt x="350242" y="87819"/>
                      <a:pt x="360712" y="87819"/>
                    </a:cubicBezTo>
                    <a:close/>
                    <a:moveTo>
                      <a:pt x="685257" y="86867"/>
                    </a:moveTo>
                    <a:cubicBezTo>
                      <a:pt x="686209" y="84963"/>
                      <a:pt x="687160" y="83059"/>
                      <a:pt x="688112" y="81155"/>
                    </a:cubicBezTo>
                    <a:cubicBezTo>
                      <a:pt x="679547" y="75444"/>
                      <a:pt x="670981" y="65924"/>
                      <a:pt x="662415" y="65924"/>
                    </a:cubicBezTo>
                    <a:cubicBezTo>
                      <a:pt x="627200" y="64020"/>
                      <a:pt x="591986" y="64020"/>
                      <a:pt x="556771" y="65924"/>
                    </a:cubicBezTo>
                    <a:cubicBezTo>
                      <a:pt x="548206" y="65924"/>
                      <a:pt x="539640" y="76395"/>
                      <a:pt x="531074" y="82107"/>
                    </a:cubicBezTo>
                    <a:cubicBezTo>
                      <a:pt x="532026" y="84011"/>
                      <a:pt x="532978" y="85915"/>
                      <a:pt x="532978" y="87819"/>
                    </a:cubicBezTo>
                    <a:cubicBezTo>
                      <a:pt x="544398" y="87819"/>
                      <a:pt x="554868" y="87819"/>
                      <a:pt x="567241" y="87819"/>
                    </a:cubicBezTo>
                    <a:cubicBezTo>
                      <a:pt x="567241" y="107810"/>
                      <a:pt x="567241" y="124945"/>
                      <a:pt x="567241" y="142081"/>
                    </a:cubicBezTo>
                    <a:cubicBezTo>
                      <a:pt x="567241" y="144937"/>
                      <a:pt x="561530" y="149697"/>
                      <a:pt x="558675" y="149697"/>
                    </a:cubicBezTo>
                    <a:cubicBezTo>
                      <a:pt x="550109" y="150649"/>
                      <a:pt x="542495" y="149697"/>
                      <a:pt x="531074" y="149697"/>
                    </a:cubicBezTo>
                    <a:cubicBezTo>
                      <a:pt x="540592" y="164928"/>
                      <a:pt x="552013" y="172544"/>
                      <a:pt x="565337" y="172544"/>
                    </a:cubicBezTo>
                    <a:cubicBezTo>
                      <a:pt x="594841" y="173496"/>
                      <a:pt x="625297" y="173496"/>
                      <a:pt x="654801" y="172544"/>
                    </a:cubicBezTo>
                    <a:cubicBezTo>
                      <a:pt x="668125" y="171592"/>
                      <a:pt x="679547" y="163976"/>
                      <a:pt x="689064" y="148744"/>
                    </a:cubicBezTo>
                    <a:cubicBezTo>
                      <a:pt x="677643" y="148744"/>
                      <a:pt x="670029" y="149697"/>
                      <a:pt x="661463" y="148744"/>
                    </a:cubicBezTo>
                    <a:cubicBezTo>
                      <a:pt x="657656" y="148744"/>
                      <a:pt x="651946" y="144937"/>
                      <a:pt x="651946" y="143033"/>
                    </a:cubicBezTo>
                    <a:cubicBezTo>
                      <a:pt x="650994" y="124945"/>
                      <a:pt x="651946" y="106858"/>
                      <a:pt x="651946" y="86867"/>
                    </a:cubicBezTo>
                    <a:cubicBezTo>
                      <a:pt x="663367" y="86867"/>
                      <a:pt x="674788" y="86867"/>
                      <a:pt x="685257" y="86867"/>
                    </a:cubicBezTo>
                    <a:close/>
                  </a:path>
                </a:pathLst>
              </a:custGeom>
              <a:grpFill/>
              <a:ln w="9514"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8A0E0A70-B437-14A6-2BF0-E965212A984B}"/>
                  </a:ext>
                </a:extLst>
              </p:cNvPr>
              <p:cNvSpPr/>
              <p:nvPr/>
            </p:nvSpPr>
            <p:spPr>
              <a:xfrm>
                <a:off x="5832366" y="4535191"/>
                <a:ext cx="493004" cy="795009"/>
              </a:xfrm>
              <a:custGeom>
                <a:avLst/>
                <a:gdLst>
                  <a:gd name="connsiteX0" fmla="*/ 0 w 493004"/>
                  <a:gd name="connsiteY0" fmla="*/ 27601 h 795009"/>
                  <a:gd name="connsiteX1" fmla="*/ 41877 w 493004"/>
                  <a:gd name="connsiteY1" fmla="*/ 2850 h 795009"/>
                  <a:gd name="connsiteX2" fmla="*/ 58057 w 493004"/>
                  <a:gd name="connsiteY2" fmla="*/ 7610 h 795009"/>
                  <a:gd name="connsiteX3" fmla="*/ 110403 w 493004"/>
                  <a:gd name="connsiteY3" fmla="*/ 98998 h 795009"/>
                  <a:gd name="connsiteX4" fmla="*/ 131341 w 493004"/>
                  <a:gd name="connsiteY4" fmla="*/ 110422 h 795009"/>
                  <a:gd name="connsiteX5" fmla="*/ 255068 w 493004"/>
                  <a:gd name="connsiteY5" fmla="*/ 176108 h 795009"/>
                  <a:gd name="connsiteX6" fmla="*/ 292186 w 493004"/>
                  <a:gd name="connsiteY6" fmla="*/ 246553 h 795009"/>
                  <a:gd name="connsiteX7" fmla="*/ 273151 w 493004"/>
                  <a:gd name="connsiteY7" fmla="*/ 360789 h 795009"/>
                  <a:gd name="connsiteX8" fmla="*/ 269344 w 493004"/>
                  <a:gd name="connsiteY8" fmla="*/ 377924 h 795009"/>
                  <a:gd name="connsiteX9" fmla="*/ 289331 w 493004"/>
                  <a:gd name="connsiteY9" fmla="*/ 392204 h 795009"/>
                  <a:gd name="connsiteX10" fmla="*/ 397830 w 493004"/>
                  <a:gd name="connsiteY10" fmla="*/ 432187 h 795009"/>
                  <a:gd name="connsiteX11" fmla="*/ 459693 w 493004"/>
                  <a:gd name="connsiteY11" fmla="*/ 558798 h 795009"/>
                  <a:gd name="connsiteX12" fmla="*/ 434948 w 493004"/>
                  <a:gd name="connsiteY12" fmla="*/ 639715 h 795009"/>
                  <a:gd name="connsiteX13" fmla="*/ 433996 w 493004"/>
                  <a:gd name="connsiteY13" fmla="*/ 665418 h 795009"/>
                  <a:gd name="connsiteX14" fmla="*/ 493005 w 493004"/>
                  <a:gd name="connsiteY14" fmla="*/ 767279 h 795009"/>
                  <a:gd name="connsiteX15" fmla="*/ 443514 w 493004"/>
                  <a:gd name="connsiteY15" fmla="*/ 794886 h 795009"/>
                  <a:gd name="connsiteX16" fmla="*/ 433996 w 493004"/>
                  <a:gd name="connsiteY16" fmla="*/ 787270 h 795009"/>
                  <a:gd name="connsiteX17" fmla="*/ 379747 w 493004"/>
                  <a:gd name="connsiteY17" fmla="*/ 693025 h 795009"/>
                  <a:gd name="connsiteX18" fmla="*/ 358808 w 493004"/>
                  <a:gd name="connsiteY18" fmla="*/ 683506 h 795009"/>
                  <a:gd name="connsiteX19" fmla="*/ 247454 w 493004"/>
                  <a:gd name="connsiteY19" fmla="*/ 635907 h 795009"/>
                  <a:gd name="connsiteX20" fmla="*/ 200818 w 493004"/>
                  <a:gd name="connsiteY20" fmla="*/ 553086 h 795009"/>
                  <a:gd name="connsiteX21" fmla="*/ 216998 w 493004"/>
                  <a:gd name="connsiteY21" fmla="*/ 435042 h 795009"/>
                  <a:gd name="connsiteX22" fmla="*/ 218902 w 493004"/>
                  <a:gd name="connsiteY22" fmla="*/ 411243 h 795009"/>
                  <a:gd name="connsiteX23" fmla="*/ 197963 w 493004"/>
                  <a:gd name="connsiteY23" fmla="*/ 402676 h 795009"/>
                  <a:gd name="connsiteX24" fmla="*/ 78995 w 493004"/>
                  <a:gd name="connsiteY24" fmla="*/ 343654 h 795009"/>
                  <a:gd name="connsiteX25" fmla="*/ 37118 w 493004"/>
                  <a:gd name="connsiteY25" fmla="*/ 264641 h 795009"/>
                  <a:gd name="connsiteX26" fmla="*/ 57105 w 493004"/>
                  <a:gd name="connsiteY26" fmla="*/ 152309 h 795009"/>
                  <a:gd name="connsiteX27" fmla="*/ 58057 w 493004"/>
                  <a:gd name="connsiteY27" fmla="*/ 132317 h 795009"/>
                  <a:gd name="connsiteX28" fmla="*/ 4759 w 493004"/>
                  <a:gd name="connsiteY28" fmla="*/ 39976 h 795009"/>
                  <a:gd name="connsiteX29" fmla="*/ 0 w 493004"/>
                  <a:gd name="connsiteY29" fmla="*/ 27601 h 795009"/>
                  <a:gd name="connsiteX30" fmla="*/ 393071 w 493004"/>
                  <a:gd name="connsiteY30" fmla="*/ 590213 h 795009"/>
                  <a:gd name="connsiteX31" fmla="*/ 394975 w 493004"/>
                  <a:gd name="connsiteY31" fmla="*/ 546423 h 795009"/>
                  <a:gd name="connsiteX32" fmla="*/ 354050 w 493004"/>
                  <a:gd name="connsiteY32" fmla="*/ 475025 h 795009"/>
                  <a:gd name="connsiteX33" fmla="*/ 315028 w 493004"/>
                  <a:gd name="connsiteY33" fmla="*/ 455034 h 795009"/>
                  <a:gd name="connsiteX34" fmla="*/ 332160 w 493004"/>
                  <a:gd name="connsiteY34" fmla="*/ 487401 h 795009"/>
                  <a:gd name="connsiteX35" fmla="*/ 290282 w 493004"/>
                  <a:gd name="connsiteY35" fmla="*/ 512152 h 795009"/>
                  <a:gd name="connsiteX36" fmla="*/ 273151 w 493004"/>
                  <a:gd name="connsiteY36" fmla="*/ 506440 h 795009"/>
                  <a:gd name="connsiteX37" fmla="*/ 260779 w 493004"/>
                  <a:gd name="connsiteY37" fmla="*/ 486449 h 795009"/>
                  <a:gd name="connsiteX38" fmla="*/ 256971 w 493004"/>
                  <a:gd name="connsiteY38" fmla="*/ 495017 h 795009"/>
                  <a:gd name="connsiteX39" fmla="*/ 262682 w 493004"/>
                  <a:gd name="connsiteY39" fmla="*/ 535951 h 795009"/>
                  <a:gd name="connsiteX40" fmla="*/ 297897 w 493004"/>
                  <a:gd name="connsiteY40" fmla="*/ 597829 h 795009"/>
                  <a:gd name="connsiteX41" fmla="*/ 340725 w 493004"/>
                  <a:gd name="connsiteY41" fmla="*/ 622580 h 795009"/>
                  <a:gd name="connsiteX42" fmla="*/ 323594 w 493004"/>
                  <a:gd name="connsiteY42" fmla="*/ 590213 h 795009"/>
                  <a:gd name="connsiteX43" fmla="*/ 368326 w 493004"/>
                  <a:gd name="connsiteY43" fmla="*/ 564510 h 795009"/>
                  <a:gd name="connsiteX44" fmla="*/ 381650 w 493004"/>
                  <a:gd name="connsiteY44" fmla="*/ 569270 h 795009"/>
                  <a:gd name="connsiteX45" fmla="*/ 393071 w 493004"/>
                  <a:gd name="connsiteY45" fmla="*/ 590213 h 795009"/>
                  <a:gd name="connsiteX46" fmla="*/ 171314 w 493004"/>
                  <a:gd name="connsiteY46" fmla="*/ 205619 h 795009"/>
                  <a:gd name="connsiteX47" fmla="*/ 118017 w 493004"/>
                  <a:gd name="connsiteY47" fmla="*/ 236082 h 795009"/>
                  <a:gd name="connsiteX48" fmla="*/ 98982 w 493004"/>
                  <a:gd name="connsiteY48" fmla="*/ 204667 h 795009"/>
                  <a:gd name="connsiteX49" fmla="*/ 97078 w 493004"/>
                  <a:gd name="connsiteY49" fmla="*/ 249409 h 795009"/>
                  <a:gd name="connsiteX50" fmla="*/ 136100 w 493004"/>
                  <a:gd name="connsiteY50" fmla="*/ 316999 h 795009"/>
                  <a:gd name="connsiteX51" fmla="*/ 163700 w 493004"/>
                  <a:gd name="connsiteY51" fmla="*/ 338894 h 795009"/>
                  <a:gd name="connsiteX52" fmla="*/ 177025 w 493004"/>
                  <a:gd name="connsiteY52" fmla="*/ 339846 h 795009"/>
                  <a:gd name="connsiteX53" fmla="*/ 160845 w 493004"/>
                  <a:gd name="connsiteY53" fmla="*/ 308431 h 795009"/>
                  <a:gd name="connsiteX54" fmla="*/ 213191 w 493004"/>
                  <a:gd name="connsiteY54" fmla="*/ 278920 h 795009"/>
                  <a:gd name="connsiteX55" fmla="*/ 232226 w 493004"/>
                  <a:gd name="connsiteY55" fmla="*/ 309383 h 795009"/>
                  <a:gd name="connsiteX56" fmla="*/ 233178 w 493004"/>
                  <a:gd name="connsiteY56" fmla="*/ 261785 h 795009"/>
                  <a:gd name="connsiteX57" fmla="*/ 197012 w 493004"/>
                  <a:gd name="connsiteY57" fmla="*/ 198955 h 795009"/>
                  <a:gd name="connsiteX58" fmla="*/ 170363 w 493004"/>
                  <a:gd name="connsiteY58" fmla="*/ 176108 h 795009"/>
                  <a:gd name="connsiteX59" fmla="*/ 154183 w 493004"/>
                  <a:gd name="connsiteY59" fmla="*/ 173252 h 795009"/>
                  <a:gd name="connsiteX60" fmla="*/ 171314 w 493004"/>
                  <a:gd name="connsiteY60" fmla="*/ 205619 h 795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493004" h="795009">
                    <a:moveTo>
                      <a:pt x="0" y="27601"/>
                    </a:moveTo>
                    <a:cubicBezTo>
                      <a:pt x="14276" y="19033"/>
                      <a:pt x="28552" y="11417"/>
                      <a:pt x="41877" y="2850"/>
                    </a:cubicBezTo>
                    <a:cubicBezTo>
                      <a:pt x="49491" y="-1910"/>
                      <a:pt x="54250" y="-958"/>
                      <a:pt x="58057" y="7610"/>
                    </a:cubicBezTo>
                    <a:cubicBezTo>
                      <a:pt x="75188" y="38073"/>
                      <a:pt x="93271" y="68535"/>
                      <a:pt x="110403" y="98998"/>
                    </a:cubicBezTo>
                    <a:cubicBezTo>
                      <a:pt x="115161" y="107566"/>
                      <a:pt x="120872" y="111374"/>
                      <a:pt x="131341" y="110422"/>
                    </a:cubicBezTo>
                    <a:cubicBezTo>
                      <a:pt x="186542" y="104710"/>
                      <a:pt x="228419" y="126605"/>
                      <a:pt x="255068" y="176108"/>
                    </a:cubicBezTo>
                    <a:cubicBezTo>
                      <a:pt x="267441" y="199907"/>
                      <a:pt x="282669" y="221802"/>
                      <a:pt x="292186" y="246553"/>
                    </a:cubicBezTo>
                    <a:cubicBezTo>
                      <a:pt x="309317" y="287488"/>
                      <a:pt x="298848" y="325566"/>
                      <a:pt x="273151" y="360789"/>
                    </a:cubicBezTo>
                    <a:cubicBezTo>
                      <a:pt x="269344" y="366501"/>
                      <a:pt x="264586" y="371261"/>
                      <a:pt x="269344" y="377924"/>
                    </a:cubicBezTo>
                    <a:cubicBezTo>
                      <a:pt x="274103" y="384588"/>
                      <a:pt x="276006" y="393156"/>
                      <a:pt x="289331" y="392204"/>
                    </a:cubicBezTo>
                    <a:cubicBezTo>
                      <a:pt x="332160" y="386492"/>
                      <a:pt x="372133" y="396964"/>
                      <a:pt x="397830" y="432187"/>
                    </a:cubicBezTo>
                    <a:cubicBezTo>
                      <a:pt x="425431" y="470265"/>
                      <a:pt x="454935" y="508344"/>
                      <a:pt x="459693" y="558798"/>
                    </a:cubicBezTo>
                    <a:cubicBezTo>
                      <a:pt x="462549" y="589261"/>
                      <a:pt x="454935" y="616868"/>
                      <a:pt x="434948" y="639715"/>
                    </a:cubicBezTo>
                    <a:cubicBezTo>
                      <a:pt x="427334" y="648283"/>
                      <a:pt x="428286" y="655899"/>
                      <a:pt x="433996" y="665418"/>
                    </a:cubicBezTo>
                    <a:cubicBezTo>
                      <a:pt x="453983" y="698737"/>
                      <a:pt x="472066" y="732056"/>
                      <a:pt x="493005" y="767279"/>
                    </a:cubicBezTo>
                    <a:cubicBezTo>
                      <a:pt x="476825" y="776798"/>
                      <a:pt x="460645" y="786318"/>
                      <a:pt x="443514" y="794886"/>
                    </a:cubicBezTo>
                    <a:cubicBezTo>
                      <a:pt x="441610" y="795838"/>
                      <a:pt x="435900" y="791078"/>
                      <a:pt x="433996" y="787270"/>
                    </a:cubicBezTo>
                    <a:cubicBezTo>
                      <a:pt x="415913" y="755855"/>
                      <a:pt x="397830" y="724440"/>
                      <a:pt x="379747" y="693025"/>
                    </a:cubicBezTo>
                    <a:cubicBezTo>
                      <a:pt x="374988" y="683506"/>
                      <a:pt x="369278" y="681602"/>
                      <a:pt x="358808" y="683506"/>
                    </a:cubicBezTo>
                    <a:cubicBezTo>
                      <a:pt x="313125" y="689218"/>
                      <a:pt x="274103" y="673986"/>
                      <a:pt x="247454" y="635907"/>
                    </a:cubicBezTo>
                    <a:cubicBezTo>
                      <a:pt x="229371" y="610204"/>
                      <a:pt x="213191" y="581645"/>
                      <a:pt x="200818" y="553086"/>
                    </a:cubicBezTo>
                    <a:cubicBezTo>
                      <a:pt x="182735" y="511200"/>
                      <a:pt x="189398" y="471217"/>
                      <a:pt x="216998" y="435042"/>
                    </a:cubicBezTo>
                    <a:cubicBezTo>
                      <a:pt x="223660" y="426475"/>
                      <a:pt x="224612" y="420763"/>
                      <a:pt x="218902" y="411243"/>
                    </a:cubicBezTo>
                    <a:cubicBezTo>
                      <a:pt x="213191" y="401724"/>
                      <a:pt x="208433" y="401724"/>
                      <a:pt x="197963" y="402676"/>
                    </a:cubicBezTo>
                    <a:cubicBezTo>
                      <a:pt x="146569" y="407436"/>
                      <a:pt x="105644" y="389348"/>
                      <a:pt x="78995" y="343654"/>
                    </a:cubicBezTo>
                    <a:cubicBezTo>
                      <a:pt x="63767" y="317951"/>
                      <a:pt x="48539" y="292248"/>
                      <a:pt x="37118" y="264641"/>
                    </a:cubicBezTo>
                    <a:cubicBezTo>
                      <a:pt x="20939" y="223706"/>
                      <a:pt x="31408" y="185627"/>
                      <a:pt x="57105" y="152309"/>
                    </a:cubicBezTo>
                    <a:cubicBezTo>
                      <a:pt x="62815" y="144693"/>
                      <a:pt x="62815" y="139933"/>
                      <a:pt x="58057" y="132317"/>
                    </a:cubicBezTo>
                    <a:cubicBezTo>
                      <a:pt x="39973" y="101854"/>
                      <a:pt x="21890" y="70439"/>
                      <a:pt x="4759" y="39976"/>
                    </a:cubicBezTo>
                    <a:cubicBezTo>
                      <a:pt x="2855" y="36169"/>
                      <a:pt x="1904" y="32361"/>
                      <a:pt x="0" y="27601"/>
                    </a:cubicBezTo>
                    <a:close/>
                    <a:moveTo>
                      <a:pt x="393071" y="590213"/>
                    </a:moveTo>
                    <a:cubicBezTo>
                      <a:pt x="402589" y="574030"/>
                      <a:pt x="401637" y="558798"/>
                      <a:pt x="394975" y="546423"/>
                    </a:cubicBezTo>
                    <a:cubicBezTo>
                      <a:pt x="382602" y="521671"/>
                      <a:pt x="368326" y="497872"/>
                      <a:pt x="354050" y="475025"/>
                    </a:cubicBezTo>
                    <a:cubicBezTo>
                      <a:pt x="346436" y="462649"/>
                      <a:pt x="334063" y="454082"/>
                      <a:pt x="315028" y="455034"/>
                    </a:cubicBezTo>
                    <a:cubicBezTo>
                      <a:pt x="320738" y="466458"/>
                      <a:pt x="326449" y="476929"/>
                      <a:pt x="332160" y="487401"/>
                    </a:cubicBezTo>
                    <a:cubicBezTo>
                      <a:pt x="316932" y="495968"/>
                      <a:pt x="303607" y="503584"/>
                      <a:pt x="290282" y="512152"/>
                    </a:cubicBezTo>
                    <a:cubicBezTo>
                      <a:pt x="281717" y="517864"/>
                      <a:pt x="276958" y="515960"/>
                      <a:pt x="273151" y="506440"/>
                    </a:cubicBezTo>
                    <a:cubicBezTo>
                      <a:pt x="270296" y="499776"/>
                      <a:pt x="265537" y="494065"/>
                      <a:pt x="260779" y="486449"/>
                    </a:cubicBezTo>
                    <a:cubicBezTo>
                      <a:pt x="257923" y="491208"/>
                      <a:pt x="256020" y="493112"/>
                      <a:pt x="256971" y="495017"/>
                    </a:cubicBezTo>
                    <a:cubicBezTo>
                      <a:pt x="257923" y="509296"/>
                      <a:pt x="256971" y="524527"/>
                      <a:pt x="262682" y="535951"/>
                    </a:cubicBezTo>
                    <a:cubicBezTo>
                      <a:pt x="272199" y="557846"/>
                      <a:pt x="285524" y="577837"/>
                      <a:pt x="297897" y="597829"/>
                    </a:cubicBezTo>
                    <a:cubicBezTo>
                      <a:pt x="306462" y="612108"/>
                      <a:pt x="319787" y="621628"/>
                      <a:pt x="340725" y="622580"/>
                    </a:cubicBezTo>
                    <a:cubicBezTo>
                      <a:pt x="334063" y="610204"/>
                      <a:pt x="329304" y="600685"/>
                      <a:pt x="323594" y="590213"/>
                    </a:cubicBezTo>
                    <a:cubicBezTo>
                      <a:pt x="338822" y="581645"/>
                      <a:pt x="354050" y="573078"/>
                      <a:pt x="368326" y="564510"/>
                    </a:cubicBezTo>
                    <a:cubicBezTo>
                      <a:pt x="374988" y="560702"/>
                      <a:pt x="378795" y="562606"/>
                      <a:pt x="381650" y="569270"/>
                    </a:cubicBezTo>
                    <a:cubicBezTo>
                      <a:pt x="382602" y="575934"/>
                      <a:pt x="387361" y="582597"/>
                      <a:pt x="393071" y="590213"/>
                    </a:cubicBezTo>
                    <a:close/>
                    <a:moveTo>
                      <a:pt x="171314" y="205619"/>
                    </a:moveTo>
                    <a:cubicBezTo>
                      <a:pt x="153231" y="216090"/>
                      <a:pt x="136100" y="225610"/>
                      <a:pt x="118017" y="236082"/>
                    </a:cubicBezTo>
                    <a:cubicBezTo>
                      <a:pt x="111354" y="224658"/>
                      <a:pt x="105644" y="216090"/>
                      <a:pt x="98982" y="204667"/>
                    </a:cubicBezTo>
                    <a:cubicBezTo>
                      <a:pt x="89464" y="220850"/>
                      <a:pt x="89464" y="236082"/>
                      <a:pt x="97078" y="249409"/>
                    </a:cubicBezTo>
                    <a:cubicBezTo>
                      <a:pt x="108499" y="272256"/>
                      <a:pt x="121824" y="296055"/>
                      <a:pt x="136100" y="316999"/>
                    </a:cubicBezTo>
                    <a:cubicBezTo>
                      <a:pt x="142762" y="326518"/>
                      <a:pt x="154183" y="332230"/>
                      <a:pt x="163700" y="338894"/>
                    </a:cubicBezTo>
                    <a:cubicBezTo>
                      <a:pt x="166556" y="340798"/>
                      <a:pt x="171314" y="339846"/>
                      <a:pt x="177025" y="339846"/>
                    </a:cubicBezTo>
                    <a:cubicBezTo>
                      <a:pt x="170363" y="327470"/>
                      <a:pt x="165604" y="317951"/>
                      <a:pt x="160845" y="308431"/>
                    </a:cubicBezTo>
                    <a:cubicBezTo>
                      <a:pt x="178928" y="297959"/>
                      <a:pt x="196060" y="288440"/>
                      <a:pt x="213191" y="278920"/>
                    </a:cubicBezTo>
                    <a:cubicBezTo>
                      <a:pt x="219853" y="289392"/>
                      <a:pt x="225564" y="297959"/>
                      <a:pt x="232226" y="309383"/>
                    </a:cubicBezTo>
                    <a:cubicBezTo>
                      <a:pt x="241744" y="292248"/>
                      <a:pt x="240792" y="276064"/>
                      <a:pt x="233178" y="261785"/>
                    </a:cubicBezTo>
                    <a:cubicBezTo>
                      <a:pt x="221757" y="239889"/>
                      <a:pt x="210336" y="218946"/>
                      <a:pt x="197012" y="198955"/>
                    </a:cubicBezTo>
                    <a:cubicBezTo>
                      <a:pt x="190349" y="189435"/>
                      <a:pt x="179880" y="182771"/>
                      <a:pt x="170363" y="176108"/>
                    </a:cubicBezTo>
                    <a:cubicBezTo>
                      <a:pt x="166556" y="173252"/>
                      <a:pt x="161797" y="174204"/>
                      <a:pt x="154183" y="173252"/>
                    </a:cubicBezTo>
                    <a:cubicBezTo>
                      <a:pt x="159893" y="185627"/>
                      <a:pt x="164652" y="194195"/>
                      <a:pt x="171314" y="205619"/>
                    </a:cubicBezTo>
                    <a:close/>
                  </a:path>
                </a:pathLst>
              </a:custGeom>
              <a:grpFill/>
              <a:ln w="9514"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A70AC415-2C6D-0478-F503-352DB75D6282}"/>
                  </a:ext>
                </a:extLst>
              </p:cNvPr>
              <p:cNvSpPr/>
              <p:nvPr/>
            </p:nvSpPr>
            <p:spPr>
              <a:xfrm>
                <a:off x="4984281" y="4537095"/>
                <a:ext cx="490228" cy="794829"/>
              </a:xfrm>
              <a:custGeom>
                <a:avLst/>
                <a:gdLst>
                  <a:gd name="connsiteX0" fmla="*/ 490229 w 490228"/>
                  <a:gd name="connsiteY0" fmla="*/ 25697 h 794829"/>
                  <a:gd name="connsiteX1" fmla="*/ 451207 w 490228"/>
                  <a:gd name="connsiteY1" fmla="*/ 95190 h 794829"/>
                  <a:gd name="connsiteX2" fmla="*/ 429317 w 490228"/>
                  <a:gd name="connsiteY2" fmla="*/ 132317 h 794829"/>
                  <a:gd name="connsiteX3" fmla="*/ 431220 w 490228"/>
                  <a:gd name="connsiteY3" fmla="*/ 150405 h 794829"/>
                  <a:gd name="connsiteX4" fmla="*/ 439786 w 490228"/>
                  <a:gd name="connsiteY4" fmla="*/ 291296 h 794829"/>
                  <a:gd name="connsiteX5" fmla="*/ 411233 w 490228"/>
                  <a:gd name="connsiteY5" fmla="*/ 340798 h 794829"/>
                  <a:gd name="connsiteX6" fmla="*/ 287507 w 490228"/>
                  <a:gd name="connsiteY6" fmla="*/ 400772 h 794829"/>
                  <a:gd name="connsiteX7" fmla="*/ 270375 w 490228"/>
                  <a:gd name="connsiteY7" fmla="*/ 411243 h 794829"/>
                  <a:gd name="connsiteX8" fmla="*/ 270375 w 490228"/>
                  <a:gd name="connsiteY8" fmla="*/ 431235 h 794829"/>
                  <a:gd name="connsiteX9" fmla="*/ 282748 w 490228"/>
                  <a:gd name="connsiteY9" fmla="*/ 566414 h 794829"/>
                  <a:gd name="connsiteX10" fmla="*/ 250388 w 490228"/>
                  <a:gd name="connsiteY10" fmla="*/ 623532 h 794829"/>
                  <a:gd name="connsiteX11" fmla="*/ 125710 w 490228"/>
                  <a:gd name="connsiteY11" fmla="*/ 682554 h 794829"/>
                  <a:gd name="connsiteX12" fmla="*/ 111434 w 490228"/>
                  <a:gd name="connsiteY12" fmla="*/ 692073 h 794829"/>
                  <a:gd name="connsiteX13" fmla="*/ 58136 w 490228"/>
                  <a:gd name="connsiteY13" fmla="*/ 785366 h 794829"/>
                  <a:gd name="connsiteX14" fmla="*/ 37197 w 490228"/>
                  <a:gd name="connsiteY14" fmla="*/ 791078 h 794829"/>
                  <a:gd name="connsiteX15" fmla="*/ 9597 w 490228"/>
                  <a:gd name="connsiteY15" fmla="*/ 775846 h 794829"/>
                  <a:gd name="connsiteX16" fmla="*/ 3886 w 490228"/>
                  <a:gd name="connsiteY16" fmla="*/ 754903 h 794829"/>
                  <a:gd name="connsiteX17" fmla="*/ 58136 w 490228"/>
                  <a:gd name="connsiteY17" fmla="*/ 660658 h 794829"/>
                  <a:gd name="connsiteX18" fmla="*/ 58136 w 490228"/>
                  <a:gd name="connsiteY18" fmla="*/ 644475 h 794829"/>
                  <a:gd name="connsiteX19" fmla="*/ 46715 w 490228"/>
                  <a:gd name="connsiteY19" fmla="*/ 506440 h 794829"/>
                  <a:gd name="connsiteX20" fmla="*/ 81929 w 490228"/>
                  <a:gd name="connsiteY20" fmla="*/ 445514 h 794829"/>
                  <a:gd name="connsiteX21" fmla="*/ 198042 w 490228"/>
                  <a:gd name="connsiteY21" fmla="*/ 391252 h 794829"/>
                  <a:gd name="connsiteX22" fmla="*/ 218981 w 490228"/>
                  <a:gd name="connsiteY22" fmla="*/ 381732 h 794829"/>
                  <a:gd name="connsiteX23" fmla="*/ 217077 w 490228"/>
                  <a:gd name="connsiteY23" fmla="*/ 358885 h 794829"/>
                  <a:gd name="connsiteX24" fmla="*/ 207560 w 490228"/>
                  <a:gd name="connsiteY24" fmla="*/ 225610 h 794829"/>
                  <a:gd name="connsiteX25" fmla="*/ 236112 w 490228"/>
                  <a:gd name="connsiteY25" fmla="*/ 176108 h 794829"/>
                  <a:gd name="connsiteX26" fmla="*/ 356032 w 490228"/>
                  <a:gd name="connsiteY26" fmla="*/ 111374 h 794829"/>
                  <a:gd name="connsiteX27" fmla="*/ 383633 w 490228"/>
                  <a:gd name="connsiteY27" fmla="*/ 96142 h 794829"/>
                  <a:gd name="connsiteX28" fmla="*/ 433124 w 490228"/>
                  <a:gd name="connsiteY28" fmla="*/ 7610 h 794829"/>
                  <a:gd name="connsiteX29" fmla="*/ 449303 w 490228"/>
                  <a:gd name="connsiteY29" fmla="*/ 2850 h 794829"/>
                  <a:gd name="connsiteX30" fmla="*/ 490229 w 490228"/>
                  <a:gd name="connsiteY30" fmla="*/ 25697 h 794829"/>
                  <a:gd name="connsiteX31" fmla="*/ 173297 w 490228"/>
                  <a:gd name="connsiteY31" fmla="*/ 454082 h 794829"/>
                  <a:gd name="connsiteX32" fmla="*/ 135227 w 490228"/>
                  <a:gd name="connsiteY32" fmla="*/ 472169 h 794829"/>
                  <a:gd name="connsiteX33" fmla="*/ 93350 w 490228"/>
                  <a:gd name="connsiteY33" fmla="*/ 545471 h 794829"/>
                  <a:gd name="connsiteX34" fmla="*/ 95254 w 490228"/>
                  <a:gd name="connsiteY34" fmla="*/ 590213 h 794829"/>
                  <a:gd name="connsiteX35" fmla="*/ 114289 w 490228"/>
                  <a:gd name="connsiteY35" fmla="*/ 558798 h 794829"/>
                  <a:gd name="connsiteX36" fmla="*/ 167586 w 490228"/>
                  <a:gd name="connsiteY36" fmla="*/ 589261 h 794829"/>
                  <a:gd name="connsiteX37" fmla="*/ 159021 w 490228"/>
                  <a:gd name="connsiteY37" fmla="*/ 604492 h 794829"/>
                  <a:gd name="connsiteX38" fmla="*/ 151407 w 490228"/>
                  <a:gd name="connsiteY38" fmla="*/ 619724 h 794829"/>
                  <a:gd name="connsiteX39" fmla="*/ 192332 w 490228"/>
                  <a:gd name="connsiteY39" fmla="*/ 598781 h 794829"/>
                  <a:gd name="connsiteX40" fmla="*/ 230402 w 490228"/>
                  <a:gd name="connsiteY40" fmla="*/ 532143 h 794829"/>
                  <a:gd name="connsiteX41" fmla="*/ 229450 w 490228"/>
                  <a:gd name="connsiteY41" fmla="*/ 485497 h 794829"/>
                  <a:gd name="connsiteX42" fmla="*/ 214222 w 490228"/>
                  <a:gd name="connsiteY42" fmla="*/ 509296 h 794829"/>
                  <a:gd name="connsiteX43" fmla="*/ 203753 w 490228"/>
                  <a:gd name="connsiteY43" fmla="*/ 513104 h 794829"/>
                  <a:gd name="connsiteX44" fmla="*/ 158069 w 490228"/>
                  <a:gd name="connsiteY44" fmla="*/ 486449 h 794829"/>
                  <a:gd name="connsiteX45" fmla="*/ 173297 w 490228"/>
                  <a:gd name="connsiteY45" fmla="*/ 454082 h 794829"/>
                  <a:gd name="connsiteX46" fmla="*/ 317962 w 490228"/>
                  <a:gd name="connsiteY46" fmla="*/ 203715 h 794829"/>
                  <a:gd name="connsiteX47" fmla="*/ 335094 w 490228"/>
                  <a:gd name="connsiteY47" fmla="*/ 171348 h 794829"/>
                  <a:gd name="connsiteX48" fmla="*/ 291313 w 490228"/>
                  <a:gd name="connsiteY48" fmla="*/ 197051 h 794829"/>
                  <a:gd name="connsiteX49" fmla="*/ 258002 w 490228"/>
                  <a:gd name="connsiteY49" fmla="*/ 255121 h 794829"/>
                  <a:gd name="connsiteX50" fmla="*/ 256099 w 490228"/>
                  <a:gd name="connsiteY50" fmla="*/ 307479 h 794829"/>
                  <a:gd name="connsiteX51" fmla="*/ 269423 w 490228"/>
                  <a:gd name="connsiteY51" fmla="*/ 285584 h 794829"/>
                  <a:gd name="connsiteX52" fmla="*/ 283700 w 490228"/>
                  <a:gd name="connsiteY52" fmla="*/ 280824 h 794829"/>
                  <a:gd name="connsiteX53" fmla="*/ 319866 w 490228"/>
                  <a:gd name="connsiteY53" fmla="*/ 300815 h 794829"/>
                  <a:gd name="connsiteX54" fmla="*/ 323673 w 490228"/>
                  <a:gd name="connsiteY54" fmla="*/ 314143 h 794829"/>
                  <a:gd name="connsiteX55" fmla="*/ 310348 w 490228"/>
                  <a:gd name="connsiteY55" fmla="*/ 336990 h 794829"/>
                  <a:gd name="connsiteX56" fmla="*/ 352225 w 490228"/>
                  <a:gd name="connsiteY56" fmla="*/ 313191 h 794829"/>
                  <a:gd name="connsiteX57" fmla="*/ 388392 w 490228"/>
                  <a:gd name="connsiteY57" fmla="*/ 250361 h 794829"/>
                  <a:gd name="connsiteX58" fmla="*/ 389343 w 490228"/>
                  <a:gd name="connsiteY58" fmla="*/ 199907 h 794829"/>
                  <a:gd name="connsiteX59" fmla="*/ 368405 w 490228"/>
                  <a:gd name="connsiteY59" fmla="*/ 231322 h 794829"/>
                  <a:gd name="connsiteX60" fmla="*/ 317962 w 490228"/>
                  <a:gd name="connsiteY60" fmla="*/ 203715 h 794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490228" h="794829">
                    <a:moveTo>
                      <a:pt x="490229" y="25697"/>
                    </a:moveTo>
                    <a:cubicBezTo>
                      <a:pt x="476904" y="49496"/>
                      <a:pt x="463579" y="72343"/>
                      <a:pt x="451207" y="95190"/>
                    </a:cubicBezTo>
                    <a:cubicBezTo>
                      <a:pt x="444545" y="107566"/>
                      <a:pt x="436931" y="119942"/>
                      <a:pt x="429317" y="132317"/>
                    </a:cubicBezTo>
                    <a:cubicBezTo>
                      <a:pt x="425510" y="138981"/>
                      <a:pt x="426461" y="143741"/>
                      <a:pt x="431220" y="150405"/>
                    </a:cubicBezTo>
                    <a:cubicBezTo>
                      <a:pt x="466435" y="195147"/>
                      <a:pt x="467386" y="242745"/>
                      <a:pt x="439786" y="291296"/>
                    </a:cubicBezTo>
                    <a:cubicBezTo>
                      <a:pt x="430268" y="307479"/>
                      <a:pt x="420751" y="324614"/>
                      <a:pt x="411233" y="340798"/>
                    </a:cubicBezTo>
                    <a:cubicBezTo>
                      <a:pt x="384585" y="386492"/>
                      <a:pt x="338901" y="408387"/>
                      <a:pt x="287507" y="400772"/>
                    </a:cubicBezTo>
                    <a:cubicBezTo>
                      <a:pt x="277037" y="398868"/>
                      <a:pt x="274182" y="404580"/>
                      <a:pt x="270375" y="411243"/>
                    </a:cubicBezTo>
                    <a:cubicBezTo>
                      <a:pt x="265616" y="417907"/>
                      <a:pt x="264665" y="423619"/>
                      <a:pt x="270375" y="431235"/>
                    </a:cubicBezTo>
                    <a:cubicBezTo>
                      <a:pt x="303686" y="473121"/>
                      <a:pt x="306541" y="518815"/>
                      <a:pt x="282748" y="566414"/>
                    </a:cubicBezTo>
                    <a:cubicBezTo>
                      <a:pt x="272279" y="585453"/>
                      <a:pt x="260858" y="604492"/>
                      <a:pt x="250388" y="623532"/>
                    </a:cubicBezTo>
                    <a:cubicBezTo>
                      <a:pt x="228498" y="665418"/>
                      <a:pt x="173297" y="693026"/>
                      <a:pt x="125710" y="682554"/>
                    </a:cubicBezTo>
                    <a:cubicBezTo>
                      <a:pt x="121903" y="681602"/>
                      <a:pt x="113337" y="687314"/>
                      <a:pt x="111434" y="692073"/>
                    </a:cubicBezTo>
                    <a:cubicBezTo>
                      <a:pt x="93350" y="722536"/>
                      <a:pt x="75267" y="753951"/>
                      <a:pt x="58136" y="785366"/>
                    </a:cubicBezTo>
                    <a:cubicBezTo>
                      <a:pt x="52425" y="796790"/>
                      <a:pt x="46715" y="796790"/>
                      <a:pt x="37197" y="791078"/>
                    </a:cubicBezTo>
                    <a:cubicBezTo>
                      <a:pt x="28632" y="785366"/>
                      <a:pt x="19114" y="779654"/>
                      <a:pt x="9597" y="775846"/>
                    </a:cubicBezTo>
                    <a:cubicBezTo>
                      <a:pt x="-872" y="771087"/>
                      <a:pt x="-2776" y="765375"/>
                      <a:pt x="3886" y="754903"/>
                    </a:cubicBezTo>
                    <a:cubicBezTo>
                      <a:pt x="21969" y="723488"/>
                      <a:pt x="40053" y="692073"/>
                      <a:pt x="58136" y="660658"/>
                    </a:cubicBezTo>
                    <a:cubicBezTo>
                      <a:pt x="60039" y="656851"/>
                      <a:pt x="60039" y="648283"/>
                      <a:pt x="58136" y="644475"/>
                    </a:cubicBezTo>
                    <a:cubicBezTo>
                      <a:pt x="23873" y="600685"/>
                      <a:pt x="20066" y="554990"/>
                      <a:pt x="46715" y="506440"/>
                    </a:cubicBezTo>
                    <a:cubicBezTo>
                      <a:pt x="58136" y="486449"/>
                      <a:pt x="68605" y="465505"/>
                      <a:pt x="81929" y="445514"/>
                    </a:cubicBezTo>
                    <a:cubicBezTo>
                      <a:pt x="109530" y="403627"/>
                      <a:pt x="148552" y="386492"/>
                      <a:pt x="198042" y="391252"/>
                    </a:cubicBezTo>
                    <a:cubicBezTo>
                      <a:pt x="207560" y="392204"/>
                      <a:pt x="214222" y="391252"/>
                      <a:pt x="218981" y="381732"/>
                    </a:cubicBezTo>
                    <a:cubicBezTo>
                      <a:pt x="223740" y="373165"/>
                      <a:pt x="223740" y="366501"/>
                      <a:pt x="217077" y="358885"/>
                    </a:cubicBezTo>
                    <a:cubicBezTo>
                      <a:pt x="185670" y="318903"/>
                      <a:pt x="182814" y="268448"/>
                      <a:pt x="207560" y="225610"/>
                    </a:cubicBezTo>
                    <a:cubicBezTo>
                      <a:pt x="217077" y="209426"/>
                      <a:pt x="226595" y="192291"/>
                      <a:pt x="236112" y="176108"/>
                    </a:cubicBezTo>
                    <a:cubicBezTo>
                      <a:pt x="262761" y="129461"/>
                      <a:pt x="301783" y="105662"/>
                      <a:pt x="356032" y="111374"/>
                    </a:cubicBezTo>
                    <a:cubicBezTo>
                      <a:pt x="370309" y="112326"/>
                      <a:pt x="376971" y="107566"/>
                      <a:pt x="383633" y="96142"/>
                    </a:cubicBezTo>
                    <a:cubicBezTo>
                      <a:pt x="399813" y="66631"/>
                      <a:pt x="416944" y="37120"/>
                      <a:pt x="433124" y="7610"/>
                    </a:cubicBezTo>
                    <a:cubicBezTo>
                      <a:pt x="437883" y="-958"/>
                      <a:pt x="441689" y="-1910"/>
                      <a:pt x="449303" y="2850"/>
                    </a:cubicBezTo>
                    <a:cubicBezTo>
                      <a:pt x="460724" y="9513"/>
                      <a:pt x="474049" y="17129"/>
                      <a:pt x="490229" y="25697"/>
                    </a:cubicBezTo>
                    <a:close/>
                    <a:moveTo>
                      <a:pt x="173297" y="454082"/>
                    </a:moveTo>
                    <a:cubicBezTo>
                      <a:pt x="157117" y="453130"/>
                      <a:pt x="142841" y="458842"/>
                      <a:pt x="135227" y="472169"/>
                    </a:cubicBezTo>
                    <a:cubicBezTo>
                      <a:pt x="119999" y="495968"/>
                      <a:pt x="105723" y="519768"/>
                      <a:pt x="93350" y="545471"/>
                    </a:cubicBezTo>
                    <a:cubicBezTo>
                      <a:pt x="86688" y="558798"/>
                      <a:pt x="87640" y="573078"/>
                      <a:pt x="95254" y="590213"/>
                    </a:cubicBezTo>
                    <a:cubicBezTo>
                      <a:pt x="102868" y="578790"/>
                      <a:pt x="108578" y="569270"/>
                      <a:pt x="114289" y="558798"/>
                    </a:cubicBezTo>
                    <a:cubicBezTo>
                      <a:pt x="132372" y="569270"/>
                      <a:pt x="149503" y="578790"/>
                      <a:pt x="167586" y="589261"/>
                    </a:cubicBezTo>
                    <a:cubicBezTo>
                      <a:pt x="163780" y="594973"/>
                      <a:pt x="161876" y="599733"/>
                      <a:pt x="159021" y="604492"/>
                    </a:cubicBezTo>
                    <a:cubicBezTo>
                      <a:pt x="156166" y="609252"/>
                      <a:pt x="154262" y="614012"/>
                      <a:pt x="151407" y="619724"/>
                    </a:cubicBezTo>
                    <a:cubicBezTo>
                      <a:pt x="165683" y="622580"/>
                      <a:pt x="182814" y="614012"/>
                      <a:pt x="192332" y="598781"/>
                    </a:cubicBezTo>
                    <a:cubicBezTo>
                      <a:pt x="205656" y="576886"/>
                      <a:pt x="218981" y="554990"/>
                      <a:pt x="230402" y="532143"/>
                    </a:cubicBezTo>
                    <a:cubicBezTo>
                      <a:pt x="238016" y="517863"/>
                      <a:pt x="238967" y="502632"/>
                      <a:pt x="229450" y="485497"/>
                    </a:cubicBezTo>
                    <a:cubicBezTo>
                      <a:pt x="223740" y="494064"/>
                      <a:pt x="219932" y="502632"/>
                      <a:pt x="214222" y="509296"/>
                    </a:cubicBezTo>
                    <a:cubicBezTo>
                      <a:pt x="212319" y="512152"/>
                      <a:pt x="205656" y="514056"/>
                      <a:pt x="203753" y="513104"/>
                    </a:cubicBezTo>
                    <a:cubicBezTo>
                      <a:pt x="188525" y="505488"/>
                      <a:pt x="173297" y="495968"/>
                      <a:pt x="158069" y="486449"/>
                    </a:cubicBezTo>
                    <a:cubicBezTo>
                      <a:pt x="162828" y="474073"/>
                      <a:pt x="167586" y="464554"/>
                      <a:pt x="173297" y="454082"/>
                    </a:cubicBezTo>
                    <a:close/>
                    <a:moveTo>
                      <a:pt x="317962" y="203715"/>
                    </a:moveTo>
                    <a:cubicBezTo>
                      <a:pt x="323673" y="192291"/>
                      <a:pt x="329383" y="182771"/>
                      <a:pt x="335094" y="171348"/>
                    </a:cubicBezTo>
                    <a:cubicBezTo>
                      <a:pt x="313204" y="171348"/>
                      <a:pt x="300831" y="182771"/>
                      <a:pt x="291313" y="197051"/>
                    </a:cubicBezTo>
                    <a:cubicBezTo>
                      <a:pt x="279893" y="216090"/>
                      <a:pt x="268472" y="235130"/>
                      <a:pt x="258002" y="255121"/>
                    </a:cubicBezTo>
                    <a:cubicBezTo>
                      <a:pt x="249437" y="271304"/>
                      <a:pt x="245630" y="287488"/>
                      <a:pt x="256099" y="307479"/>
                    </a:cubicBezTo>
                    <a:cubicBezTo>
                      <a:pt x="260858" y="298911"/>
                      <a:pt x="265616" y="293200"/>
                      <a:pt x="269423" y="285584"/>
                    </a:cubicBezTo>
                    <a:cubicBezTo>
                      <a:pt x="273230" y="278920"/>
                      <a:pt x="276086" y="276064"/>
                      <a:pt x="283700" y="280824"/>
                    </a:cubicBezTo>
                    <a:cubicBezTo>
                      <a:pt x="295121" y="288440"/>
                      <a:pt x="307493" y="295103"/>
                      <a:pt x="319866" y="300815"/>
                    </a:cubicBezTo>
                    <a:cubicBezTo>
                      <a:pt x="326528" y="304623"/>
                      <a:pt x="327480" y="308431"/>
                      <a:pt x="323673" y="314143"/>
                    </a:cubicBezTo>
                    <a:cubicBezTo>
                      <a:pt x="319866" y="320807"/>
                      <a:pt x="316059" y="328422"/>
                      <a:pt x="310348" y="336990"/>
                    </a:cubicBezTo>
                    <a:cubicBezTo>
                      <a:pt x="330335" y="336038"/>
                      <a:pt x="343659" y="327470"/>
                      <a:pt x="352225" y="313191"/>
                    </a:cubicBezTo>
                    <a:cubicBezTo>
                      <a:pt x="364598" y="292248"/>
                      <a:pt x="376971" y="271304"/>
                      <a:pt x="388392" y="250361"/>
                    </a:cubicBezTo>
                    <a:cubicBezTo>
                      <a:pt x="396005" y="235130"/>
                      <a:pt x="397909" y="218946"/>
                      <a:pt x="389343" y="199907"/>
                    </a:cubicBezTo>
                    <a:cubicBezTo>
                      <a:pt x="381729" y="211330"/>
                      <a:pt x="375067" y="220850"/>
                      <a:pt x="368405" y="231322"/>
                    </a:cubicBezTo>
                    <a:cubicBezTo>
                      <a:pt x="352225" y="223706"/>
                      <a:pt x="336046" y="214186"/>
                      <a:pt x="317962" y="203715"/>
                    </a:cubicBezTo>
                    <a:close/>
                  </a:path>
                </a:pathLst>
              </a:custGeom>
              <a:grpFill/>
              <a:ln w="9514"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E7FD101E-2EA6-1A80-C665-25F53074DE62}"/>
                  </a:ext>
                </a:extLst>
              </p:cNvPr>
              <p:cNvSpPr/>
              <p:nvPr/>
            </p:nvSpPr>
            <p:spPr>
              <a:xfrm>
                <a:off x="4560834" y="5077805"/>
                <a:ext cx="845150" cy="977237"/>
              </a:xfrm>
              <a:custGeom>
                <a:avLst/>
                <a:gdLst>
                  <a:gd name="connsiteX0" fmla="*/ 380698 w 845150"/>
                  <a:gd name="connsiteY0" fmla="*/ 0 h 977237"/>
                  <a:gd name="connsiteX1" fmla="*/ 411154 w 845150"/>
                  <a:gd name="connsiteY1" fmla="*/ 52358 h 977237"/>
                  <a:gd name="connsiteX2" fmla="*/ 337870 w 845150"/>
                  <a:gd name="connsiteY2" fmla="*/ 95197 h 977237"/>
                  <a:gd name="connsiteX3" fmla="*/ 77091 w 845150"/>
                  <a:gd name="connsiteY3" fmla="*/ 244655 h 977237"/>
                  <a:gd name="connsiteX4" fmla="*/ 61863 w 845150"/>
                  <a:gd name="connsiteY4" fmla="*/ 271310 h 977237"/>
                  <a:gd name="connsiteX5" fmla="*/ 61863 w 845150"/>
                  <a:gd name="connsiteY5" fmla="*/ 672088 h 977237"/>
                  <a:gd name="connsiteX6" fmla="*/ 78043 w 845150"/>
                  <a:gd name="connsiteY6" fmla="*/ 699695 h 977237"/>
                  <a:gd name="connsiteX7" fmla="*/ 426382 w 845150"/>
                  <a:gd name="connsiteY7" fmla="*/ 900560 h 977237"/>
                  <a:gd name="connsiteX8" fmla="*/ 453031 w 845150"/>
                  <a:gd name="connsiteY8" fmla="*/ 900560 h 977237"/>
                  <a:gd name="connsiteX9" fmla="*/ 801370 w 845150"/>
                  <a:gd name="connsiteY9" fmla="*/ 698743 h 977237"/>
                  <a:gd name="connsiteX10" fmla="*/ 814694 w 845150"/>
                  <a:gd name="connsiteY10" fmla="*/ 693031 h 977237"/>
                  <a:gd name="connsiteX11" fmla="*/ 845150 w 845150"/>
                  <a:gd name="connsiteY11" fmla="*/ 744438 h 977237"/>
                  <a:gd name="connsiteX12" fmla="*/ 790901 w 845150"/>
                  <a:gd name="connsiteY12" fmla="*/ 776804 h 977237"/>
                  <a:gd name="connsiteX13" fmla="*/ 450176 w 845150"/>
                  <a:gd name="connsiteY13" fmla="*/ 973862 h 977237"/>
                  <a:gd name="connsiteX14" fmla="*/ 431141 w 845150"/>
                  <a:gd name="connsiteY14" fmla="*/ 974813 h 977237"/>
                  <a:gd name="connsiteX15" fmla="*/ 15228 w 845150"/>
                  <a:gd name="connsiteY15" fmla="*/ 734918 h 977237"/>
                  <a:gd name="connsiteX16" fmla="*/ 0 w 845150"/>
                  <a:gd name="connsiteY16" fmla="*/ 708263 h 977237"/>
                  <a:gd name="connsiteX17" fmla="*/ 0 w 845150"/>
                  <a:gd name="connsiteY17" fmla="*/ 235136 h 977237"/>
                  <a:gd name="connsiteX18" fmla="*/ 15228 w 845150"/>
                  <a:gd name="connsiteY18" fmla="*/ 210384 h 977237"/>
                  <a:gd name="connsiteX19" fmla="*/ 363567 w 845150"/>
                  <a:gd name="connsiteY19" fmla="*/ 9520 h 977237"/>
                  <a:gd name="connsiteX20" fmla="*/ 380698 w 845150"/>
                  <a:gd name="connsiteY20" fmla="*/ 0 h 977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45150" h="977237">
                    <a:moveTo>
                      <a:pt x="380698" y="0"/>
                    </a:moveTo>
                    <a:cubicBezTo>
                      <a:pt x="391167" y="18087"/>
                      <a:pt x="400685" y="34271"/>
                      <a:pt x="411154" y="52358"/>
                    </a:cubicBezTo>
                    <a:cubicBezTo>
                      <a:pt x="386409" y="66638"/>
                      <a:pt x="361663" y="80917"/>
                      <a:pt x="337870" y="95197"/>
                    </a:cubicBezTo>
                    <a:cubicBezTo>
                      <a:pt x="251261" y="145651"/>
                      <a:pt x="164652" y="195153"/>
                      <a:pt x="77091" y="244655"/>
                    </a:cubicBezTo>
                    <a:cubicBezTo>
                      <a:pt x="65670" y="251319"/>
                      <a:pt x="61863" y="258935"/>
                      <a:pt x="61863" y="271310"/>
                    </a:cubicBezTo>
                    <a:cubicBezTo>
                      <a:pt x="61863" y="404586"/>
                      <a:pt x="61863" y="537861"/>
                      <a:pt x="61863" y="672088"/>
                    </a:cubicBezTo>
                    <a:cubicBezTo>
                      <a:pt x="61863" y="685416"/>
                      <a:pt x="65670" y="693031"/>
                      <a:pt x="78043" y="699695"/>
                    </a:cubicBezTo>
                    <a:cubicBezTo>
                      <a:pt x="194156" y="766333"/>
                      <a:pt x="310269" y="833922"/>
                      <a:pt x="426382" y="900560"/>
                    </a:cubicBezTo>
                    <a:cubicBezTo>
                      <a:pt x="435899" y="906272"/>
                      <a:pt x="443513" y="906272"/>
                      <a:pt x="453031" y="900560"/>
                    </a:cubicBezTo>
                    <a:cubicBezTo>
                      <a:pt x="569144" y="832971"/>
                      <a:pt x="685257" y="766333"/>
                      <a:pt x="801370" y="698743"/>
                    </a:cubicBezTo>
                    <a:cubicBezTo>
                      <a:pt x="805177" y="696840"/>
                      <a:pt x="808984" y="694935"/>
                      <a:pt x="814694" y="693031"/>
                    </a:cubicBezTo>
                    <a:cubicBezTo>
                      <a:pt x="824212" y="710167"/>
                      <a:pt x="834681" y="726350"/>
                      <a:pt x="845150" y="744438"/>
                    </a:cubicBezTo>
                    <a:cubicBezTo>
                      <a:pt x="827067" y="755861"/>
                      <a:pt x="808984" y="766333"/>
                      <a:pt x="790901" y="776804"/>
                    </a:cubicBezTo>
                    <a:cubicBezTo>
                      <a:pt x="677643" y="842490"/>
                      <a:pt x="563433" y="908176"/>
                      <a:pt x="450176" y="973862"/>
                    </a:cubicBezTo>
                    <a:cubicBezTo>
                      <a:pt x="443513" y="977670"/>
                      <a:pt x="438755" y="978621"/>
                      <a:pt x="431141" y="974813"/>
                    </a:cubicBezTo>
                    <a:cubicBezTo>
                      <a:pt x="292186" y="894848"/>
                      <a:pt x="154183" y="813931"/>
                      <a:pt x="15228" y="734918"/>
                    </a:cubicBezTo>
                    <a:cubicBezTo>
                      <a:pt x="3807" y="728254"/>
                      <a:pt x="0" y="721590"/>
                      <a:pt x="0" y="708263"/>
                    </a:cubicBezTo>
                    <a:cubicBezTo>
                      <a:pt x="952" y="550236"/>
                      <a:pt x="952" y="393162"/>
                      <a:pt x="0" y="235136"/>
                    </a:cubicBezTo>
                    <a:cubicBezTo>
                      <a:pt x="0" y="221808"/>
                      <a:pt x="4759" y="216096"/>
                      <a:pt x="15228" y="210384"/>
                    </a:cubicBezTo>
                    <a:cubicBezTo>
                      <a:pt x="131341" y="143747"/>
                      <a:pt x="247454" y="76157"/>
                      <a:pt x="363567" y="9520"/>
                    </a:cubicBezTo>
                    <a:cubicBezTo>
                      <a:pt x="368325" y="6664"/>
                      <a:pt x="374036" y="3808"/>
                      <a:pt x="380698" y="0"/>
                    </a:cubicBezTo>
                    <a:close/>
                  </a:path>
                </a:pathLst>
              </a:custGeom>
              <a:grpFill/>
              <a:ln w="9514"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E5D6B8A1-0AD4-6782-3E50-D64A58E9F672}"/>
                  </a:ext>
                </a:extLst>
              </p:cNvPr>
              <p:cNvSpPr/>
              <p:nvPr/>
            </p:nvSpPr>
            <p:spPr>
              <a:xfrm>
                <a:off x="5212779" y="3923992"/>
                <a:ext cx="879413" cy="684850"/>
              </a:xfrm>
              <a:custGeom>
                <a:avLst/>
                <a:gdLst>
                  <a:gd name="connsiteX0" fmla="*/ 0 w 879413"/>
                  <a:gd name="connsiteY0" fmla="*/ 466493 h 684850"/>
                  <a:gd name="connsiteX1" fmla="*/ 0 w 879413"/>
                  <a:gd name="connsiteY1" fmla="*/ 264676 h 684850"/>
                  <a:gd name="connsiteX2" fmla="*/ 10469 w 879413"/>
                  <a:gd name="connsiteY2" fmla="*/ 244685 h 684850"/>
                  <a:gd name="connsiteX3" fmla="*/ 425430 w 879413"/>
                  <a:gd name="connsiteY3" fmla="*/ 4790 h 684850"/>
                  <a:gd name="connsiteX4" fmla="*/ 454934 w 879413"/>
                  <a:gd name="connsiteY4" fmla="*/ 3837 h 684850"/>
                  <a:gd name="connsiteX5" fmla="*/ 868944 w 879413"/>
                  <a:gd name="connsiteY5" fmla="*/ 242781 h 684850"/>
                  <a:gd name="connsiteX6" fmla="*/ 879413 w 879413"/>
                  <a:gd name="connsiteY6" fmla="*/ 261820 h 684850"/>
                  <a:gd name="connsiteX7" fmla="*/ 879413 w 879413"/>
                  <a:gd name="connsiteY7" fmla="*/ 669262 h 684850"/>
                  <a:gd name="connsiteX8" fmla="*/ 865137 w 879413"/>
                  <a:gd name="connsiteY8" fmla="*/ 683541 h 684850"/>
                  <a:gd name="connsiteX9" fmla="*/ 834681 w 879413"/>
                  <a:gd name="connsiteY9" fmla="*/ 683541 h 684850"/>
                  <a:gd name="connsiteX10" fmla="*/ 818501 w 879413"/>
                  <a:gd name="connsiteY10" fmla="*/ 666406 h 684850"/>
                  <a:gd name="connsiteX11" fmla="*/ 818501 w 879413"/>
                  <a:gd name="connsiteY11" fmla="*/ 460781 h 684850"/>
                  <a:gd name="connsiteX12" fmla="*/ 818501 w 879413"/>
                  <a:gd name="connsiteY12" fmla="*/ 300851 h 684850"/>
                  <a:gd name="connsiteX13" fmla="*/ 806129 w 879413"/>
                  <a:gd name="connsiteY13" fmla="*/ 278004 h 684850"/>
                  <a:gd name="connsiteX14" fmla="*/ 450176 w 879413"/>
                  <a:gd name="connsiteY14" fmla="*/ 72379 h 684850"/>
                  <a:gd name="connsiteX15" fmla="*/ 431141 w 879413"/>
                  <a:gd name="connsiteY15" fmla="*/ 72379 h 684850"/>
                  <a:gd name="connsiteX16" fmla="*/ 75188 w 879413"/>
                  <a:gd name="connsiteY16" fmla="*/ 278004 h 684850"/>
                  <a:gd name="connsiteX17" fmla="*/ 62815 w 879413"/>
                  <a:gd name="connsiteY17" fmla="*/ 300851 h 684850"/>
                  <a:gd name="connsiteX18" fmla="*/ 63767 w 879413"/>
                  <a:gd name="connsiteY18" fmla="*/ 667358 h 684850"/>
                  <a:gd name="connsiteX19" fmla="*/ 46635 w 879413"/>
                  <a:gd name="connsiteY19" fmla="*/ 684493 h 684850"/>
                  <a:gd name="connsiteX20" fmla="*/ 15228 w 879413"/>
                  <a:gd name="connsiteY20" fmla="*/ 684493 h 684850"/>
                  <a:gd name="connsiteX21" fmla="*/ 952 w 879413"/>
                  <a:gd name="connsiteY21" fmla="*/ 670214 h 684850"/>
                  <a:gd name="connsiteX22" fmla="*/ 0 w 879413"/>
                  <a:gd name="connsiteY22" fmla="*/ 466493 h 68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79413" h="684850">
                    <a:moveTo>
                      <a:pt x="0" y="466493"/>
                    </a:moveTo>
                    <a:cubicBezTo>
                      <a:pt x="0" y="398904"/>
                      <a:pt x="0" y="332266"/>
                      <a:pt x="0" y="264676"/>
                    </a:cubicBezTo>
                    <a:cubicBezTo>
                      <a:pt x="0" y="256109"/>
                      <a:pt x="1903" y="250397"/>
                      <a:pt x="10469" y="244685"/>
                    </a:cubicBezTo>
                    <a:cubicBezTo>
                      <a:pt x="148472" y="164720"/>
                      <a:pt x="287427" y="84755"/>
                      <a:pt x="425430" y="4790"/>
                    </a:cubicBezTo>
                    <a:cubicBezTo>
                      <a:pt x="435899" y="-922"/>
                      <a:pt x="443513" y="-1874"/>
                      <a:pt x="454934" y="3837"/>
                    </a:cubicBezTo>
                    <a:cubicBezTo>
                      <a:pt x="592938" y="83803"/>
                      <a:pt x="730941" y="163768"/>
                      <a:pt x="868944" y="242781"/>
                    </a:cubicBezTo>
                    <a:cubicBezTo>
                      <a:pt x="877510" y="247541"/>
                      <a:pt x="879413" y="253253"/>
                      <a:pt x="879413" y="261820"/>
                    </a:cubicBezTo>
                    <a:cubicBezTo>
                      <a:pt x="879413" y="397952"/>
                      <a:pt x="879413" y="533131"/>
                      <a:pt x="879413" y="669262"/>
                    </a:cubicBezTo>
                    <a:cubicBezTo>
                      <a:pt x="879413" y="680686"/>
                      <a:pt x="876558" y="684493"/>
                      <a:pt x="865137" y="683541"/>
                    </a:cubicBezTo>
                    <a:cubicBezTo>
                      <a:pt x="855619" y="682590"/>
                      <a:pt x="845150" y="682590"/>
                      <a:pt x="834681" y="683541"/>
                    </a:cubicBezTo>
                    <a:cubicBezTo>
                      <a:pt x="820405" y="685446"/>
                      <a:pt x="818501" y="678782"/>
                      <a:pt x="818501" y="666406"/>
                    </a:cubicBezTo>
                    <a:cubicBezTo>
                      <a:pt x="818501" y="597864"/>
                      <a:pt x="818501" y="529323"/>
                      <a:pt x="818501" y="460781"/>
                    </a:cubicBezTo>
                    <a:cubicBezTo>
                      <a:pt x="818501" y="407471"/>
                      <a:pt x="818501" y="354161"/>
                      <a:pt x="818501" y="300851"/>
                    </a:cubicBezTo>
                    <a:cubicBezTo>
                      <a:pt x="818501" y="290379"/>
                      <a:pt x="815646" y="283716"/>
                      <a:pt x="806129" y="278004"/>
                    </a:cubicBezTo>
                    <a:cubicBezTo>
                      <a:pt x="687160" y="209462"/>
                      <a:pt x="569144" y="140921"/>
                      <a:pt x="450176" y="72379"/>
                    </a:cubicBezTo>
                    <a:cubicBezTo>
                      <a:pt x="443513" y="68571"/>
                      <a:pt x="437803" y="67619"/>
                      <a:pt x="431141" y="72379"/>
                    </a:cubicBezTo>
                    <a:cubicBezTo>
                      <a:pt x="312173" y="140921"/>
                      <a:pt x="194156" y="209462"/>
                      <a:pt x="75188" y="278004"/>
                    </a:cubicBezTo>
                    <a:cubicBezTo>
                      <a:pt x="65670" y="283716"/>
                      <a:pt x="62815" y="290379"/>
                      <a:pt x="62815" y="300851"/>
                    </a:cubicBezTo>
                    <a:cubicBezTo>
                      <a:pt x="62815" y="422703"/>
                      <a:pt x="62815" y="544555"/>
                      <a:pt x="63767" y="667358"/>
                    </a:cubicBezTo>
                    <a:cubicBezTo>
                      <a:pt x="63767" y="680686"/>
                      <a:pt x="60912" y="686398"/>
                      <a:pt x="46635" y="684493"/>
                    </a:cubicBezTo>
                    <a:cubicBezTo>
                      <a:pt x="36166" y="683541"/>
                      <a:pt x="25697" y="683541"/>
                      <a:pt x="15228" y="684493"/>
                    </a:cubicBezTo>
                    <a:cubicBezTo>
                      <a:pt x="3807" y="685446"/>
                      <a:pt x="952" y="680686"/>
                      <a:pt x="952" y="670214"/>
                    </a:cubicBezTo>
                    <a:cubicBezTo>
                      <a:pt x="0" y="602624"/>
                      <a:pt x="0" y="535035"/>
                      <a:pt x="0" y="466493"/>
                    </a:cubicBezTo>
                    <a:close/>
                  </a:path>
                </a:pathLst>
              </a:custGeom>
              <a:grpFill/>
              <a:ln w="9514"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FABED13-F8C7-412B-3BD8-B07DD992C03B}"/>
                  </a:ext>
                </a:extLst>
              </p:cNvPr>
              <p:cNvSpPr/>
              <p:nvPr/>
            </p:nvSpPr>
            <p:spPr>
              <a:xfrm>
                <a:off x="5315568" y="4216276"/>
                <a:ext cx="671086" cy="585577"/>
              </a:xfrm>
              <a:custGeom>
                <a:avLst/>
                <a:gdLst>
                  <a:gd name="connsiteX0" fmla="*/ 0 w 671086"/>
                  <a:gd name="connsiteY0" fmla="*/ 53310 h 585577"/>
                  <a:gd name="connsiteX1" fmla="*/ 22842 w 671086"/>
                  <a:gd name="connsiteY1" fmla="*/ 13327 h 585577"/>
                  <a:gd name="connsiteX2" fmla="*/ 44732 w 671086"/>
                  <a:gd name="connsiteY2" fmla="*/ 7616 h 585577"/>
                  <a:gd name="connsiteX3" fmla="*/ 275055 w 671086"/>
                  <a:gd name="connsiteY3" fmla="*/ 140891 h 585577"/>
                  <a:gd name="connsiteX4" fmla="*/ 325497 w 671086"/>
                  <a:gd name="connsiteY4" fmla="*/ 170402 h 585577"/>
                  <a:gd name="connsiteX5" fmla="*/ 349291 w 671086"/>
                  <a:gd name="connsiteY5" fmla="*/ 170402 h 585577"/>
                  <a:gd name="connsiteX6" fmla="*/ 627200 w 671086"/>
                  <a:gd name="connsiteY6" fmla="*/ 9520 h 585577"/>
                  <a:gd name="connsiteX7" fmla="*/ 644332 w 671086"/>
                  <a:gd name="connsiteY7" fmla="*/ 0 h 585577"/>
                  <a:gd name="connsiteX8" fmla="*/ 670981 w 671086"/>
                  <a:gd name="connsiteY8" fmla="*/ 47598 h 585577"/>
                  <a:gd name="connsiteX9" fmla="*/ 662415 w 671086"/>
                  <a:gd name="connsiteY9" fmla="*/ 59974 h 585577"/>
                  <a:gd name="connsiteX10" fmla="*/ 557723 w 671086"/>
                  <a:gd name="connsiteY10" fmla="*/ 120900 h 585577"/>
                  <a:gd name="connsiteX11" fmla="*/ 380698 w 671086"/>
                  <a:gd name="connsiteY11" fmla="*/ 222760 h 585577"/>
                  <a:gd name="connsiteX12" fmla="*/ 368326 w 671086"/>
                  <a:gd name="connsiteY12" fmla="*/ 245607 h 585577"/>
                  <a:gd name="connsiteX13" fmla="*/ 369277 w 671086"/>
                  <a:gd name="connsiteY13" fmla="*/ 567372 h 585577"/>
                  <a:gd name="connsiteX14" fmla="*/ 352146 w 671086"/>
                  <a:gd name="connsiteY14" fmla="*/ 585459 h 585577"/>
                  <a:gd name="connsiteX15" fmla="*/ 323594 w 671086"/>
                  <a:gd name="connsiteY15" fmla="*/ 585459 h 585577"/>
                  <a:gd name="connsiteX16" fmla="*/ 307414 w 671086"/>
                  <a:gd name="connsiteY16" fmla="*/ 569276 h 585577"/>
                  <a:gd name="connsiteX17" fmla="*/ 308366 w 671086"/>
                  <a:gd name="connsiteY17" fmla="*/ 252271 h 585577"/>
                  <a:gd name="connsiteX18" fmla="*/ 289331 w 671086"/>
                  <a:gd name="connsiteY18" fmla="*/ 219904 h 585577"/>
                  <a:gd name="connsiteX19" fmla="*/ 15228 w 671086"/>
                  <a:gd name="connsiteY19" fmla="*/ 61878 h 585577"/>
                  <a:gd name="connsiteX20" fmla="*/ 0 w 671086"/>
                  <a:gd name="connsiteY20" fmla="*/ 53310 h 585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71086" h="585577">
                    <a:moveTo>
                      <a:pt x="0" y="53310"/>
                    </a:moveTo>
                    <a:cubicBezTo>
                      <a:pt x="8566" y="39030"/>
                      <a:pt x="16180" y="26655"/>
                      <a:pt x="22842" y="13327"/>
                    </a:cubicBezTo>
                    <a:cubicBezTo>
                      <a:pt x="28552" y="952"/>
                      <a:pt x="35215" y="1904"/>
                      <a:pt x="44732" y="7616"/>
                    </a:cubicBezTo>
                    <a:cubicBezTo>
                      <a:pt x="121823" y="52358"/>
                      <a:pt x="198915" y="97100"/>
                      <a:pt x="275055" y="140891"/>
                    </a:cubicBezTo>
                    <a:cubicBezTo>
                      <a:pt x="292186" y="150411"/>
                      <a:pt x="309317" y="159930"/>
                      <a:pt x="325497" y="170402"/>
                    </a:cubicBezTo>
                    <a:cubicBezTo>
                      <a:pt x="334063" y="175162"/>
                      <a:pt x="340725" y="175162"/>
                      <a:pt x="349291" y="170402"/>
                    </a:cubicBezTo>
                    <a:cubicBezTo>
                      <a:pt x="441610" y="117092"/>
                      <a:pt x="533930" y="62830"/>
                      <a:pt x="627200" y="9520"/>
                    </a:cubicBezTo>
                    <a:cubicBezTo>
                      <a:pt x="632911" y="6664"/>
                      <a:pt x="637670" y="3808"/>
                      <a:pt x="644332" y="0"/>
                    </a:cubicBezTo>
                    <a:cubicBezTo>
                      <a:pt x="653850" y="16183"/>
                      <a:pt x="663367" y="31415"/>
                      <a:pt x="670981" y="47598"/>
                    </a:cubicBezTo>
                    <a:cubicBezTo>
                      <a:pt x="671933" y="49502"/>
                      <a:pt x="666222" y="58070"/>
                      <a:pt x="662415" y="59974"/>
                    </a:cubicBezTo>
                    <a:cubicBezTo>
                      <a:pt x="627200" y="80917"/>
                      <a:pt x="592938" y="99956"/>
                      <a:pt x="557723" y="120900"/>
                    </a:cubicBezTo>
                    <a:cubicBezTo>
                      <a:pt x="498715" y="155170"/>
                      <a:pt x="439707" y="189441"/>
                      <a:pt x="380698" y="222760"/>
                    </a:cubicBezTo>
                    <a:cubicBezTo>
                      <a:pt x="371181" y="228472"/>
                      <a:pt x="368326" y="235136"/>
                      <a:pt x="368326" y="245607"/>
                    </a:cubicBezTo>
                    <a:cubicBezTo>
                      <a:pt x="368326" y="353179"/>
                      <a:pt x="368326" y="459800"/>
                      <a:pt x="369277" y="567372"/>
                    </a:cubicBezTo>
                    <a:cubicBezTo>
                      <a:pt x="369277" y="580700"/>
                      <a:pt x="366422" y="586411"/>
                      <a:pt x="352146" y="585459"/>
                    </a:cubicBezTo>
                    <a:cubicBezTo>
                      <a:pt x="342629" y="584507"/>
                      <a:pt x="333111" y="584507"/>
                      <a:pt x="323594" y="585459"/>
                    </a:cubicBezTo>
                    <a:cubicBezTo>
                      <a:pt x="310269" y="586411"/>
                      <a:pt x="307414" y="581651"/>
                      <a:pt x="307414" y="569276"/>
                    </a:cubicBezTo>
                    <a:cubicBezTo>
                      <a:pt x="307414" y="463607"/>
                      <a:pt x="307414" y="357939"/>
                      <a:pt x="308366" y="252271"/>
                    </a:cubicBezTo>
                    <a:cubicBezTo>
                      <a:pt x="308366" y="236088"/>
                      <a:pt x="303607" y="227520"/>
                      <a:pt x="289331" y="219904"/>
                    </a:cubicBezTo>
                    <a:cubicBezTo>
                      <a:pt x="197963" y="167546"/>
                      <a:pt x="106596" y="115188"/>
                      <a:pt x="15228" y="61878"/>
                    </a:cubicBezTo>
                    <a:cubicBezTo>
                      <a:pt x="9517" y="59022"/>
                      <a:pt x="4759" y="56166"/>
                      <a:pt x="0" y="53310"/>
                    </a:cubicBezTo>
                    <a:close/>
                  </a:path>
                </a:pathLst>
              </a:custGeom>
              <a:grpFill/>
              <a:ln w="9514"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4F1BFA6E-6F15-9A53-7D9A-76486EC41FED}"/>
                  </a:ext>
                </a:extLst>
              </p:cNvPr>
              <p:cNvSpPr/>
              <p:nvPr/>
            </p:nvSpPr>
            <p:spPr>
              <a:xfrm>
                <a:off x="4665526" y="5336740"/>
                <a:ext cx="670972" cy="584625"/>
              </a:xfrm>
              <a:custGeom>
                <a:avLst/>
                <a:gdLst>
                  <a:gd name="connsiteX0" fmla="*/ 642428 w 670972"/>
                  <a:gd name="connsiteY0" fmla="*/ 1904 h 584625"/>
                  <a:gd name="connsiteX1" fmla="*/ 669077 w 670972"/>
                  <a:gd name="connsiteY1" fmla="*/ 46646 h 584625"/>
                  <a:gd name="connsiteX2" fmla="*/ 661463 w 670972"/>
                  <a:gd name="connsiteY2" fmla="*/ 60926 h 584625"/>
                  <a:gd name="connsiteX3" fmla="*/ 481583 w 670972"/>
                  <a:gd name="connsiteY3" fmla="*/ 164690 h 584625"/>
                  <a:gd name="connsiteX4" fmla="*/ 380698 w 670972"/>
                  <a:gd name="connsiteY4" fmla="*/ 222760 h 584625"/>
                  <a:gd name="connsiteX5" fmla="*/ 367374 w 670972"/>
                  <a:gd name="connsiteY5" fmla="*/ 244655 h 584625"/>
                  <a:gd name="connsiteX6" fmla="*/ 368325 w 670972"/>
                  <a:gd name="connsiteY6" fmla="*/ 566420 h 584625"/>
                  <a:gd name="connsiteX7" fmla="*/ 351194 w 670972"/>
                  <a:gd name="connsiteY7" fmla="*/ 584507 h 584625"/>
                  <a:gd name="connsiteX8" fmla="*/ 319786 w 670972"/>
                  <a:gd name="connsiteY8" fmla="*/ 584507 h 584625"/>
                  <a:gd name="connsiteX9" fmla="*/ 305510 w 670972"/>
                  <a:gd name="connsiteY9" fmla="*/ 569276 h 584625"/>
                  <a:gd name="connsiteX10" fmla="*/ 306462 w 670972"/>
                  <a:gd name="connsiteY10" fmla="*/ 246559 h 584625"/>
                  <a:gd name="connsiteX11" fmla="*/ 292186 w 670972"/>
                  <a:gd name="connsiteY11" fmla="*/ 221808 h 584625"/>
                  <a:gd name="connsiteX12" fmla="*/ 9517 w 670972"/>
                  <a:gd name="connsiteY12" fmla="*/ 59022 h 584625"/>
                  <a:gd name="connsiteX13" fmla="*/ 0 w 670972"/>
                  <a:gd name="connsiteY13" fmla="*/ 53310 h 584625"/>
                  <a:gd name="connsiteX14" fmla="*/ 30456 w 670972"/>
                  <a:gd name="connsiteY14" fmla="*/ 0 h 584625"/>
                  <a:gd name="connsiteX15" fmla="*/ 91367 w 670972"/>
                  <a:gd name="connsiteY15" fmla="*/ 35223 h 584625"/>
                  <a:gd name="connsiteX16" fmla="*/ 326449 w 670972"/>
                  <a:gd name="connsiteY16" fmla="*/ 170402 h 584625"/>
                  <a:gd name="connsiteX17" fmla="*/ 348339 w 670972"/>
                  <a:gd name="connsiteY17" fmla="*/ 170402 h 584625"/>
                  <a:gd name="connsiteX18" fmla="*/ 627200 w 670972"/>
                  <a:gd name="connsiteY18" fmla="*/ 9520 h 584625"/>
                  <a:gd name="connsiteX19" fmla="*/ 642428 w 670972"/>
                  <a:gd name="connsiteY19" fmla="*/ 1904 h 584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70972" h="584625">
                    <a:moveTo>
                      <a:pt x="642428" y="1904"/>
                    </a:moveTo>
                    <a:cubicBezTo>
                      <a:pt x="651946" y="17136"/>
                      <a:pt x="659560" y="32367"/>
                      <a:pt x="669077" y="46646"/>
                    </a:cubicBezTo>
                    <a:cubicBezTo>
                      <a:pt x="674788" y="56166"/>
                      <a:pt x="666222" y="58070"/>
                      <a:pt x="661463" y="60926"/>
                    </a:cubicBezTo>
                    <a:cubicBezTo>
                      <a:pt x="601503" y="96149"/>
                      <a:pt x="541543" y="130420"/>
                      <a:pt x="481583" y="164690"/>
                    </a:cubicBezTo>
                    <a:cubicBezTo>
                      <a:pt x="448272" y="183730"/>
                      <a:pt x="414009" y="204673"/>
                      <a:pt x="380698" y="222760"/>
                    </a:cubicBezTo>
                    <a:cubicBezTo>
                      <a:pt x="371181" y="228472"/>
                      <a:pt x="367374" y="234184"/>
                      <a:pt x="367374" y="244655"/>
                    </a:cubicBezTo>
                    <a:cubicBezTo>
                      <a:pt x="367374" y="352228"/>
                      <a:pt x="367374" y="458848"/>
                      <a:pt x="368325" y="566420"/>
                    </a:cubicBezTo>
                    <a:cubicBezTo>
                      <a:pt x="368325" y="579748"/>
                      <a:pt x="365470" y="585460"/>
                      <a:pt x="351194" y="584507"/>
                    </a:cubicBezTo>
                    <a:cubicBezTo>
                      <a:pt x="340725" y="583556"/>
                      <a:pt x="330256" y="583556"/>
                      <a:pt x="319786" y="584507"/>
                    </a:cubicBezTo>
                    <a:cubicBezTo>
                      <a:pt x="308366" y="585460"/>
                      <a:pt x="305510" y="580700"/>
                      <a:pt x="305510" y="569276"/>
                    </a:cubicBezTo>
                    <a:cubicBezTo>
                      <a:pt x="305510" y="461704"/>
                      <a:pt x="305510" y="354131"/>
                      <a:pt x="306462" y="246559"/>
                    </a:cubicBezTo>
                    <a:cubicBezTo>
                      <a:pt x="306462" y="234184"/>
                      <a:pt x="302655" y="227520"/>
                      <a:pt x="292186" y="221808"/>
                    </a:cubicBezTo>
                    <a:cubicBezTo>
                      <a:pt x="197963" y="167546"/>
                      <a:pt x="103740" y="113284"/>
                      <a:pt x="9517" y="59022"/>
                    </a:cubicBezTo>
                    <a:cubicBezTo>
                      <a:pt x="6662" y="57118"/>
                      <a:pt x="3807" y="55214"/>
                      <a:pt x="0" y="53310"/>
                    </a:cubicBezTo>
                    <a:cubicBezTo>
                      <a:pt x="10469" y="36175"/>
                      <a:pt x="19986" y="19039"/>
                      <a:pt x="30456" y="0"/>
                    </a:cubicBezTo>
                    <a:cubicBezTo>
                      <a:pt x="51394" y="12376"/>
                      <a:pt x="71381" y="23799"/>
                      <a:pt x="91367" y="35223"/>
                    </a:cubicBezTo>
                    <a:cubicBezTo>
                      <a:pt x="169411" y="79965"/>
                      <a:pt x="248405" y="125660"/>
                      <a:pt x="326449" y="170402"/>
                    </a:cubicBezTo>
                    <a:cubicBezTo>
                      <a:pt x="334063" y="175162"/>
                      <a:pt x="339773" y="175162"/>
                      <a:pt x="348339" y="170402"/>
                    </a:cubicBezTo>
                    <a:cubicBezTo>
                      <a:pt x="441610" y="116140"/>
                      <a:pt x="533929" y="62830"/>
                      <a:pt x="627200" y="9520"/>
                    </a:cubicBezTo>
                    <a:cubicBezTo>
                      <a:pt x="630056" y="7616"/>
                      <a:pt x="635766" y="4760"/>
                      <a:pt x="642428" y="1904"/>
                    </a:cubicBezTo>
                    <a:close/>
                  </a:path>
                </a:pathLst>
              </a:custGeom>
              <a:grpFill/>
              <a:ln w="9514"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76255829-69EA-E1DC-08D7-676E6A8AA621}"/>
                  </a:ext>
                </a:extLst>
              </p:cNvPr>
              <p:cNvSpPr/>
              <p:nvPr/>
            </p:nvSpPr>
            <p:spPr>
              <a:xfrm>
                <a:off x="5966205" y="5339596"/>
                <a:ext cx="670534" cy="584745"/>
              </a:xfrm>
              <a:custGeom>
                <a:avLst/>
                <a:gdLst>
                  <a:gd name="connsiteX0" fmla="*/ 29861 w 670534"/>
                  <a:gd name="connsiteY0" fmla="*/ 952 h 584745"/>
                  <a:gd name="connsiteX1" fmla="*/ 145974 w 670534"/>
                  <a:gd name="connsiteY1" fmla="*/ 67589 h 584745"/>
                  <a:gd name="connsiteX2" fmla="*/ 328709 w 670534"/>
                  <a:gd name="connsiteY2" fmla="*/ 172306 h 584745"/>
                  <a:gd name="connsiteX3" fmla="*/ 346792 w 670534"/>
                  <a:gd name="connsiteY3" fmla="*/ 171354 h 584745"/>
                  <a:gd name="connsiteX4" fmla="*/ 633268 w 670534"/>
                  <a:gd name="connsiteY4" fmla="*/ 5712 h 584745"/>
                  <a:gd name="connsiteX5" fmla="*/ 643737 w 670534"/>
                  <a:gd name="connsiteY5" fmla="*/ 0 h 584745"/>
                  <a:gd name="connsiteX6" fmla="*/ 670386 w 670534"/>
                  <a:gd name="connsiteY6" fmla="*/ 46646 h 584745"/>
                  <a:gd name="connsiteX7" fmla="*/ 664676 w 670534"/>
                  <a:gd name="connsiteY7" fmla="*/ 58070 h 584745"/>
                  <a:gd name="connsiteX8" fmla="*/ 470519 w 670534"/>
                  <a:gd name="connsiteY8" fmla="*/ 170402 h 584745"/>
                  <a:gd name="connsiteX9" fmla="*/ 376296 w 670534"/>
                  <a:gd name="connsiteY9" fmla="*/ 224664 h 584745"/>
                  <a:gd name="connsiteX10" fmla="*/ 366779 w 670534"/>
                  <a:gd name="connsiteY10" fmla="*/ 244655 h 584745"/>
                  <a:gd name="connsiteX11" fmla="*/ 366779 w 670534"/>
                  <a:gd name="connsiteY11" fmla="*/ 566420 h 584745"/>
                  <a:gd name="connsiteX12" fmla="*/ 366779 w 670534"/>
                  <a:gd name="connsiteY12" fmla="*/ 584507 h 584745"/>
                  <a:gd name="connsiteX13" fmla="*/ 312530 w 670534"/>
                  <a:gd name="connsiteY13" fmla="*/ 583555 h 584745"/>
                  <a:gd name="connsiteX14" fmla="*/ 304916 w 670534"/>
                  <a:gd name="connsiteY14" fmla="*/ 573084 h 584745"/>
                  <a:gd name="connsiteX15" fmla="*/ 303964 w 670534"/>
                  <a:gd name="connsiteY15" fmla="*/ 522629 h 584745"/>
                  <a:gd name="connsiteX16" fmla="*/ 303964 w 670534"/>
                  <a:gd name="connsiteY16" fmla="*/ 243703 h 584745"/>
                  <a:gd name="connsiteX17" fmla="*/ 289688 w 670534"/>
                  <a:gd name="connsiteY17" fmla="*/ 219904 h 584745"/>
                  <a:gd name="connsiteX18" fmla="*/ 8922 w 670534"/>
                  <a:gd name="connsiteY18" fmla="*/ 58070 h 584745"/>
                  <a:gd name="connsiteX19" fmla="*/ 3212 w 670534"/>
                  <a:gd name="connsiteY19" fmla="*/ 39030 h 584745"/>
                  <a:gd name="connsiteX20" fmla="*/ 29861 w 670534"/>
                  <a:gd name="connsiteY20" fmla="*/ 952 h 584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70534" h="584745">
                    <a:moveTo>
                      <a:pt x="29861" y="952"/>
                    </a:moveTo>
                    <a:cubicBezTo>
                      <a:pt x="69834" y="23799"/>
                      <a:pt x="107904" y="45694"/>
                      <a:pt x="145974" y="67589"/>
                    </a:cubicBezTo>
                    <a:cubicBezTo>
                      <a:pt x="206886" y="102812"/>
                      <a:pt x="267797" y="138035"/>
                      <a:pt x="328709" y="172306"/>
                    </a:cubicBezTo>
                    <a:cubicBezTo>
                      <a:pt x="333468" y="175161"/>
                      <a:pt x="342034" y="174210"/>
                      <a:pt x="346792" y="171354"/>
                    </a:cubicBezTo>
                    <a:cubicBezTo>
                      <a:pt x="442919" y="116140"/>
                      <a:pt x="538093" y="60926"/>
                      <a:pt x="633268" y="5712"/>
                    </a:cubicBezTo>
                    <a:cubicBezTo>
                      <a:pt x="636123" y="3808"/>
                      <a:pt x="638978" y="2856"/>
                      <a:pt x="643737" y="0"/>
                    </a:cubicBezTo>
                    <a:cubicBezTo>
                      <a:pt x="653255" y="16183"/>
                      <a:pt x="662772" y="31415"/>
                      <a:pt x="670386" y="46646"/>
                    </a:cubicBezTo>
                    <a:cubicBezTo>
                      <a:pt x="671338" y="48550"/>
                      <a:pt x="667531" y="56166"/>
                      <a:pt x="664676" y="58070"/>
                    </a:cubicBezTo>
                    <a:cubicBezTo>
                      <a:pt x="599957" y="96148"/>
                      <a:pt x="535238" y="133275"/>
                      <a:pt x="470519" y="170402"/>
                    </a:cubicBezTo>
                    <a:cubicBezTo>
                      <a:pt x="439112" y="188489"/>
                      <a:pt x="407704" y="206577"/>
                      <a:pt x="376296" y="224664"/>
                    </a:cubicBezTo>
                    <a:cubicBezTo>
                      <a:pt x="367731" y="229424"/>
                      <a:pt x="366779" y="236088"/>
                      <a:pt x="366779" y="244655"/>
                    </a:cubicBezTo>
                    <a:cubicBezTo>
                      <a:pt x="366779" y="352228"/>
                      <a:pt x="366779" y="458848"/>
                      <a:pt x="366779" y="566420"/>
                    </a:cubicBezTo>
                    <a:cubicBezTo>
                      <a:pt x="366779" y="572132"/>
                      <a:pt x="366779" y="577844"/>
                      <a:pt x="366779" y="584507"/>
                    </a:cubicBezTo>
                    <a:cubicBezTo>
                      <a:pt x="347744" y="584507"/>
                      <a:pt x="330613" y="585459"/>
                      <a:pt x="312530" y="583555"/>
                    </a:cubicBezTo>
                    <a:cubicBezTo>
                      <a:pt x="309674" y="583555"/>
                      <a:pt x="304916" y="576891"/>
                      <a:pt x="304916" y="573084"/>
                    </a:cubicBezTo>
                    <a:cubicBezTo>
                      <a:pt x="303964" y="556900"/>
                      <a:pt x="303964" y="539765"/>
                      <a:pt x="303964" y="522629"/>
                    </a:cubicBezTo>
                    <a:cubicBezTo>
                      <a:pt x="303964" y="429337"/>
                      <a:pt x="303964" y="336996"/>
                      <a:pt x="303964" y="243703"/>
                    </a:cubicBezTo>
                    <a:cubicBezTo>
                      <a:pt x="303964" y="232279"/>
                      <a:pt x="300157" y="226568"/>
                      <a:pt x="289688" y="219904"/>
                    </a:cubicBezTo>
                    <a:cubicBezTo>
                      <a:pt x="196417" y="166594"/>
                      <a:pt x="103146" y="112332"/>
                      <a:pt x="8922" y="58070"/>
                    </a:cubicBezTo>
                    <a:cubicBezTo>
                      <a:pt x="-595" y="52358"/>
                      <a:pt x="-2498" y="48550"/>
                      <a:pt x="3212" y="39030"/>
                    </a:cubicBezTo>
                    <a:cubicBezTo>
                      <a:pt x="14633" y="28559"/>
                      <a:pt x="21295" y="15231"/>
                      <a:pt x="29861" y="952"/>
                    </a:cubicBezTo>
                    <a:close/>
                  </a:path>
                </a:pathLst>
              </a:custGeom>
              <a:grpFill/>
              <a:ln w="9514"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D3DFC07F-AF01-4229-4DDA-CE491D55AED1}"/>
                  </a:ext>
                </a:extLst>
              </p:cNvPr>
              <p:cNvSpPr/>
              <p:nvPr/>
            </p:nvSpPr>
            <p:spPr>
              <a:xfrm>
                <a:off x="5477365" y="4781744"/>
                <a:ext cx="350242" cy="153103"/>
              </a:xfrm>
              <a:custGeom>
                <a:avLst/>
                <a:gdLst>
                  <a:gd name="connsiteX0" fmla="*/ 0 w 350242"/>
                  <a:gd name="connsiteY0" fmla="*/ 53310 h 153103"/>
                  <a:gd name="connsiteX1" fmla="*/ 31407 w 350242"/>
                  <a:gd name="connsiteY1" fmla="*/ 0 h 153103"/>
                  <a:gd name="connsiteX2" fmla="*/ 118968 w 350242"/>
                  <a:gd name="connsiteY2" fmla="*/ 50454 h 153103"/>
                  <a:gd name="connsiteX3" fmla="*/ 165604 w 350242"/>
                  <a:gd name="connsiteY3" fmla="*/ 78061 h 153103"/>
                  <a:gd name="connsiteX4" fmla="*/ 186542 w 350242"/>
                  <a:gd name="connsiteY4" fmla="*/ 78061 h 153103"/>
                  <a:gd name="connsiteX5" fmla="*/ 306462 w 350242"/>
                  <a:gd name="connsiteY5" fmla="*/ 8568 h 153103"/>
                  <a:gd name="connsiteX6" fmla="*/ 320738 w 350242"/>
                  <a:gd name="connsiteY6" fmla="*/ 952 h 153103"/>
                  <a:gd name="connsiteX7" fmla="*/ 350242 w 350242"/>
                  <a:gd name="connsiteY7" fmla="*/ 52358 h 153103"/>
                  <a:gd name="connsiteX8" fmla="*/ 341677 w 350242"/>
                  <a:gd name="connsiteY8" fmla="*/ 59974 h 153103"/>
                  <a:gd name="connsiteX9" fmla="*/ 184639 w 350242"/>
                  <a:gd name="connsiteY9" fmla="*/ 150411 h 153103"/>
                  <a:gd name="connsiteX10" fmla="*/ 170362 w 350242"/>
                  <a:gd name="connsiteY10" fmla="*/ 152315 h 153103"/>
                  <a:gd name="connsiteX11" fmla="*/ 0 w 350242"/>
                  <a:gd name="connsiteY11" fmla="*/ 53310 h 153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50242" h="153103">
                    <a:moveTo>
                      <a:pt x="0" y="53310"/>
                    </a:moveTo>
                    <a:cubicBezTo>
                      <a:pt x="10469" y="35223"/>
                      <a:pt x="20939" y="18087"/>
                      <a:pt x="31407" y="0"/>
                    </a:cubicBezTo>
                    <a:cubicBezTo>
                      <a:pt x="60912" y="17135"/>
                      <a:pt x="90416" y="33319"/>
                      <a:pt x="118968" y="50454"/>
                    </a:cubicBezTo>
                    <a:cubicBezTo>
                      <a:pt x="134196" y="59022"/>
                      <a:pt x="150376" y="68541"/>
                      <a:pt x="165604" y="78061"/>
                    </a:cubicBezTo>
                    <a:cubicBezTo>
                      <a:pt x="173218" y="82821"/>
                      <a:pt x="178928" y="82821"/>
                      <a:pt x="186542" y="78061"/>
                    </a:cubicBezTo>
                    <a:cubicBezTo>
                      <a:pt x="226515" y="54262"/>
                      <a:pt x="266489" y="31415"/>
                      <a:pt x="306462" y="8568"/>
                    </a:cubicBezTo>
                    <a:cubicBezTo>
                      <a:pt x="310269" y="6664"/>
                      <a:pt x="315028" y="3808"/>
                      <a:pt x="320738" y="952"/>
                    </a:cubicBezTo>
                    <a:cubicBezTo>
                      <a:pt x="330256" y="18087"/>
                      <a:pt x="340725" y="34271"/>
                      <a:pt x="350242" y="52358"/>
                    </a:cubicBezTo>
                    <a:cubicBezTo>
                      <a:pt x="347387" y="55214"/>
                      <a:pt x="345484" y="58070"/>
                      <a:pt x="341677" y="59974"/>
                    </a:cubicBezTo>
                    <a:cubicBezTo>
                      <a:pt x="289331" y="90437"/>
                      <a:pt x="236985" y="119948"/>
                      <a:pt x="184639" y="150411"/>
                    </a:cubicBezTo>
                    <a:cubicBezTo>
                      <a:pt x="180832" y="152315"/>
                      <a:pt x="174169" y="154218"/>
                      <a:pt x="170362" y="152315"/>
                    </a:cubicBezTo>
                    <a:cubicBezTo>
                      <a:pt x="114210" y="118996"/>
                      <a:pt x="58057" y="86629"/>
                      <a:pt x="0" y="53310"/>
                    </a:cubicBezTo>
                    <a:close/>
                  </a:path>
                </a:pathLst>
              </a:custGeom>
              <a:grpFill/>
              <a:ln w="9514" cap="flat">
                <a:noFill/>
                <a:prstDash val="solid"/>
                <a:miter/>
              </a:ln>
            </p:spPr>
            <p:txBody>
              <a:bodyPr rtlCol="0" anchor="ctr"/>
              <a:lstStyle/>
              <a:p>
                <a:endParaRPr lang="en-US"/>
              </a:p>
            </p:txBody>
          </p:sp>
          <p:sp>
            <p:nvSpPr>
              <p:cNvPr id="43" name="Freeform 42">
                <a:extLst>
                  <a:ext uri="{FF2B5EF4-FFF2-40B4-BE49-F238E27FC236}">
                    <a16:creationId xmlns:a16="http://schemas.microsoft.com/office/drawing/2014/main" id="{4DBD5F72-0E0C-F65C-AADF-C97A71B4745E}"/>
                  </a:ext>
                </a:extLst>
              </p:cNvPr>
              <p:cNvSpPr/>
              <p:nvPr/>
            </p:nvSpPr>
            <p:spPr>
              <a:xfrm>
                <a:off x="5238476" y="5198705"/>
                <a:ext cx="200289" cy="277974"/>
              </a:xfrm>
              <a:custGeom>
                <a:avLst/>
                <a:gdLst>
                  <a:gd name="connsiteX0" fmla="*/ 198915 w 200289"/>
                  <a:gd name="connsiteY0" fmla="*/ 277974 h 277974"/>
                  <a:gd name="connsiteX1" fmla="*/ 139907 w 200289"/>
                  <a:gd name="connsiteY1" fmla="*/ 277974 h 277974"/>
                  <a:gd name="connsiteX2" fmla="*/ 139907 w 200289"/>
                  <a:gd name="connsiteY2" fmla="*/ 216096 h 277974"/>
                  <a:gd name="connsiteX3" fmla="*/ 139907 w 200289"/>
                  <a:gd name="connsiteY3" fmla="*/ 147555 h 277974"/>
                  <a:gd name="connsiteX4" fmla="*/ 129437 w 200289"/>
                  <a:gd name="connsiteY4" fmla="*/ 128515 h 277974"/>
                  <a:gd name="connsiteX5" fmla="*/ 13324 w 200289"/>
                  <a:gd name="connsiteY5" fmla="*/ 61878 h 277974"/>
                  <a:gd name="connsiteX6" fmla="*/ 0 w 200289"/>
                  <a:gd name="connsiteY6" fmla="*/ 53310 h 277974"/>
                  <a:gd name="connsiteX7" fmla="*/ 30456 w 200289"/>
                  <a:gd name="connsiteY7" fmla="*/ 0 h 277974"/>
                  <a:gd name="connsiteX8" fmla="*/ 149424 w 200289"/>
                  <a:gd name="connsiteY8" fmla="*/ 68542 h 277974"/>
                  <a:gd name="connsiteX9" fmla="*/ 190349 w 200289"/>
                  <a:gd name="connsiteY9" fmla="*/ 92341 h 277974"/>
                  <a:gd name="connsiteX10" fmla="*/ 199867 w 200289"/>
                  <a:gd name="connsiteY10" fmla="*/ 105668 h 277974"/>
                  <a:gd name="connsiteX11" fmla="*/ 199867 w 200289"/>
                  <a:gd name="connsiteY11" fmla="*/ 273214 h 277974"/>
                  <a:gd name="connsiteX12" fmla="*/ 198915 w 200289"/>
                  <a:gd name="connsiteY12" fmla="*/ 277974 h 277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0289" h="277974">
                    <a:moveTo>
                      <a:pt x="198915" y="277974"/>
                    </a:moveTo>
                    <a:cubicBezTo>
                      <a:pt x="179880" y="277974"/>
                      <a:pt x="160845" y="277974"/>
                      <a:pt x="139907" y="277974"/>
                    </a:cubicBezTo>
                    <a:cubicBezTo>
                      <a:pt x="139907" y="257031"/>
                      <a:pt x="139907" y="236088"/>
                      <a:pt x="139907" y="216096"/>
                    </a:cubicBezTo>
                    <a:cubicBezTo>
                      <a:pt x="139907" y="193249"/>
                      <a:pt x="139907" y="170402"/>
                      <a:pt x="139907" y="147555"/>
                    </a:cubicBezTo>
                    <a:cubicBezTo>
                      <a:pt x="139907" y="138987"/>
                      <a:pt x="138003" y="133275"/>
                      <a:pt x="129437" y="128515"/>
                    </a:cubicBezTo>
                    <a:cubicBezTo>
                      <a:pt x="90416" y="106620"/>
                      <a:pt x="52346" y="83773"/>
                      <a:pt x="13324" y="61878"/>
                    </a:cubicBezTo>
                    <a:cubicBezTo>
                      <a:pt x="9517" y="59974"/>
                      <a:pt x="5711" y="57118"/>
                      <a:pt x="0" y="53310"/>
                    </a:cubicBezTo>
                    <a:cubicBezTo>
                      <a:pt x="10469" y="35223"/>
                      <a:pt x="19987" y="18087"/>
                      <a:pt x="30456" y="0"/>
                    </a:cubicBezTo>
                    <a:cubicBezTo>
                      <a:pt x="71381" y="23799"/>
                      <a:pt x="110403" y="45695"/>
                      <a:pt x="149424" y="68542"/>
                    </a:cubicBezTo>
                    <a:cubicBezTo>
                      <a:pt x="162749" y="76157"/>
                      <a:pt x="177025" y="83773"/>
                      <a:pt x="190349" y="92341"/>
                    </a:cubicBezTo>
                    <a:cubicBezTo>
                      <a:pt x="195108" y="95197"/>
                      <a:pt x="199867" y="100908"/>
                      <a:pt x="199867" y="105668"/>
                    </a:cubicBezTo>
                    <a:cubicBezTo>
                      <a:pt x="200818" y="160882"/>
                      <a:pt x="199867" y="217049"/>
                      <a:pt x="199867" y="273214"/>
                    </a:cubicBezTo>
                    <a:cubicBezTo>
                      <a:pt x="200818" y="274167"/>
                      <a:pt x="199867" y="275118"/>
                      <a:pt x="198915" y="277974"/>
                    </a:cubicBezTo>
                    <a:close/>
                  </a:path>
                </a:pathLst>
              </a:custGeom>
              <a:grpFill/>
              <a:ln w="9514"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2B730E35-18DE-8C42-98C3-6381836CE575}"/>
                  </a:ext>
                </a:extLst>
              </p:cNvPr>
              <p:cNvSpPr/>
              <p:nvPr/>
            </p:nvSpPr>
            <p:spPr>
              <a:xfrm>
                <a:off x="5863060" y="5202513"/>
                <a:ext cx="201401" cy="267502"/>
              </a:xfrm>
              <a:custGeom>
                <a:avLst/>
                <a:gdLst>
                  <a:gd name="connsiteX0" fmla="*/ 61626 w 201401"/>
                  <a:gd name="connsiteY0" fmla="*/ 267503 h 267502"/>
                  <a:gd name="connsiteX1" fmla="*/ 7376 w 201401"/>
                  <a:gd name="connsiteY1" fmla="*/ 267503 h 267502"/>
                  <a:gd name="connsiteX2" fmla="*/ 714 w 201401"/>
                  <a:gd name="connsiteY2" fmla="*/ 257983 h 267502"/>
                  <a:gd name="connsiteX3" fmla="*/ 714 w 201401"/>
                  <a:gd name="connsiteY3" fmla="*/ 106620 h 267502"/>
                  <a:gd name="connsiteX4" fmla="*/ 7376 w 201401"/>
                  <a:gd name="connsiteY4" fmla="*/ 94245 h 267502"/>
                  <a:gd name="connsiteX5" fmla="*/ 169173 w 201401"/>
                  <a:gd name="connsiteY5" fmla="*/ 952 h 267502"/>
                  <a:gd name="connsiteX6" fmla="*/ 173931 w 201401"/>
                  <a:gd name="connsiteY6" fmla="*/ 0 h 267502"/>
                  <a:gd name="connsiteX7" fmla="*/ 199629 w 201401"/>
                  <a:gd name="connsiteY7" fmla="*/ 43791 h 267502"/>
                  <a:gd name="connsiteX8" fmla="*/ 192966 w 201401"/>
                  <a:gd name="connsiteY8" fmla="*/ 58070 h 267502"/>
                  <a:gd name="connsiteX9" fmla="*/ 73998 w 201401"/>
                  <a:gd name="connsiteY9" fmla="*/ 126612 h 267502"/>
                  <a:gd name="connsiteX10" fmla="*/ 60674 w 201401"/>
                  <a:gd name="connsiteY10" fmla="*/ 148507 h 267502"/>
                  <a:gd name="connsiteX11" fmla="*/ 60674 w 201401"/>
                  <a:gd name="connsiteY11" fmla="*/ 251319 h 267502"/>
                  <a:gd name="connsiteX12" fmla="*/ 61626 w 201401"/>
                  <a:gd name="connsiteY12" fmla="*/ 267503 h 267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1401" h="267502">
                    <a:moveTo>
                      <a:pt x="61626" y="267503"/>
                    </a:moveTo>
                    <a:cubicBezTo>
                      <a:pt x="42591" y="267503"/>
                      <a:pt x="25459" y="267503"/>
                      <a:pt x="7376" y="267503"/>
                    </a:cubicBezTo>
                    <a:cubicBezTo>
                      <a:pt x="4521" y="267503"/>
                      <a:pt x="714" y="260839"/>
                      <a:pt x="714" y="257983"/>
                    </a:cubicBezTo>
                    <a:cubicBezTo>
                      <a:pt x="-238" y="207529"/>
                      <a:pt x="-238" y="157074"/>
                      <a:pt x="714" y="106620"/>
                    </a:cubicBezTo>
                    <a:cubicBezTo>
                      <a:pt x="714" y="102813"/>
                      <a:pt x="3569" y="96149"/>
                      <a:pt x="7376" y="94245"/>
                    </a:cubicBezTo>
                    <a:cubicBezTo>
                      <a:pt x="60674" y="62830"/>
                      <a:pt x="114923" y="31415"/>
                      <a:pt x="169173" y="952"/>
                    </a:cubicBezTo>
                    <a:cubicBezTo>
                      <a:pt x="170125" y="0"/>
                      <a:pt x="172028" y="952"/>
                      <a:pt x="173931" y="0"/>
                    </a:cubicBezTo>
                    <a:cubicBezTo>
                      <a:pt x="182497" y="14279"/>
                      <a:pt x="191063" y="29511"/>
                      <a:pt x="199629" y="43791"/>
                    </a:cubicBezTo>
                    <a:cubicBezTo>
                      <a:pt x="204387" y="52358"/>
                      <a:pt x="198677" y="54262"/>
                      <a:pt x="192966" y="58070"/>
                    </a:cubicBezTo>
                    <a:cubicBezTo>
                      <a:pt x="152993" y="80917"/>
                      <a:pt x="113972" y="103765"/>
                      <a:pt x="73998" y="126612"/>
                    </a:cubicBezTo>
                    <a:cubicBezTo>
                      <a:pt x="64481" y="132324"/>
                      <a:pt x="60674" y="138035"/>
                      <a:pt x="60674" y="148507"/>
                    </a:cubicBezTo>
                    <a:cubicBezTo>
                      <a:pt x="61626" y="182778"/>
                      <a:pt x="60674" y="217049"/>
                      <a:pt x="60674" y="251319"/>
                    </a:cubicBezTo>
                    <a:cubicBezTo>
                      <a:pt x="61626" y="255127"/>
                      <a:pt x="61626" y="259887"/>
                      <a:pt x="61626" y="267503"/>
                    </a:cubicBezTo>
                    <a:close/>
                  </a:path>
                </a:pathLst>
              </a:custGeom>
              <a:grpFill/>
              <a:ln w="9514" cap="flat">
                <a:noFill/>
                <a:prstDash val="solid"/>
                <a:miter/>
              </a:ln>
            </p:spPr>
            <p:txBody>
              <a:bodyPr rtlCol="0" anchor="ctr"/>
              <a:lstStyle/>
              <a:p>
                <a:endParaRPr lang="en-US"/>
              </a:p>
            </p:txBody>
          </p:sp>
          <p:sp>
            <p:nvSpPr>
              <p:cNvPr id="45" name="Freeform 44">
                <a:extLst>
                  <a:ext uri="{FF2B5EF4-FFF2-40B4-BE49-F238E27FC236}">
                    <a16:creationId xmlns:a16="http://schemas.microsoft.com/office/drawing/2014/main" id="{31808787-F0DB-B5E7-7D7E-CA09865174D8}"/>
                  </a:ext>
                </a:extLst>
              </p:cNvPr>
              <p:cNvSpPr/>
              <p:nvPr/>
            </p:nvSpPr>
            <p:spPr>
              <a:xfrm>
                <a:off x="4666477" y="5678496"/>
                <a:ext cx="263633" cy="197057"/>
              </a:xfrm>
              <a:custGeom>
                <a:avLst/>
                <a:gdLst>
                  <a:gd name="connsiteX0" fmla="*/ 263634 w 263633"/>
                  <a:gd name="connsiteY0" fmla="*/ 144699 h 197057"/>
                  <a:gd name="connsiteX1" fmla="*/ 233178 w 263633"/>
                  <a:gd name="connsiteY1" fmla="*/ 197057 h 197057"/>
                  <a:gd name="connsiteX2" fmla="*/ 138955 w 263633"/>
                  <a:gd name="connsiteY2" fmla="*/ 143747 h 197057"/>
                  <a:gd name="connsiteX3" fmla="*/ 10469 w 263633"/>
                  <a:gd name="connsiteY3" fmla="*/ 69493 h 197057"/>
                  <a:gd name="connsiteX4" fmla="*/ 0 w 263633"/>
                  <a:gd name="connsiteY4" fmla="*/ 51406 h 197057"/>
                  <a:gd name="connsiteX5" fmla="*/ 0 w 263633"/>
                  <a:gd name="connsiteY5" fmla="*/ 0 h 197057"/>
                  <a:gd name="connsiteX6" fmla="*/ 59960 w 263633"/>
                  <a:gd name="connsiteY6" fmla="*/ 0 h 197057"/>
                  <a:gd name="connsiteX7" fmla="*/ 61863 w 263633"/>
                  <a:gd name="connsiteY7" fmla="*/ 1904 h 197057"/>
                  <a:gd name="connsiteX8" fmla="*/ 87561 w 263633"/>
                  <a:gd name="connsiteY8" fmla="*/ 42838 h 197057"/>
                  <a:gd name="connsiteX9" fmla="*/ 245551 w 263633"/>
                  <a:gd name="connsiteY9" fmla="*/ 133275 h 197057"/>
                  <a:gd name="connsiteX10" fmla="*/ 263634 w 263633"/>
                  <a:gd name="connsiteY10" fmla="*/ 144699 h 197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3633" h="197057">
                    <a:moveTo>
                      <a:pt x="263634" y="144699"/>
                    </a:moveTo>
                    <a:cubicBezTo>
                      <a:pt x="253164" y="162787"/>
                      <a:pt x="243647" y="179922"/>
                      <a:pt x="233178" y="197057"/>
                    </a:cubicBezTo>
                    <a:cubicBezTo>
                      <a:pt x="200818" y="178970"/>
                      <a:pt x="169411" y="160883"/>
                      <a:pt x="138955" y="143747"/>
                    </a:cubicBezTo>
                    <a:cubicBezTo>
                      <a:pt x="96126" y="118996"/>
                      <a:pt x="53298" y="94245"/>
                      <a:pt x="10469" y="69493"/>
                    </a:cubicBezTo>
                    <a:cubicBezTo>
                      <a:pt x="2855" y="64734"/>
                      <a:pt x="0" y="59974"/>
                      <a:pt x="0" y="51406"/>
                    </a:cubicBezTo>
                    <a:cubicBezTo>
                      <a:pt x="952" y="35223"/>
                      <a:pt x="0" y="18088"/>
                      <a:pt x="0" y="0"/>
                    </a:cubicBezTo>
                    <a:cubicBezTo>
                      <a:pt x="20939" y="0"/>
                      <a:pt x="40925" y="0"/>
                      <a:pt x="59960" y="0"/>
                    </a:cubicBezTo>
                    <a:cubicBezTo>
                      <a:pt x="60912" y="952"/>
                      <a:pt x="61863" y="1904"/>
                      <a:pt x="61863" y="1904"/>
                    </a:cubicBezTo>
                    <a:cubicBezTo>
                      <a:pt x="58057" y="23799"/>
                      <a:pt x="70429" y="33319"/>
                      <a:pt x="87561" y="42838"/>
                    </a:cubicBezTo>
                    <a:cubicBezTo>
                      <a:pt x="140859" y="72350"/>
                      <a:pt x="193205" y="102812"/>
                      <a:pt x="245551" y="133275"/>
                    </a:cubicBezTo>
                    <a:cubicBezTo>
                      <a:pt x="252213" y="137083"/>
                      <a:pt x="256971" y="140891"/>
                      <a:pt x="263634" y="144699"/>
                    </a:cubicBezTo>
                    <a:close/>
                  </a:path>
                </a:pathLst>
              </a:custGeom>
              <a:grpFill/>
              <a:ln w="9514" cap="flat">
                <a:noFill/>
                <a:prstDash val="solid"/>
                <a:miter/>
              </a:ln>
            </p:spPr>
            <p:txBody>
              <a:bodyPr rtlCol="0" anchor="ctr"/>
              <a:lstStyle/>
              <a:p>
                <a:endParaRPr lang="en-US"/>
              </a:p>
            </p:txBody>
          </p:sp>
          <p:sp>
            <p:nvSpPr>
              <p:cNvPr id="46" name="Freeform 45">
                <a:extLst>
                  <a:ext uri="{FF2B5EF4-FFF2-40B4-BE49-F238E27FC236}">
                    <a16:creationId xmlns:a16="http://schemas.microsoft.com/office/drawing/2014/main" id="{A03A7D98-83E6-B47B-0211-1232C87C8A0A}"/>
                  </a:ext>
                </a:extLst>
              </p:cNvPr>
              <p:cNvSpPr/>
              <p:nvPr/>
            </p:nvSpPr>
            <p:spPr>
              <a:xfrm>
                <a:off x="6396751" y="5691824"/>
                <a:ext cx="240791" cy="174209"/>
              </a:xfrm>
              <a:custGeom>
                <a:avLst/>
                <a:gdLst>
                  <a:gd name="connsiteX0" fmla="*/ 30456 w 240791"/>
                  <a:gd name="connsiteY0" fmla="*/ 174210 h 174209"/>
                  <a:gd name="connsiteX1" fmla="*/ 0 w 240791"/>
                  <a:gd name="connsiteY1" fmla="*/ 120900 h 174209"/>
                  <a:gd name="connsiteX2" fmla="*/ 76140 w 240791"/>
                  <a:gd name="connsiteY2" fmla="*/ 76157 h 174209"/>
                  <a:gd name="connsiteX3" fmla="*/ 168459 w 240791"/>
                  <a:gd name="connsiteY3" fmla="*/ 22847 h 174209"/>
                  <a:gd name="connsiteX4" fmla="*/ 183687 w 240791"/>
                  <a:gd name="connsiteY4" fmla="*/ 0 h 174209"/>
                  <a:gd name="connsiteX5" fmla="*/ 240792 w 240791"/>
                  <a:gd name="connsiteY5" fmla="*/ 0 h 174209"/>
                  <a:gd name="connsiteX6" fmla="*/ 240792 w 240791"/>
                  <a:gd name="connsiteY6" fmla="*/ 48550 h 174209"/>
                  <a:gd name="connsiteX7" fmla="*/ 233178 w 240791"/>
                  <a:gd name="connsiteY7" fmla="*/ 57118 h 174209"/>
                  <a:gd name="connsiteX8" fmla="*/ 30456 w 240791"/>
                  <a:gd name="connsiteY8" fmla="*/ 174210 h 174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0791" h="174209">
                    <a:moveTo>
                      <a:pt x="30456" y="174210"/>
                    </a:moveTo>
                    <a:cubicBezTo>
                      <a:pt x="19987" y="156122"/>
                      <a:pt x="10469" y="139939"/>
                      <a:pt x="0" y="120900"/>
                    </a:cubicBezTo>
                    <a:cubicBezTo>
                      <a:pt x="25697" y="105668"/>
                      <a:pt x="51394" y="91389"/>
                      <a:pt x="76140" y="76157"/>
                    </a:cubicBezTo>
                    <a:cubicBezTo>
                      <a:pt x="106595" y="58070"/>
                      <a:pt x="138003" y="40934"/>
                      <a:pt x="168459" y="22847"/>
                    </a:cubicBezTo>
                    <a:cubicBezTo>
                      <a:pt x="175121" y="19039"/>
                      <a:pt x="177025" y="9520"/>
                      <a:pt x="183687" y="0"/>
                    </a:cubicBezTo>
                    <a:cubicBezTo>
                      <a:pt x="199867" y="0"/>
                      <a:pt x="218902" y="0"/>
                      <a:pt x="240792" y="0"/>
                    </a:cubicBezTo>
                    <a:cubicBezTo>
                      <a:pt x="240792" y="16184"/>
                      <a:pt x="240792" y="32367"/>
                      <a:pt x="240792" y="48550"/>
                    </a:cubicBezTo>
                    <a:cubicBezTo>
                      <a:pt x="240792" y="51406"/>
                      <a:pt x="236985" y="55214"/>
                      <a:pt x="233178" y="57118"/>
                    </a:cubicBezTo>
                    <a:cubicBezTo>
                      <a:pt x="165604" y="96148"/>
                      <a:pt x="98982" y="134227"/>
                      <a:pt x="30456" y="174210"/>
                    </a:cubicBezTo>
                    <a:close/>
                  </a:path>
                </a:pathLst>
              </a:custGeom>
              <a:grpFill/>
              <a:ln w="9514"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05C97612-E2B1-B137-4603-38182B3EC1A0}"/>
                  </a:ext>
                </a:extLst>
              </p:cNvPr>
              <p:cNvSpPr/>
              <p:nvPr/>
            </p:nvSpPr>
            <p:spPr>
              <a:xfrm>
                <a:off x="5605850" y="4046452"/>
                <a:ext cx="256019" cy="171727"/>
              </a:xfrm>
              <a:custGeom>
                <a:avLst/>
                <a:gdLst>
                  <a:gd name="connsiteX0" fmla="*/ 31407 w 256019"/>
                  <a:gd name="connsiteY0" fmla="*/ 79387 h 171727"/>
                  <a:gd name="connsiteX1" fmla="*/ 0 w 256019"/>
                  <a:gd name="connsiteY1" fmla="*/ 25125 h 171727"/>
                  <a:gd name="connsiteX2" fmla="*/ 43780 w 256019"/>
                  <a:gd name="connsiteY2" fmla="*/ 373 h 171727"/>
                  <a:gd name="connsiteX3" fmla="*/ 54250 w 256019"/>
                  <a:gd name="connsiteY3" fmla="*/ 2278 h 171727"/>
                  <a:gd name="connsiteX4" fmla="*/ 252213 w 256019"/>
                  <a:gd name="connsiteY4" fmla="*/ 116514 h 171727"/>
                  <a:gd name="connsiteX5" fmla="*/ 256020 w 256019"/>
                  <a:gd name="connsiteY5" fmla="*/ 120321 h 171727"/>
                  <a:gd name="connsiteX6" fmla="*/ 226515 w 256019"/>
                  <a:gd name="connsiteY6" fmla="*/ 171727 h 171727"/>
                  <a:gd name="connsiteX7" fmla="*/ 66622 w 256019"/>
                  <a:gd name="connsiteY7" fmla="*/ 79387 h 171727"/>
                  <a:gd name="connsiteX8" fmla="*/ 31407 w 256019"/>
                  <a:gd name="connsiteY8" fmla="*/ 79387 h 171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019" h="171727">
                    <a:moveTo>
                      <a:pt x="31407" y="79387"/>
                    </a:moveTo>
                    <a:cubicBezTo>
                      <a:pt x="20939" y="61299"/>
                      <a:pt x="11421" y="44164"/>
                      <a:pt x="0" y="25125"/>
                    </a:cubicBezTo>
                    <a:cubicBezTo>
                      <a:pt x="15228" y="16557"/>
                      <a:pt x="29504" y="7989"/>
                      <a:pt x="43780" y="373"/>
                    </a:cubicBezTo>
                    <a:cubicBezTo>
                      <a:pt x="46635" y="-579"/>
                      <a:pt x="51394" y="373"/>
                      <a:pt x="54250" y="2278"/>
                    </a:cubicBezTo>
                    <a:cubicBezTo>
                      <a:pt x="119920" y="40356"/>
                      <a:pt x="185590" y="78435"/>
                      <a:pt x="252213" y="116514"/>
                    </a:cubicBezTo>
                    <a:cubicBezTo>
                      <a:pt x="253164" y="117466"/>
                      <a:pt x="254116" y="118417"/>
                      <a:pt x="256020" y="120321"/>
                    </a:cubicBezTo>
                    <a:cubicBezTo>
                      <a:pt x="246502" y="137457"/>
                      <a:pt x="236033" y="154592"/>
                      <a:pt x="226515" y="171727"/>
                    </a:cubicBezTo>
                    <a:cubicBezTo>
                      <a:pt x="172266" y="140313"/>
                      <a:pt x="119920" y="110802"/>
                      <a:pt x="66622" y="79387"/>
                    </a:cubicBezTo>
                    <a:cubicBezTo>
                      <a:pt x="55201" y="73675"/>
                      <a:pt x="44732" y="65107"/>
                      <a:pt x="31407" y="79387"/>
                    </a:cubicBezTo>
                    <a:close/>
                  </a:path>
                </a:pathLst>
              </a:custGeom>
              <a:grpFill/>
              <a:ln w="9514"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B4584167-0D98-4CC6-B4E4-A8ADCBD46838}"/>
                  </a:ext>
                </a:extLst>
              </p:cNvPr>
              <p:cNvSpPr/>
              <p:nvPr/>
            </p:nvSpPr>
            <p:spPr>
              <a:xfrm>
                <a:off x="6574728" y="5478583"/>
                <a:ext cx="60911" cy="59022"/>
              </a:xfrm>
              <a:custGeom>
                <a:avLst/>
                <a:gdLst>
                  <a:gd name="connsiteX0" fmla="*/ 60912 w 60911"/>
                  <a:gd name="connsiteY0" fmla="*/ 59022 h 59022"/>
                  <a:gd name="connsiteX1" fmla="*/ 0 w 60911"/>
                  <a:gd name="connsiteY1" fmla="*/ 59022 h 59022"/>
                  <a:gd name="connsiteX2" fmla="*/ 0 w 60911"/>
                  <a:gd name="connsiteY2" fmla="*/ 0 h 59022"/>
                  <a:gd name="connsiteX3" fmla="*/ 60912 w 60911"/>
                  <a:gd name="connsiteY3" fmla="*/ 0 h 59022"/>
                  <a:gd name="connsiteX4" fmla="*/ 60912 w 60911"/>
                  <a:gd name="connsiteY4" fmla="*/ 59022 h 590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11" h="59022">
                    <a:moveTo>
                      <a:pt x="60912" y="59022"/>
                    </a:moveTo>
                    <a:cubicBezTo>
                      <a:pt x="40925" y="59022"/>
                      <a:pt x="20939" y="59022"/>
                      <a:pt x="0" y="59022"/>
                    </a:cubicBezTo>
                    <a:cubicBezTo>
                      <a:pt x="0" y="39983"/>
                      <a:pt x="0" y="20943"/>
                      <a:pt x="0" y="0"/>
                    </a:cubicBezTo>
                    <a:cubicBezTo>
                      <a:pt x="19987" y="0"/>
                      <a:pt x="39973" y="0"/>
                      <a:pt x="60912" y="0"/>
                    </a:cubicBezTo>
                    <a:cubicBezTo>
                      <a:pt x="60912" y="19992"/>
                      <a:pt x="60912" y="39031"/>
                      <a:pt x="60912" y="59022"/>
                    </a:cubicBezTo>
                    <a:close/>
                  </a:path>
                </a:pathLst>
              </a:custGeom>
              <a:grpFill/>
              <a:ln w="9514"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480E9306-D284-65B4-5B00-81AE396F5E73}"/>
                  </a:ext>
                </a:extLst>
              </p:cNvPr>
              <p:cNvSpPr/>
              <p:nvPr/>
            </p:nvSpPr>
            <p:spPr>
              <a:xfrm>
                <a:off x="5421212" y="4148686"/>
                <a:ext cx="84705" cy="82058"/>
              </a:xfrm>
              <a:custGeom>
                <a:avLst/>
                <a:gdLst>
                  <a:gd name="connsiteX0" fmla="*/ 0 w 84705"/>
                  <a:gd name="connsiteY0" fmla="*/ 30463 h 82058"/>
                  <a:gd name="connsiteX1" fmla="*/ 53298 w 84705"/>
                  <a:gd name="connsiteY1" fmla="*/ 0 h 82058"/>
                  <a:gd name="connsiteX2" fmla="*/ 84705 w 84705"/>
                  <a:gd name="connsiteY2" fmla="*/ 53310 h 82058"/>
                  <a:gd name="connsiteX3" fmla="*/ 35214 w 84705"/>
                  <a:gd name="connsiteY3" fmla="*/ 81869 h 82058"/>
                  <a:gd name="connsiteX4" fmla="*/ 27601 w 84705"/>
                  <a:gd name="connsiteY4" fmla="*/ 78061 h 82058"/>
                  <a:gd name="connsiteX5" fmla="*/ 0 w 84705"/>
                  <a:gd name="connsiteY5" fmla="*/ 30463 h 82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705" h="82058">
                    <a:moveTo>
                      <a:pt x="0" y="30463"/>
                    </a:moveTo>
                    <a:cubicBezTo>
                      <a:pt x="17131" y="19991"/>
                      <a:pt x="34263" y="10472"/>
                      <a:pt x="53298" y="0"/>
                    </a:cubicBezTo>
                    <a:cubicBezTo>
                      <a:pt x="63767" y="17135"/>
                      <a:pt x="73284" y="34271"/>
                      <a:pt x="84705" y="53310"/>
                    </a:cubicBezTo>
                    <a:cubicBezTo>
                      <a:pt x="67574" y="62830"/>
                      <a:pt x="51394" y="72350"/>
                      <a:pt x="35214" y="81869"/>
                    </a:cubicBezTo>
                    <a:cubicBezTo>
                      <a:pt x="33311" y="82821"/>
                      <a:pt x="28552" y="79965"/>
                      <a:pt x="27601" y="78061"/>
                    </a:cubicBezTo>
                    <a:cubicBezTo>
                      <a:pt x="18083" y="61878"/>
                      <a:pt x="9517" y="46646"/>
                      <a:pt x="0" y="30463"/>
                    </a:cubicBezTo>
                    <a:close/>
                  </a:path>
                </a:pathLst>
              </a:custGeom>
              <a:grpFill/>
              <a:ln w="9514"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D35BD344-9C22-8B18-82F7-EF5367D00814}"/>
                  </a:ext>
                </a:extLst>
              </p:cNvPr>
              <p:cNvSpPr/>
              <p:nvPr/>
            </p:nvSpPr>
            <p:spPr>
              <a:xfrm>
                <a:off x="5514695" y="4094424"/>
                <a:ext cx="82590" cy="80212"/>
              </a:xfrm>
              <a:custGeom>
                <a:avLst/>
                <a:gdLst>
                  <a:gd name="connsiteX0" fmla="*/ 52134 w 82590"/>
                  <a:gd name="connsiteY0" fmla="*/ 0 h 80212"/>
                  <a:gd name="connsiteX1" fmla="*/ 82590 w 82590"/>
                  <a:gd name="connsiteY1" fmla="*/ 53310 h 80212"/>
                  <a:gd name="connsiteX2" fmla="*/ 35955 w 82590"/>
                  <a:gd name="connsiteY2" fmla="*/ 79965 h 80212"/>
                  <a:gd name="connsiteX3" fmla="*/ 24534 w 82590"/>
                  <a:gd name="connsiteY3" fmla="*/ 76157 h 80212"/>
                  <a:gd name="connsiteX4" fmla="*/ 2643 w 82590"/>
                  <a:gd name="connsiteY4" fmla="*/ 39031 h 80212"/>
                  <a:gd name="connsiteX5" fmla="*/ 6450 w 82590"/>
                  <a:gd name="connsiteY5" fmla="*/ 25703 h 80212"/>
                  <a:gd name="connsiteX6" fmla="*/ 52134 w 82590"/>
                  <a:gd name="connsiteY6" fmla="*/ 0 h 80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590" h="80212">
                    <a:moveTo>
                      <a:pt x="52134" y="0"/>
                    </a:moveTo>
                    <a:cubicBezTo>
                      <a:pt x="62603" y="18087"/>
                      <a:pt x="72121" y="35223"/>
                      <a:pt x="82590" y="53310"/>
                    </a:cubicBezTo>
                    <a:cubicBezTo>
                      <a:pt x="66410" y="62830"/>
                      <a:pt x="52134" y="72350"/>
                      <a:pt x="35955" y="79965"/>
                    </a:cubicBezTo>
                    <a:cubicBezTo>
                      <a:pt x="33099" y="80917"/>
                      <a:pt x="26437" y="79013"/>
                      <a:pt x="24534" y="76157"/>
                    </a:cubicBezTo>
                    <a:cubicBezTo>
                      <a:pt x="16920" y="64734"/>
                      <a:pt x="10257" y="51406"/>
                      <a:pt x="2643" y="39031"/>
                    </a:cubicBezTo>
                    <a:cubicBezTo>
                      <a:pt x="-2115" y="32367"/>
                      <a:pt x="-212" y="28559"/>
                      <a:pt x="6450" y="25703"/>
                    </a:cubicBezTo>
                    <a:cubicBezTo>
                      <a:pt x="21678" y="18087"/>
                      <a:pt x="35955" y="9520"/>
                      <a:pt x="52134" y="0"/>
                    </a:cubicBezTo>
                    <a:close/>
                  </a:path>
                </a:pathLst>
              </a:custGeom>
              <a:grpFill/>
              <a:ln w="9514"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A018B2DE-47C0-0711-BF3C-285D52EB3B5A}"/>
                  </a:ext>
                </a:extLst>
              </p:cNvPr>
              <p:cNvSpPr/>
              <p:nvPr/>
            </p:nvSpPr>
            <p:spPr>
              <a:xfrm>
                <a:off x="6573776" y="5585203"/>
                <a:ext cx="62814" cy="59735"/>
              </a:xfrm>
              <a:custGeom>
                <a:avLst/>
                <a:gdLst>
                  <a:gd name="connsiteX0" fmla="*/ 0 w 62814"/>
                  <a:gd name="connsiteY0" fmla="*/ 0 h 59735"/>
                  <a:gd name="connsiteX1" fmla="*/ 62815 w 62814"/>
                  <a:gd name="connsiteY1" fmla="*/ 0 h 59735"/>
                  <a:gd name="connsiteX2" fmla="*/ 62815 w 62814"/>
                  <a:gd name="connsiteY2" fmla="*/ 51406 h 59735"/>
                  <a:gd name="connsiteX3" fmla="*/ 54249 w 62814"/>
                  <a:gd name="connsiteY3" fmla="*/ 59022 h 59735"/>
                  <a:gd name="connsiteX4" fmla="*/ 10469 w 62814"/>
                  <a:gd name="connsiteY4" fmla="*/ 59022 h 59735"/>
                  <a:gd name="connsiteX5" fmla="*/ 952 w 62814"/>
                  <a:gd name="connsiteY5" fmla="*/ 50454 h 59735"/>
                  <a:gd name="connsiteX6" fmla="*/ 0 w 62814"/>
                  <a:gd name="connsiteY6" fmla="*/ 0 h 59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814" h="59735">
                    <a:moveTo>
                      <a:pt x="0" y="0"/>
                    </a:moveTo>
                    <a:cubicBezTo>
                      <a:pt x="21890" y="0"/>
                      <a:pt x="40925" y="0"/>
                      <a:pt x="62815" y="0"/>
                    </a:cubicBezTo>
                    <a:cubicBezTo>
                      <a:pt x="62815" y="18088"/>
                      <a:pt x="62815" y="35223"/>
                      <a:pt x="62815" y="51406"/>
                    </a:cubicBezTo>
                    <a:cubicBezTo>
                      <a:pt x="62815" y="54262"/>
                      <a:pt x="57105" y="59022"/>
                      <a:pt x="54249" y="59022"/>
                    </a:cubicBezTo>
                    <a:cubicBezTo>
                      <a:pt x="39973" y="59974"/>
                      <a:pt x="24745" y="59974"/>
                      <a:pt x="10469" y="59022"/>
                    </a:cubicBezTo>
                    <a:cubicBezTo>
                      <a:pt x="7614" y="59022"/>
                      <a:pt x="1903" y="53310"/>
                      <a:pt x="952" y="50454"/>
                    </a:cubicBezTo>
                    <a:cubicBezTo>
                      <a:pt x="0" y="35223"/>
                      <a:pt x="0" y="18088"/>
                      <a:pt x="0" y="0"/>
                    </a:cubicBezTo>
                    <a:close/>
                  </a:path>
                </a:pathLst>
              </a:custGeom>
              <a:grpFill/>
              <a:ln w="9514"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10689CBC-9B24-5469-BB65-54377D40F0B5}"/>
                  </a:ext>
                </a:extLst>
              </p:cNvPr>
              <p:cNvSpPr/>
              <p:nvPr/>
            </p:nvSpPr>
            <p:spPr>
              <a:xfrm>
                <a:off x="4667006" y="5465256"/>
                <a:ext cx="61334" cy="59974"/>
              </a:xfrm>
              <a:custGeom>
                <a:avLst/>
                <a:gdLst>
                  <a:gd name="connsiteX0" fmla="*/ 423 w 61334"/>
                  <a:gd name="connsiteY0" fmla="*/ 0 h 59974"/>
                  <a:gd name="connsiteX1" fmla="*/ 61335 w 61334"/>
                  <a:gd name="connsiteY1" fmla="*/ 0 h 59974"/>
                  <a:gd name="connsiteX2" fmla="*/ 61335 w 61334"/>
                  <a:gd name="connsiteY2" fmla="*/ 59974 h 59974"/>
                  <a:gd name="connsiteX3" fmla="*/ 7085 w 61334"/>
                  <a:gd name="connsiteY3" fmla="*/ 59974 h 59974"/>
                  <a:gd name="connsiteX4" fmla="*/ 423 w 61334"/>
                  <a:gd name="connsiteY4" fmla="*/ 53310 h 59974"/>
                  <a:gd name="connsiteX5" fmla="*/ 423 w 61334"/>
                  <a:gd name="connsiteY5" fmla="*/ 0 h 59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334" h="59974">
                    <a:moveTo>
                      <a:pt x="423" y="0"/>
                    </a:moveTo>
                    <a:cubicBezTo>
                      <a:pt x="21362" y="0"/>
                      <a:pt x="41348" y="0"/>
                      <a:pt x="61335" y="0"/>
                    </a:cubicBezTo>
                    <a:cubicBezTo>
                      <a:pt x="61335" y="19040"/>
                      <a:pt x="61335" y="39031"/>
                      <a:pt x="61335" y="59974"/>
                    </a:cubicBezTo>
                    <a:cubicBezTo>
                      <a:pt x="43252" y="59974"/>
                      <a:pt x="25168" y="59974"/>
                      <a:pt x="7085" y="59974"/>
                    </a:cubicBezTo>
                    <a:cubicBezTo>
                      <a:pt x="4230" y="59974"/>
                      <a:pt x="423" y="56166"/>
                      <a:pt x="423" y="53310"/>
                    </a:cubicBezTo>
                    <a:cubicBezTo>
                      <a:pt x="-529" y="35223"/>
                      <a:pt x="423" y="18087"/>
                      <a:pt x="423" y="0"/>
                    </a:cubicBezTo>
                    <a:close/>
                  </a:path>
                </a:pathLst>
              </a:custGeom>
              <a:grpFill/>
              <a:ln w="9514"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72E0BEB1-11E7-BA99-E675-61AE416597E7}"/>
                  </a:ext>
                </a:extLst>
              </p:cNvPr>
              <p:cNvSpPr/>
              <p:nvPr/>
            </p:nvSpPr>
            <p:spPr>
              <a:xfrm>
                <a:off x="4666715" y="5571453"/>
                <a:ext cx="61625" cy="60820"/>
              </a:xfrm>
              <a:custGeom>
                <a:avLst/>
                <a:gdLst>
                  <a:gd name="connsiteX0" fmla="*/ 61626 w 61625"/>
                  <a:gd name="connsiteY0" fmla="*/ 60397 h 60820"/>
                  <a:gd name="connsiteX1" fmla="*/ 9280 w 61625"/>
                  <a:gd name="connsiteY1" fmla="*/ 60397 h 60820"/>
                  <a:gd name="connsiteX2" fmla="*/ 714 w 61625"/>
                  <a:gd name="connsiteY2" fmla="*/ 51829 h 60820"/>
                  <a:gd name="connsiteX3" fmla="*/ 714 w 61625"/>
                  <a:gd name="connsiteY3" fmla="*/ 8991 h 60820"/>
                  <a:gd name="connsiteX4" fmla="*/ 7376 w 61625"/>
                  <a:gd name="connsiteY4" fmla="*/ 423 h 60820"/>
                  <a:gd name="connsiteX5" fmla="*/ 61626 w 61625"/>
                  <a:gd name="connsiteY5" fmla="*/ 423 h 60820"/>
                  <a:gd name="connsiteX6" fmla="*/ 61626 w 61625"/>
                  <a:gd name="connsiteY6" fmla="*/ 60397 h 60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625" h="60820">
                    <a:moveTo>
                      <a:pt x="61626" y="60397"/>
                    </a:moveTo>
                    <a:cubicBezTo>
                      <a:pt x="43542" y="60397"/>
                      <a:pt x="26411" y="61349"/>
                      <a:pt x="9280" y="60397"/>
                    </a:cubicBezTo>
                    <a:cubicBezTo>
                      <a:pt x="6424" y="60397"/>
                      <a:pt x="714" y="54685"/>
                      <a:pt x="714" y="51829"/>
                    </a:cubicBezTo>
                    <a:cubicBezTo>
                      <a:pt x="-238" y="37550"/>
                      <a:pt x="-238" y="23270"/>
                      <a:pt x="714" y="8991"/>
                    </a:cubicBezTo>
                    <a:cubicBezTo>
                      <a:pt x="714" y="6135"/>
                      <a:pt x="5473" y="1375"/>
                      <a:pt x="7376" y="423"/>
                    </a:cubicBezTo>
                    <a:cubicBezTo>
                      <a:pt x="25459" y="-529"/>
                      <a:pt x="43542" y="423"/>
                      <a:pt x="61626" y="423"/>
                    </a:cubicBezTo>
                    <a:cubicBezTo>
                      <a:pt x="61626" y="20415"/>
                      <a:pt x="61626" y="39454"/>
                      <a:pt x="61626" y="60397"/>
                    </a:cubicBezTo>
                    <a:close/>
                  </a:path>
                </a:pathLst>
              </a:custGeom>
              <a:grpFill/>
              <a:ln w="9514" cap="flat">
                <a:noFill/>
                <a:prstDash val="solid"/>
                <a:miter/>
              </a:ln>
            </p:spPr>
            <p:txBody>
              <a:bodyPr rtlCol="0" anchor="ctr"/>
              <a:lstStyle/>
              <a:p>
                <a:endParaRPr lang="en-US"/>
              </a:p>
            </p:txBody>
          </p:sp>
        </p:grpSp>
      </p:grpSp>
      <p:grpSp>
        <p:nvGrpSpPr>
          <p:cNvPr id="57" name="Group 56">
            <a:extLst>
              <a:ext uri="{FF2B5EF4-FFF2-40B4-BE49-F238E27FC236}">
                <a16:creationId xmlns:a16="http://schemas.microsoft.com/office/drawing/2014/main" id="{E4BC877C-BD7E-6AB7-7E00-83C758743AA1}"/>
              </a:ext>
            </a:extLst>
          </p:cNvPr>
          <p:cNvGrpSpPr/>
          <p:nvPr/>
        </p:nvGrpSpPr>
        <p:grpSpPr>
          <a:xfrm rot="10800000">
            <a:off x="948775" y="3747414"/>
            <a:ext cx="1073645" cy="867598"/>
            <a:chOff x="2183461" y="3309567"/>
            <a:chExt cx="1315031" cy="1062659"/>
          </a:xfrm>
          <a:solidFill>
            <a:srgbClr val="F79037"/>
          </a:solidFill>
        </p:grpSpPr>
        <p:sp>
          <p:nvSpPr>
            <p:cNvPr id="58" name="Freeform 57">
              <a:extLst>
                <a:ext uri="{FF2B5EF4-FFF2-40B4-BE49-F238E27FC236}">
                  <a16:creationId xmlns:a16="http://schemas.microsoft.com/office/drawing/2014/main" id="{6540CF8E-4530-5E5D-19EF-391314BA701E}"/>
                </a:ext>
              </a:extLst>
            </p:cNvPr>
            <p:cNvSpPr/>
            <p:nvPr/>
          </p:nvSpPr>
          <p:spPr>
            <a:xfrm>
              <a:off x="2611644" y="3377920"/>
              <a:ext cx="603886" cy="896703"/>
            </a:xfrm>
            <a:custGeom>
              <a:avLst/>
              <a:gdLst>
                <a:gd name="connsiteX0" fmla="*/ 377263 w 758141"/>
                <a:gd name="connsiteY0" fmla="*/ 1125755 h 1125755"/>
                <a:gd name="connsiteX1" fmla="*/ 366538 w 758141"/>
                <a:gd name="connsiteY1" fmla="*/ 1120394 h 1125755"/>
                <a:gd name="connsiteX2" fmla="*/ 3210 w 758141"/>
                <a:gd name="connsiteY2" fmla="*/ 678133 h 1125755"/>
                <a:gd name="connsiteX3" fmla="*/ 1868 w 758141"/>
                <a:gd name="connsiteY3" fmla="*/ 663391 h 1125755"/>
                <a:gd name="connsiteX4" fmla="*/ 15275 w 758141"/>
                <a:gd name="connsiteY4" fmla="*/ 655350 h 1125755"/>
                <a:gd name="connsiteX5" fmla="*/ 145324 w 758141"/>
                <a:gd name="connsiteY5" fmla="*/ 655350 h 1125755"/>
                <a:gd name="connsiteX6" fmla="*/ 145324 w 758141"/>
                <a:gd name="connsiteY6" fmla="*/ 14742 h 1125755"/>
                <a:gd name="connsiteX7" fmla="*/ 160071 w 758141"/>
                <a:gd name="connsiteY7" fmla="*/ 0 h 1125755"/>
                <a:gd name="connsiteX8" fmla="*/ 598478 w 758141"/>
                <a:gd name="connsiteY8" fmla="*/ 0 h 1125755"/>
                <a:gd name="connsiteX9" fmla="*/ 613227 w 758141"/>
                <a:gd name="connsiteY9" fmla="*/ 14742 h 1125755"/>
                <a:gd name="connsiteX10" fmla="*/ 613227 w 758141"/>
                <a:gd name="connsiteY10" fmla="*/ 655350 h 1125755"/>
                <a:gd name="connsiteX11" fmla="*/ 743273 w 758141"/>
                <a:gd name="connsiteY11" fmla="*/ 655350 h 1125755"/>
                <a:gd name="connsiteX12" fmla="*/ 756680 w 758141"/>
                <a:gd name="connsiteY12" fmla="*/ 663391 h 1125755"/>
                <a:gd name="connsiteX13" fmla="*/ 755340 w 758141"/>
                <a:gd name="connsiteY13" fmla="*/ 678133 h 1125755"/>
                <a:gd name="connsiteX14" fmla="*/ 392012 w 758141"/>
                <a:gd name="connsiteY14" fmla="*/ 1120394 h 1125755"/>
                <a:gd name="connsiteX15" fmla="*/ 377263 w 758141"/>
                <a:gd name="connsiteY15" fmla="*/ 1125755 h 1125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58141" h="1125755">
                  <a:moveTo>
                    <a:pt x="377263" y="1125755"/>
                  </a:moveTo>
                  <a:cubicBezTo>
                    <a:pt x="373242" y="1125755"/>
                    <a:pt x="369219" y="1124414"/>
                    <a:pt x="366538" y="1120394"/>
                  </a:cubicBezTo>
                  <a:lnTo>
                    <a:pt x="3210" y="678133"/>
                  </a:lnTo>
                  <a:cubicBezTo>
                    <a:pt x="-813" y="674113"/>
                    <a:pt x="-813" y="667412"/>
                    <a:pt x="1868" y="663391"/>
                  </a:cubicBezTo>
                  <a:cubicBezTo>
                    <a:pt x="4551" y="658030"/>
                    <a:pt x="9914" y="655350"/>
                    <a:pt x="15275" y="655350"/>
                  </a:cubicBezTo>
                  <a:lnTo>
                    <a:pt x="145324" y="655350"/>
                  </a:lnTo>
                  <a:lnTo>
                    <a:pt x="145324" y="14742"/>
                  </a:lnTo>
                  <a:cubicBezTo>
                    <a:pt x="145324" y="6701"/>
                    <a:pt x="152027" y="0"/>
                    <a:pt x="160071" y="0"/>
                  </a:cubicBezTo>
                  <a:lnTo>
                    <a:pt x="598478" y="0"/>
                  </a:lnTo>
                  <a:cubicBezTo>
                    <a:pt x="606523" y="0"/>
                    <a:pt x="613227" y="6701"/>
                    <a:pt x="613227" y="14742"/>
                  </a:cubicBezTo>
                  <a:lnTo>
                    <a:pt x="613227" y="655350"/>
                  </a:lnTo>
                  <a:lnTo>
                    <a:pt x="743273" y="655350"/>
                  </a:lnTo>
                  <a:cubicBezTo>
                    <a:pt x="748637" y="655350"/>
                    <a:pt x="754000" y="659371"/>
                    <a:pt x="756680" y="663391"/>
                  </a:cubicBezTo>
                  <a:cubicBezTo>
                    <a:pt x="759361" y="667412"/>
                    <a:pt x="758021" y="674113"/>
                    <a:pt x="755340" y="678133"/>
                  </a:cubicBezTo>
                  <a:lnTo>
                    <a:pt x="392012" y="1120394"/>
                  </a:lnTo>
                  <a:cubicBezTo>
                    <a:pt x="385308" y="1123075"/>
                    <a:pt x="381286" y="1125755"/>
                    <a:pt x="377263" y="1125755"/>
                  </a:cubicBezTo>
                  <a:close/>
                </a:path>
              </a:pathLst>
            </a:custGeom>
            <a:solidFill>
              <a:srgbClr val="DD1470"/>
            </a:solidFill>
            <a:ln w="13404" cap="flat">
              <a:noFill/>
              <a:prstDash val="solid"/>
              <a:miter/>
            </a:ln>
          </p:spPr>
          <p:txBody>
            <a:bodyPr rtlCol="0" anchor="ctr"/>
            <a:lstStyle/>
            <a:p>
              <a:endParaRPr lang="en-US"/>
            </a:p>
          </p:txBody>
        </p:sp>
        <p:grpSp>
          <p:nvGrpSpPr>
            <p:cNvPr id="59" name="Graphic 8">
              <a:extLst>
                <a:ext uri="{FF2B5EF4-FFF2-40B4-BE49-F238E27FC236}">
                  <a16:creationId xmlns:a16="http://schemas.microsoft.com/office/drawing/2014/main" id="{D428B59D-0065-46CB-4A9B-316B58777DE4}"/>
                </a:ext>
              </a:extLst>
            </p:cNvPr>
            <p:cNvGrpSpPr/>
            <p:nvPr/>
          </p:nvGrpSpPr>
          <p:grpSpPr>
            <a:xfrm>
              <a:off x="2183461" y="3309567"/>
              <a:ext cx="1315031" cy="1062659"/>
              <a:chOff x="6363120" y="2593423"/>
              <a:chExt cx="700697" cy="566224"/>
            </a:xfrm>
            <a:grpFill/>
          </p:grpSpPr>
          <p:grpSp>
            <p:nvGrpSpPr>
              <p:cNvPr id="60" name="Graphic 8">
                <a:extLst>
                  <a:ext uri="{FF2B5EF4-FFF2-40B4-BE49-F238E27FC236}">
                    <a16:creationId xmlns:a16="http://schemas.microsoft.com/office/drawing/2014/main" id="{E48E5791-2977-07B6-DF92-18E224402848}"/>
                  </a:ext>
                </a:extLst>
              </p:cNvPr>
              <p:cNvGrpSpPr/>
              <p:nvPr/>
            </p:nvGrpSpPr>
            <p:grpSpPr>
              <a:xfrm>
                <a:off x="6520715" y="2593423"/>
                <a:ext cx="379810" cy="566224"/>
                <a:chOff x="6520715" y="2593423"/>
                <a:chExt cx="379810" cy="566224"/>
              </a:xfrm>
              <a:grpFill/>
            </p:grpSpPr>
            <p:sp>
              <p:nvSpPr>
                <p:cNvPr id="67" name="Freeform 66">
                  <a:extLst>
                    <a:ext uri="{FF2B5EF4-FFF2-40B4-BE49-F238E27FC236}">
                      <a16:creationId xmlns:a16="http://schemas.microsoft.com/office/drawing/2014/main" id="{FD4E920A-60DB-5E37-78E2-B12B4BA35836}"/>
                    </a:ext>
                  </a:extLst>
                </p:cNvPr>
                <p:cNvSpPr/>
                <p:nvPr/>
              </p:nvSpPr>
              <p:spPr>
                <a:xfrm>
                  <a:off x="6520715" y="2593423"/>
                  <a:ext cx="379810" cy="566224"/>
                </a:xfrm>
                <a:custGeom>
                  <a:avLst/>
                  <a:gdLst>
                    <a:gd name="connsiteX0" fmla="*/ 189270 w 379810"/>
                    <a:gd name="connsiteY0" fmla="*/ 566224 h 566224"/>
                    <a:gd name="connsiteX1" fmla="*/ 183762 w 379810"/>
                    <a:gd name="connsiteY1" fmla="*/ 563683 h 566224"/>
                    <a:gd name="connsiteX2" fmla="*/ 1586 w 379810"/>
                    <a:gd name="connsiteY2" fmla="*/ 341344 h 566224"/>
                    <a:gd name="connsiteX3" fmla="*/ 739 w 379810"/>
                    <a:gd name="connsiteY3" fmla="*/ 333721 h 566224"/>
                    <a:gd name="connsiteX4" fmla="*/ 7517 w 379810"/>
                    <a:gd name="connsiteY4" fmla="*/ 329486 h 566224"/>
                    <a:gd name="connsiteX5" fmla="*/ 72762 w 379810"/>
                    <a:gd name="connsiteY5" fmla="*/ 329486 h 566224"/>
                    <a:gd name="connsiteX6" fmla="*/ 72762 w 379810"/>
                    <a:gd name="connsiteY6" fmla="*/ 7200 h 566224"/>
                    <a:gd name="connsiteX7" fmla="*/ 79964 w 379810"/>
                    <a:gd name="connsiteY7" fmla="*/ 0 h 566224"/>
                    <a:gd name="connsiteX8" fmla="*/ 299846 w 379810"/>
                    <a:gd name="connsiteY8" fmla="*/ 0 h 566224"/>
                    <a:gd name="connsiteX9" fmla="*/ 307049 w 379810"/>
                    <a:gd name="connsiteY9" fmla="*/ 7200 h 566224"/>
                    <a:gd name="connsiteX10" fmla="*/ 307049 w 379810"/>
                    <a:gd name="connsiteY10" fmla="*/ 329486 h 566224"/>
                    <a:gd name="connsiteX11" fmla="*/ 372293 w 379810"/>
                    <a:gd name="connsiteY11" fmla="*/ 329486 h 566224"/>
                    <a:gd name="connsiteX12" fmla="*/ 379072 w 379810"/>
                    <a:gd name="connsiteY12" fmla="*/ 333721 h 566224"/>
                    <a:gd name="connsiteX13" fmla="*/ 378224 w 379810"/>
                    <a:gd name="connsiteY13" fmla="*/ 341344 h 566224"/>
                    <a:gd name="connsiteX14" fmla="*/ 196048 w 379810"/>
                    <a:gd name="connsiteY14" fmla="*/ 563683 h 566224"/>
                    <a:gd name="connsiteX15" fmla="*/ 189270 w 379810"/>
                    <a:gd name="connsiteY15" fmla="*/ 566224 h 566224"/>
                    <a:gd name="connsiteX16" fmla="*/ 22346 w 379810"/>
                    <a:gd name="connsiteY16" fmla="*/ 343885 h 566224"/>
                    <a:gd name="connsiteX17" fmla="*/ 189270 w 379810"/>
                    <a:gd name="connsiteY17" fmla="*/ 547167 h 566224"/>
                    <a:gd name="connsiteX18" fmla="*/ 356194 w 379810"/>
                    <a:gd name="connsiteY18" fmla="*/ 343885 h 566224"/>
                    <a:gd name="connsiteX19" fmla="*/ 299423 w 379810"/>
                    <a:gd name="connsiteY19" fmla="*/ 343885 h 566224"/>
                    <a:gd name="connsiteX20" fmla="*/ 292221 w 379810"/>
                    <a:gd name="connsiteY20" fmla="*/ 336685 h 566224"/>
                    <a:gd name="connsiteX21" fmla="*/ 292221 w 379810"/>
                    <a:gd name="connsiteY21" fmla="*/ 14399 h 566224"/>
                    <a:gd name="connsiteX22" fmla="*/ 87167 w 379810"/>
                    <a:gd name="connsiteY22" fmla="*/ 14399 h 566224"/>
                    <a:gd name="connsiteX23" fmla="*/ 87167 w 379810"/>
                    <a:gd name="connsiteY23" fmla="*/ 336685 h 566224"/>
                    <a:gd name="connsiteX24" fmla="*/ 79964 w 379810"/>
                    <a:gd name="connsiteY24" fmla="*/ 343885 h 566224"/>
                    <a:gd name="connsiteX25" fmla="*/ 22346 w 379810"/>
                    <a:gd name="connsiteY25" fmla="*/ 343885 h 56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79810" h="566224">
                      <a:moveTo>
                        <a:pt x="189270" y="566224"/>
                      </a:moveTo>
                      <a:cubicBezTo>
                        <a:pt x="187151" y="566224"/>
                        <a:pt x="185033" y="565377"/>
                        <a:pt x="183762" y="563683"/>
                      </a:cubicBezTo>
                      <a:lnTo>
                        <a:pt x="1586" y="341344"/>
                      </a:lnTo>
                      <a:cubicBezTo>
                        <a:pt x="-108" y="339226"/>
                        <a:pt x="-532" y="336262"/>
                        <a:pt x="739" y="333721"/>
                      </a:cubicBezTo>
                      <a:cubicBezTo>
                        <a:pt x="2010" y="331180"/>
                        <a:pt x="4552" y="329486"/>
                        <a:pt x="7517" y="329486"/>
                      </a:cubicBezTo>
                      <a:lnTo>
                        <a:pt x="72762" y="329486"/>
                      </a:lnTo>
                      <a:lnTo>
                        <a:pt x="72762" y="7200"/>
                      </a:lnTo>
                      <a:cubicBezTo>
                        <a:pt x="72762" y="2965"/>
                        <a:pt x="76151" y="0"/>
                        <a:pt x="79964" y="0"/>
                      </a:cubicBezTo>
                      <a:lnTo>
                        <a:pt x="299846" y="0"/>
                      </a:lnTo>
                      <a:cubicBezTo>
                        <a:pt x="304083" y="0"/>
                        <a:pt x="307049" y="3388"/>
                        <a:pt x="307049" y="7200"/>
                      </a:cubicBezTo>
                      <a:lnTo>
                        <a:pt x="307049" y="329486"/>
                      </a:lnTo>
                      <a:lnTo>
                        <a:pt x="372293" y="329486"/>
                      </a:lnTo>
                      <a:cubicBezTo>
                        <a:pt x="375259" y="329486"/>
                        <a:pt x="377801" y="331180"/>
                        <a:pt x="379072" y="333721"/>
                      </a:cubicBezTo>
                      <a:cubicBezTo>
                        <a:pt x="380343" y="336262"/>
                        <a:pt x="379919" y="339226"/>
                        <a:pt x="378224" y="341344"/>
                      </a:cubicBezTo>
                      <a:lnTo>
                        <a:pt x="196048" y="563683"/>
                      </a:lnTo>
                      <a:cubicBezTo>
                        <a:pt x="193506" y="564954"/>
                        <a:pt x="191388" y="566224"/>
                        <a:pt x="189270" y="566224"/>
                      </a:cubicBezTo>
                      <a:close/>
                      <a:moveTo>
                        <a:pt x="22346" y="343885"/>
                      </a:moveTo>
                      <a:lnTo>
                        <a:pt x="189270" y="547167"/>
                      </a:lnTo>
                      <a:lnTo>
                        <a:pt x="356194" y="343885"/>
                      </a:lnTo>
                      <a:lnTo>
                        <a:pt x="299423" y="343885"/>
                      </a:lnTo>
                      <a:cubicBezTo>
                        <a:pt x="295610" y="343885"/>
                        <a:pt x="292221" y="340497"/>
                        <a:pt x="292221" y="336685"/>
                      </a:cubicBezTo>
                      <a:lnTo>
                        <a:pt x="292221" y="14399"/>
                      </a:lnTo>
                      <a:lnTo>
                        <a:pt x="87167" y="14399"/>
                      </a:lnTo>
                      <a:lnTo>
                        <a:pt x="87167" y="336685"/>
                      </a:lnTo>
                      <a:cubicBezTo>
                        <a:pt x="87167" y="340920"/>
                        <a:pt x="83777" y="343885"/>
                        <a:pt x="79964" y="343885"/>
                      </a:cubicBezTo>
                      <a:lnTo>
                        <a:pt x="22346" y="343885"/>
                      </a:lnTo>
                      <a:close/>
                    </a:path>
                  </a:pathLst>
                </a:custGeom>
                <a:grpFill/>
                <a:ln w="4233" cap="flat">
                  <a:noFill/>
                  <a:prstDash val="solid"/>
                  <a:miter/>
                </a:ln>
              </p:spPr>
              <p:txBody>
                <a:bodyPr rtlCol="0" anchor="ctr"/>
                <a:lstStyle/>
                <a:p>
                  <a:endParaRPr lang="en-US"/>
                </a:p>
              </p:txBody>
            </p:sp>
            <p:sp>
              <p:nvSpPr>
                <p:cNvPr id="68" name="Freeform 67">
                  <a:extLst>
                    <a:ext uri="{FF2B5EF4-FFF2-40B4-BE49-F238E27FC236}">
                      <a16:creationId xmlns:a16="http://schemas.microsoft.com/office/drawing/2014/main" id="{070A21B2-41E9-85BC-787C-9B34D207CFFE}"/>
                    </a:ext>
                  </a:extLst>
                </p:cNvPr>
                <p:cNvSpPr/>
                <p:nvPr/>
              </p:nvSpPr>
              <p:spPr>
                <a:xfrm>
                  <a:off x="6597399" y="2629844"/>
                  <a:ext cx="225596" cy="472206"/>
                </a:xfrm>
                <a:custGeom>
                  <a:avLst/>
                  <a:gdLst>
                    <a:gd name="connsiteX0" fmla="*/ 112586 w 225596"/>
                    <a:gd name="connsiteY0" fmla="*/ 472207 h 472206"/>
                    <a:gd name="connsiteX1" fmla="*/ 107079 w 225596"/>
                    <a:gd name="connsiteY1" fmla="*/ 469666 h 472206"/>
                    <a:gd name="connsiteX2" fmla="*/ 90980 w 225596"/>
                    <a:gd name="connsiteY2" fmla="*/ 449761 h 472206"/>
                    <a:gd name="connsiteX3" fmla="*/ 91827 w 225596"/>
                    <a:gd name="connsiteY3" fmla="*/ 439597 h 472206"/>
                    <a:gd name="connsiteX4" fmla="*/ 102418 w 225596"/>
                    <a:gd name="connsiteY4" fmla="*/ 440867 h 472206"/>
                    <a:gd name="connsiteX5" fmla="*/ 113010 w 225596"/>
                    <a:gd name="connsiteY5" fmla="*/ 453573 h 472206"/>
                    <a:gd name="connsiteX6" fmla="*/ 123602 w 225596"/>
                    <a:gd name="connsiteY6" fmla="*/ 440444 h 472206"/>
                    <a:gd name="connsiteX7" fmla="*/ 133770 w 225596"/>
                    <a:gd name="connsiteY7" fmla="*/ 439597 h 472206"/>
                    <a:gd name="connsiteX8" fmla="*/ 134617 w 225596"/>
                    <a:gd name="connsiteY8" fmla="*/ 449761 h 472206"/>
                    <a:gd name="connsiteX9" fmla="*/ 118518 w 225596"/>
                    <a:gd name="connsiteY9" fmla="*/ 469666 h 472206"/>
                    <a:gd name="connsiteX10" fmla="*/ 117247 w 225596"/>
                    <a:gd name="connsiteY10" fmla="*/ 470936 h 472206"/>
                    <a:gd name="connsiteX11" fmla="*/ 112586 w 225596"/>
                    <a:gd name="connsiteY11" fmla="*/ 472207 h 472206"/>
                    <a:gd name="connsiteX12" fmla="*/ 80388 w 225596"/>
                    <a:gd name="connsiteY12" fmla="*/ 432821 h 472206"/>
                    <a:gd name="connsiteX13" fmla="*/ 74457 w 225596"/>
                    <a:gd name="connsiteY13" fmla="*/ 430280 h 472206"/>
                    <a:gd name="connsiteX14" fmla="*/ 58358 w 225596"/>
                    <a:gd name="connsiteY14" fmla="*/ 410375 h 472206"/>
                    <a:gd name="connsiteX15" fmla="*/ 59628 w 225596"/>
                    <a:gd name="connsiteY15" fmla="*/ 400211 h 472206"/>
                    <a:gd name="connsiteX16" fmla="*/ 69796 w 225596"/>
                    <a:gd name="connsiteY16" fmla="*/ 401058 h 472206"/>
                    <a:gd name="connsiteX17" fmla="*/ 85896 w 225596"/>
                    <a:gd name="connsiteY17" fmla="*/ 420963 h 472206"/>
                    <a:gd name="connsiteX18" fmla="*/ 85048 w 225596"/>
                    <a:gd name="connsiteY18" fmla="*/ 431127 h 472206"/>
                    <a:gd name="connsiteX19" fmla="*/ 80388 w 225596"/>
                    <a:gd name="connsiteY19" fmla="*/ 432821 h 472206"/>
                    <a:gd name="connsiteX20" fmla="*/ 145209 w 225596"/>
                    <a:gd name="connsiteY20" fmla="*/ 432397 h 472206"/>
                    <a:gd name="connsiteX21" fmla="*/ 140548 w 225596"/>
                    <a:gd name="connsiteY21" fmla="*/ 430703 h 472206"/>
                    <a:gd name="connsiteX22" fmla="*/ 139701 w 225596"/>
                    <a:gd name="connsiteY22" fmla="*/ 420539 h 472206"/>
                    <a:gd name="connsiteX23" fmla="*/ 155801 w 225596"/>
                    <a:gd name="connsiteY23" fmla="*/ 400635 h 472206"/>
                    <a:gd name="connsiteX24" fmla="*/ 165968 w 225596"/>
                    <a:gd name="connsiteY24" fmla="*/ 399788 h 472206"/>
                    <a:gd name="connsiteX25" fmla="*/ 167239 w 225596"/>
                    <a:gd name="connsiteY25" fmla="*/ 409952 h 472206"/>
                    <a:gd name="connsiteX26" fmla="*/ 151140 w 225596"/>
                    <a:gd name="connsiteY26" fmla="*/ 429856 h 472206"/>
                    <a:gd name="connsiteX27" fmla="*/ 145209 w 225596"/>
                    <a:gd name="connsiteY27" fmla="*/ 432397 h 472206"/>
                    <a:gd name="connsiteX28" fmla="*/ 47766 w 225596"/>
                    <a:gd name="connsiteY28" fmla="*/ 393011 h 472206"/>
                    <a:gd name="connsiteX29" fmla="*/ 42258 w 225596"/>
                    <a:gd name="connsiteY29" fmla="*/ 390470 h 472206"/>
                    <a:gd name="connsiteX30" fmla="*/ 26159 w 225596"/>
                    <a:gd name="connsiteY30" fmla="*/ 370566 h 472206"/>
                    <a:gd name="connsiteX31" fmla="*/ 27006 w 225596"/>
                    <a:gd name="connsiteY31" fmla="*/ 360402 h 472206"/>
                    <a:gd name="connsiteX32" fmla="*/ 37174 w 225596"/>
                    <a:gd name="connsiteY32" fmla="*/ 361249 h 472206"/>
                    <a:gd name="connsiteX33" fmla="*/ 53273 w 225596"/>
                    <a:gd name="connsiteY33" fmla="*/ 381153 h 472206"/>
                    <a:gd name="connsiteX34" fmla="*/ 52426 w 225596"/>
                    <a:gd name="connsiteY34" fmla="*/ 391317 h 472206"/>
                    <a:gd name="connsiteX35" fmla="*/ 47766 w 225596"/>
                    <a:gd name="connsiteY35" fmla="*/ 393011 h 472206"/>
                    <a:gd name="connsiteX36" fmla="*/ 177831 w 225596"/>
                    <a:gd name="connsiteY36" fmla="*/ 393011 h 472206"/>
                    <a:gd name="connsiteX37" fmla="*/ 173171 w 225596"/>
                    <a:gd name="connsiteY37" fmla="*/ 391317 h 472206"/>
                    <a:gd name="connsiteX38" fmla="*/ 172323 w 225596"/>
                    <a:gd name="connsiteY38" fmla="*/ 381153 h 472206"/>
                    <a:gd name="connsiteX39" fmla="*/ 188423 w 225596"/>
                    <a:gd name="connsiteY39" fmla="*/ 361249 h 472206"/>
                    <a:gd name="connsiteX40" fmla="*/ 198591 w 225596"/>
                    <a:gd name="connsiteY40" fmla="*/ 360402 h 472206"/>
                    <a:gd name="connsiteX41" fmla="*/ 199438 w 225596"/>
                    <a:gd name="connsiteY41" fmla="*/ 370989 h 472206"/>
                    <a:gd name="connsiteX42" fmla="*/ 183339 w 225596"/>
                    <a:gd name="connsiteY42" fmla="*/ 390894 h 472206"/>
                    <a:gd name="connsiteX43" fmla="*/ 177831 w 225596"/>
                    <a:gd name="connsiteY43" fmla="*/ 393011 h 472206"/>
                    <a:gd name="connsiteX44" fmla="*/ 15144 w 225596"/>
                    <a:gd name="connsiteY44" fmla="*/ 353626 h 472206"/>
                    <a:gd name="connsiteX45" fmla="*/ 9636 w 225596"/>
                    <a:gd name="connsiteY45" fmla="*/ 351085 h 472206"/>
                    <a:gd name="connsiteX46" fmla="*/ 1586 w 225596"/>
                    <a:gd name="connsiteY46" fmla="*/ 341344 h 472206"/>
                    <a:gd name="connsiteX47" fmla="*/ 739 w 225596"/>
                    <a:gd name="connsiteY47" fmla="*/ 333721 h 472206"/>
                    <a:gd name="connsiteX48" fmla="*/ 7518 w 225596"/>
                    <a:gd name="connsiteY48" fmla="*/ 329486 h 472206"/>
                    <a:gd name="connsiteX49" fmla="*/ 20228 w 225596"/>
                    <a:gd name="connsiteY49" fmla="*/ 329486 h 472206"/>
                    <a:gd name="connsiteX50" fmla="*/ 27430 w 225596"/>
                    <a:gd name="connsiteY50" fmla="*/ 336685 h 472206"/>
                    <a:gd name="connsiteX51" fmla="*/ 22346 w 225596"/>
                    <a:gd name="connsiteY51" fmla="*/ 343885 h 472206"/>
                    <a:gd name="connsiteX52" fmla="*/ 20228 w 225596"/>
                    <a:gd name="connsiteY52" fmla="*/ 352355 h 472206"/>
                    <a:gd name="connsiteX53" fmla="*/ 15144 w 225596"/>
                    <a:gd name="connsiteY53" fmla="*/ 353626 h 472206"/>
                    <a:gd name="connsiteX54" fmla="*/ 210029 w 225596"/>
                    <a:gd name="connsiteY54" fmla="*/ 353626 h 472206"/>
                    <a:gd name="connsiteX55" fmla="*/ 205369 w 225596"/>
                    <a:gd name="connsiteY55" fmla="*/ 351932 h 472206"/>
                    <a:gd name="connsiteX56" fmla="*/ 203251 w 225596"/>
                    <a:gd name="connsiteY56" fmla="*/ 343885 h 472206"/>
                    <a:gd name="connsiteX57" fmla="*/ 197743 w 225596"/>
                    <a:gd name="connsiteY57" fmla="*/ 336685 h 472206"/>
                    <a:gd name="connsiteX58" fmla="*/ 204946 w 225596"/>
                    <a:gd name="connsiteY58" fmla="*/ 329486 h 472206"/>
                    <a:gd name="connsiteX59" fmla="*/ 218079 w 225596"/>
                    <a:gd name="connsiteY59" fmla="*/ 329486 h 472206"/>
                    <a:gd name="connsiteX60" fmla="*/ 224858 w 225596"/>
                    <a:gd name="connsiteY60" fmla="*/ 333721 h 472206"/>
                    <a:gd name="connsiteX61" fmla="*/ 224011 w 225596"/>
                    <a:gd name="connsiteY61" fmla="*/ 341344 h 472206"/>
                    <a:gd name="connsiteX62" fmla="*/ 215961 w 225596"/>
                    <a:gd name="connsiteY62" fmla="*/ 351085 h 472206"/>
                    <a:gd name="connsiteX63" fmla="*/ 210029 w 225596"/>
                    <a:gd name="connsiteY63" fmla="*/ 353626 h 472206"/>
                    <a:gd name="connsiteX64" fmla="*/ 38869 w 225596"/>
                    <a:gd name="connsiteY64" fmla="*/ 337532 h 472206"/>
                    <a:gd name="connsiteX65" fmla="*/ 31667 w 225596"/>
                    <a:gd name="connsiteY65" fmla="*/ 330333 h 472206"/>
                    <a:gd name="connsiteX66" fmla="*/ 31667 w 225596"/>
                    <a:gd name="connsiteY66" fmla="*/ 304923 h 472206"/>
                    <a:gd name="connsiteX67" fmla="*/ 38869 w 225596"/>
                    <a:gd name="connsiteY67" fmla="*/ 297723 h 472206"/>
                    <a:gd name="connsiteX68" fmla="*/ 46495 w 225596"/>
                    <a:gd name="connsiteY68" fmla="*/ 304923 h 472206"/>
                    <a:gd name="connsiteX69" fmla="*/ 46495 w 225596"/>
                    <a:gd name="connsiteY69" fmla="*/ 330333 h 472206"/>
                    <a:gd name="connsiteX70" fmla="*/ 38869 w 225596"/>
                    <a:gd name="connsiteY70" fmla="*/ 337532 h 472206"/>
                    <a:gd name="connsiteX71" fmla="*/ 186304 w 225596"/>
                    <a:gd name="connsiteY71" fmla="*/ 337109 h 472206"/>
                    <a:gd name="connsiteX72" fmla="*/ 179102 w 225596"/>
                    <a:gd name="connsiteY72" fmla="*/ 329909 h 472206"/>
                    <a:gd name="connsiteX73" fmla="*/ 179102 w 225596"/>
                    <a:gd name="connsiteY73" fmla="*/ 304076 h 472206"/>
                    <a:gd name="connsiteX74" fmla="*/ 186304 w 225596"/>
                    <a:gd name="connsiteY74" fmla="*/ 296876 h 472206"/>
                    <a:gd name="connsiteX75" fmla="*/ 193506 w 225596"/>
                    <a:gd name="connsiteY75" fmla="*/ 304076 h 472206"/>
                    <a:gd name="connsiteX76" fmla="*/ 193506 w 225596"/>
                    <a:gd name="connsiteY76" fmla="*/ 329909 h 472206"/>
                    <a:gd name="connsiteX77" fmla="*/ 186304 w 225596"/>
                    <a:gd name="connsiteY77" fmla="*/ 337109 h 472206"/>
                    <a:gd name="connsiteX78" fmla="*/ 38869 w 225596"/>
                    <a:gd name="connsiteY78" fmla="*/ 286289 h 472206"/>
                    <a:gd name="connsiteX79" fmla="*/ 31667 w 225596"/>
                    <a:gd name="connsiteY79" fmla="*/ 279089 h 472206"/>
                    <a:gd name="connsiteX80" fmla="*/ 31667 w 225596"/>
                    <a:gd name="connsiteY80" fmla="*/ 253679 h 472206"/>
                    <a:gd name="connsiteX81" fmla="*/ 38869 w 225596"/>
                    <a:gd name="connsiteY81" fmla="*/ 246479 h 472206"/>
                    <a:gd name="connsiteX82" fmla="*/ 46495 w 225596"/>
                    <a:gd name="connsiteY82" fmla="*/ 253679 h 472206"/>
                    <a:gd name="connsiteX83" fmla="*/ 46495 w 225596"/>
                    <a:gd name="connsiteY83" fmla="*/ 279089 h 472206"/>
                    <a:gd name="connsiteX84" fmla="*/ 38869 w 225596"/>
                    <a:gd name="connsiteY84" fmla="*/ 286289 h 472206"/>
                    <a:gd name="connsiteX85" fmla="*/ 186304 w 225596"/>
                    <a:gd name="connsiteY85" fmla="*/ 285865 h 472206"/>
                    <a:gd name="connsiteX86" fmla="*/ 179102 w 225596"/>
                    <a:gd name="connsiteY86" fmla="*/ 278665 h 472206"/>
                    <a:gd name="connsiteX87" fmla="*/ 179102 w 225596"/>
                    <a:gd name="connsiteY87" fmla="*/ 253255 h 472206"/>
                    <a:gd name="connsiteX88" fmla="*/ 186304 w 225596"/>
                    <a:gd name="connsiteY88" fmla="*/ 246056 h 472206"/>
                    <a:gd name="connsiteX89" fmla="*/ 193506 w 225596"/>
                    <a:gd name="connsiteY89" fmla="*/ 253255 h 472206"/>
                    <a:gd name="connsiteX90" fmla="*/ 193506 w 225596"/>
                    <a:gd name="connsiteY90" fmla="*/ 278665 h 472206"/>
                    <a:gd name="connsiteX91" fmla="*/ 186304 w 225596"/>
                    <a:gd name="connsiteY91" fmla="*/ 285865 h 472206"/>
                    <a:gd name="connsiteX92" fmla="*/ 38869 w 225596"/>
                    <a:gd name="connsiteY92" fmla="*/ 235045 h 472206"/>
                    <a:gd name="connsiteX93" fmla="*/ 31667 w 225596"/>
                    <a:gd name="connsiteY93" fmla="*/ 227845 h 472206"/>
                    <a:gd name="connsiteX94" fmla="*/ 31667 w 225596"/>
                    <a:gd name="connsiteY94" fmla="*/ 202011 h 472206"/>
                    <a:gd name="connsiteX95" fmla="*/ 38869 w 225596"/>
                    <a:gd name="connsiteY95" fmla="*/ 194812 h 472206"/>
                    <a:gd name="connsiteX96" fmla="*/ 46495 w 225596"/>
                    <a:gd name="connsiteY96" fmla="*/ 202011 h 472206"/>
                    <a:gd name="connsiteX97" fmla="*/ 46495 w 225596"/>
                    <a:gd name="connsiteY97" fmla="*/ 227845 h 472206"/>
                    <a:gd name="connsiteX98" fmla="*/ 38869 w 225596"/>
                    <a:gd name="connsiteY98" fmla="*/ 235045 h 472206"/>
                    <a:gd name="connsiteX99" fmla="*/ 186304 w 225596"/>
                    <a:gd name="connsiteY99" fmla="*/ 234621 h 472206"/>
                    <a:gd name="connsiteX100" fmla="*/ 179102 w 225596"/>
                    <a:gd name="connsiteY100" fmla="*/ 227422 h 472206"/>
                    <a:gd name="connsiteX101" fmla="*/ 179102 w 225596"/>
                    <a:gd name="connsiteY101" fmla="*/ 202011 h 472206"/>
                    <a:gd name="connsiteX102" fmla="*/ 186304 w 225596"/>
                    <a:gd name="connsiteY102" fmla="*/ 194812 h 472206"/>
                    <a:gd name="connsiteX103" fmla="*/ 193506 w 225596"/>
                    <a:gd name="connsiteY103" fmla="*/ 202011 h 472206"/>
                    <a:gd name="connsiteX104" fmla="*/ 193506 w 225596"/>
                    <a:gd name="connsiteY104" fmla="*/ 227422 h 472206"/>
                    <a:gd name="connsiteX105" fmla="*/ 186304 w 225596"/>
                    <a:gd name="connsiteY105" fmla="*/ 234621 h 472206"/>
                    <a:gd name="connsiteX106" fmla="*/ 38869 w 225596"/>
                    <a:gd name="connsiteY106" fmla="*/ 183801 h 472206"/>
                    <a:gd name="connsiteX107" fmla="*/ 31667 w 225596"/>
                    <a:gd name="connsiteY107" fmla="*/ 176601 h 472206"/>
                    <a:gd name="connsiteX108" fmla="*/ 31667 w 225596"/>
                    <a:gd name="connsiteY108" fmla="*/ 151191 h 472206"/>
                    <a:gd name="connsiteX109" fmla="*/ 38869 w 225596"/>
                    <a:gd name="connsiteY109" fmla="*/ 143991 h 472206"/>
                    <a:gd name="connsiteX110" fmla="*/ 46495 w 225596"/>
                    <a:gd name="connsiteY110" fmla="*/ 151191 h 472206"/>
                    <a:gd name="connsiteX111" fmla="*/ 46495 w 225596"/>
                    <a:gd name="connsiteY111" fmla="*/ 176601 h 472206"/>
                    <a:gd name="connsiteX112" fmla="*/ 38869 w 225596"/>
                    <a:gd name="connsiteY112" fmla="*/ 183801 h 472206"/>
                    <a:gd name="connsiteX113" fmla="*/ 186304 w 225596"/>
                    <a:gd name="connsiteY113" fmla="*/ 183377 h 472206"/>
                    <a:gd name="connsiteX114" fmla="*/ 179102 w 225596"/>
                    <a:gd name="connsiteY114" fmla="*/ 176178 h 472206"/>
                    <a:gd name="connsiteX115" fmla="*/ 179102 w 225596"/>
                    <a:gd name="connsiteY115" fmla="*/ 150767 h 472206"/>
                    <a:gd name="connsiteX116" fmla="*/ 186304 w 225596"/>
                    <a:gd name="connsiteY116" fmla="*/ 143568 h 472206"/>
                    <a:gd name="connsiteX117" fmla="*/ 193506 w 225596"/>
                    <a:gd name="connsiteY117" fmla="*/ 150767 h 472206"/>
                    <a:gd name="connsiteX118" fmla="*/ 193506 w 225596"/>
                    <a:gd name="connsiteY118" fmla="*/ 176178 h 472206"/>
                    <a:gd name="connsiteX119" fmla="*/ 186304 w 225596"/>
                    <a:gd name="connsiteY119" fmla="*/ 183377 h 472206"/>
                    <a:gd name="connsiteX120" fmla="*/ 38869 w 225596"/>
                    <a:gd name="connsiteY120" fmla="*/ 132557 h 472206"/>
                    <a:gd name="connsiteX121" fmla="*/ 31667 w 225596"/>
                    <a:gd name="connsiteY121" fmla="*/ 125357 h 472206"/>
                    <a:gd name="connsiteX122" fmla="*/ 31667 w 225596"/>
                    <a:gd name="connsiteY122" fmla="*/ 99947 h 472206"/>
                    <a:gd name="connsiteX123" fmla="*/ 38869 w 225596"/>
                    <a:gd name="connsiteY123" fmla="*/ 92324 h 472206"/>
                    <a:gd name="connsiteX124" fmla="*/ 46495 w 225596"/>
                    <a:gd name="connsiteY124" fmla="*/ 99947 h 472206"/>
                    <a:gd name="connsiteX125" fmla="*/ 46495 w 225596"/>
                    <a:gd name="connsiteY125" fmla="*/ 125357 h 472206"/>
                    <a:gd name="connsiteX126" fmla="*/ 38869 w 225596"/>
                    <a:gd name="connsiteY126" fmla="*/ 132557 h 472206"/>
                    <a:gd name="connsiteX127" fmla="*/ 186304 w 225596"/>
                    <a:gd name="connsiteY127" fmla="*/ 132557 h 472206"/>
                    <a:gd name="connsiteX128" fmla="*/ 179102 w 225596"/>
                    <a:gd name="connsiteY128" fmla="*/ 125357 h 472206"/>
                    <a:gd name="connsiteX129" fmla="*/ 179102 w 225596"/>
                    <a:gd name="connsiteY129" fmla="*/ 99947 h 472206"/>
                    <a:gd name="connsiteX130" fmla="*/ 186304 w 225596"/>
                    <a:gd name="connsiteY130" fmla="*/ 92747 h 472206"/>
                    <a:gd name="connsiteX131" fmla="*/ 193506 w 225596"/>
                    <a:gd name="connsiteY131" fmla="*/ 99947 h 472206"/>
                    <a:gd name="connsiteX132" fmla="*/ 193506 w 225596"/>
                    <a:gd name="connsiteY132" fmla="*/ 125357 h 472206"/>
                    <a:gd name="connsiteX133" fmla="*/ 186304 w 225596"/>
                    <a:gd name="connsiteY133" fmla="*/ 132557 h 472206"/>
                    <a:gd name="connsiteX134" fmla="*/ 38869 w 225596"/>
                    <a:gd name="connsiteY134" fmla="*/ 81736 h 472206"/>
                    <a:gd name="connsiteX135" fmla="*/ 31667 w 225596"/>
                    <a:gd name="connsiteY135" fmla="*/ 74113 h 472206"/>
                    <a:gd name="connsiteX136" fmla="*/ 31667 w 225596"/>
                    <a:gd name="connsiteY136" fmla="*/ 48703 h 472206"/>
                    <a:gd name="connsiteX137" fmla="*/ 38869 w 225596"/>
                    <a:gd name="connsiteY137" fmla="*/ 41503 h 472206"/>
                    <a:gd name="connsiteX138" fmla="*/ 46495 w 225596"/>
                    <a:gd name="connsiteY138" fmla="*/ 48703 h 472206"/>
                    <a:gd name="connsiteX139" fmla="*/ 46495 w 225596"/>
                    <a:gd name="connsiteY139" fmla="*/ 74113 h 472206"/>
                    <a:gd name="connsiteX140" fmla="*/ 38869 w 225596"/>
                    <a:gd name="connsiteY140" fmla="*/ 81736 h 472206"/>
                    <a:gd name="connsiteX141" fmla="*/ 186304 w 225596"/>
                    <a:gd name="connsiteY141" fmla="*/ 81313 h 472206"/>
                    <a:gd name="connsiteX142" fmla="*/ 179102 w 225596"/>
                    <a:gd name="connsiteY142" fmla="*/ 74113 h 472206"/>
                    <a:gd name="connsiteX143" fmla="*/ 179102 w 225596"/>
                    <a:gd name="connsiteY143" fmla="*/ 48703 h 472206"/>
                    <a:gd name="connsiteX144" fmla="*/ 186304 w 225596"/>
                    <a:gd name="connsiteY144" fmla="*/ 41503 h 472206"/>
                    <a:gd name="connsiteX145" fmla="*/ 193506 w 225596"/>
                    <a:gd name="connsiteY145" fmla="*/ 48703 h 472206"/>
                    <a:gd name="connsiteX146" fmla="*/ 193506 w 225596"/>
                    <a:gd name="connsiteY146" fmla="*/ 74113 h 472206"/>
                    <a:gd name="connsiteX147" fmla="*/ 186304 w 225596"/>
                    <a:gd name="connsiteY147" fmla="*/ 81313 h 472206"/>
                    <a:gd name="connsiteX148" fmla="*/ 38869 w 225596"/>
                    <a:gd name="connsiteY148" fmla="*/ 30492 h 472206"/>
                    <a:gd name="connsiteX149" fmla="*/ 31667 w 225596"/>
                    <a:gd name="connsiteY149" fmla="*/ 23293 h 472206"/>
                    <a:gd name="connsiteX150" fmla="*/ 31667 w 225596"/>
                    <a:gd name="connsiteY150" fmla="*/ 7200 h 472206"/>
                    <a:gd name="connsiteX151" fmla="*/ 38869 w 225596"/>
                    <a:gd name="connsiteY151" fmla="*/ 0 h 472206"/>
                    <a:gd name="connsiteX152" fmla="*/ 48190 w 225596"/>
                    <a:gd name="connsiteY152" fmla="*/ 0 h 472206"/>
                    <a:gd name="connsiteX153" fmla="*/ 55392 w 225596"/>
                    <a:gd name="connsiteY153" fmla="*/ 7200 h 472206"/>
                    <a:gd name="connsiteX154" fmla="*/ 48190 w 225596"/>
                    <a:gd name="connsiteY154" fmla="*/ 14399 h 472206"/>
                    <a:gd name="connsiteX155" fmla="*/ 46071 w 225596"/>
                    <a:gd name="connsiteY155" fmla="*/ 14399 h 472206"/>
                    <a:gd name="connsiteX156" fmla="*/ 46071 w 225596"/>
                    <a:gd name="connsiteY156" fmla="*/ 23293 h 472206"/>
                    <a:gd name="connsiteX157" fmla="*/ 38869 w 225596"/>
                    <a:gd name="connsiteY157" fmla="*/ 30492 h 472206"/>
                    <a:gd name="connsiteX158" fmla="*/ 186304 w 225596"/>
                    <a:gd name="connsiteY158" fmla="*/ 30069 h 472206"/>
                    <a:gd name="connsiteX159" fmla="*/ 179102 w 225596"/>
                    <a:gd name="connsiteY159" fmla="*/ 22869 h 472206"/>
                    <a:gd name="connsiteX160" fmla="*/ 179102 w 225596"/>
                    <a:gd name="connsiteY160" fmla="*/ 14399 h 472206"/>
                    <a:gd name="connsiteX161" fmla="*/ 176560 w 225596"/>
                    <a:gd name="connsiteY161" fmla="*/ 14399 h 472206"/>
                    <a:gd name="connsiteX162" fmla="*/ 169358 w 225596"/>
                    <a:gd name="connsiteY162" fmla="*/ 7200 h 472206"/>
                    <a:gd name="connsiteX163" fmla="*/ 176560 w 225596"/>
                    <a:gd name="connsiteY163" fmla="*/ 0 h 472206"/>
                    <a:gd name="connsiteX164" fmla="*/ 186304 w 225596"/>
                    <a:gd name="connsiteY164" fmla="*/ 0 h 472206"/>
                    <a:gd name="connsiteX165" fmla="*/ 193506 w 225596"/>
                    <a:gd name="connsiteY165" fmla="*/ 7200 h 472206"/>
                    <a:gd name="connsiteX166" fmla="*/ 193506 w 225596"/>
                    <a:gd name="connsiteY166" fmla="*/ 22869 h 472206"/>
                    <a:gd name="connsiteX167" fmla="*/ 186304 w 225596"/>
                    <a:gd name="connsiteY167" fmla="*/ 30069 h 472206"/>
                    <a:gd name="connsiteX168" fmla="*/ 150716 w 225596"/>
                    <a:gd name="connsiteY168" fmla="*/ 14399 h 472206"/>
                    <a:gd name="connsiteX169" fmla="*/ 125296 w 225596"/>
                    <a:gd name="connsiteY169" fmla="*/ 14399 h 472206"/>
                    <a:gd name="connsiteX170" fmla="*/ 118094 w 225596"/>
                    <a:gd name="connsiteY170" fmla="*/ 7200 h 472206"/>
                    <a:gd name="connsiteX171" fmla="*/ 125296 w 225596"/>
                    <a:gd name="connsiteY171" fmla="*/ 0 h 472206"/>
                    <a:gd name="connsiteX172" fmla="*/ 150716 w 225596"/>
                    <a:gd name="connsiteY172" fmla="*/ 0 h 472206"/>
                    <a:gd name="connsiteX173" fmla="*/ 157919 w 225596"/>
                    <a:gd name="connsiteY173" fmla="*/ 7200 h 472206"/>
                    <a:gd name="connsiteX174" fmla="*/ 150716 w 225596"/>
                    <a:gd name="connsiteY174" fmla="*/ 14399 h 472206"/>
                    <a:gd name="connsiteX175" fmla="*/ 99877 w 225596"/>
                    <a:gd name="connsiteY175" fmla="*/ 14399 h 472206"/>
                    <a:gd name="connsiteX176" fmla="*/ 74457 w 225596"/>
                    <a:gd name="connsiteY176" fmla="*/ 14399 h 472206"/>
                    <a:gd name="connsiteX177" fmla="*/ 66831 w 225596"/>
                    <a:gd name="connsiteY177" fmla="*/ 7200 h 472206"/>
                    <a:gd name="connsiteX178" fmla="*/ 74457 w 225596"/>
                    <a:gd name="connsiteY178" fmla="*/ 0 h 472206"/>
                    <a:gd name="connsiteX179" fmla="*/ 99877 w 225596"/>
                    <a:gd name="connsiteY179" fmla="*/ 0 h 472206"/>
                    <a:gd name="connsiteX180" fmla="*/ 107079 w 225596"/>
                    <a:gd name="connsiteY180" fmla="*/ 7200 h 472206"/>
                    <a:gd name="connsiteX181" fmla="*/ 99877 w 225596"/>
                    <a:gd name="connsiteY181" fmla="*/ 14399 h 472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Lst>
                  <a:rect l="l" t="t" r="r" b="b"/>
                  <a:pathLst>
                    <a:path w="225596" h="472206">
                      <a:moveTo>
                        <a:pt x="112586" y="472207"/>
                      </a:moveTo>
                      <a:cubicBezTo>
                        <a:pt x="110468" y="472207"/>
                        <a:pt x="108350" y="471360"/>
                        <a:pt x="107079" y="469666"/>
                      </a:cubicBezTo>
                      <a:lnTo>
                        <a:pt x="90980" y="449761"/>
                      </a:lnTo>
                      <a:cubicBezTo>
                        <a:pt x="88438" y="446796"/>
                        <a:pt x="88861" y="442138"/>
                        <a:pt x="91827" y="439597"/>
                      </a:cubicBezTo>
                      <a:cubicBezTo>
                        <a:pt x="95216" y="437056"/>
                        <a:pt x="99453" y="437479"/>
                        <a:pt x="102418" y="440867"/>
                      </a:cubicBezTo>
                      <a:lnTo>
                        <a:pt x="113010" y="453573"/>
                      </a:lnTo>
                      <a:lnTo>
                        <a:pt x="123602" y="440444"/>
                      </a:lnTo>
                      <a:cubicBezTo>
                        <a:pt x="126144" y="437056"/>
                        <a:pt x="130804" y="436632"/>
                        <a:pt x="133770" y="439597"/>
                      </a:cubicBezTo>
                      <a:cubicBezTo>
                        <a:pt x="136736" y="442138"/>
                        <a:pt x="137159" y="446796"/>
                        <a:pt x="134617" y="449761"/>
                      </a:cubicBezTo>
                      <a:lnTo>
                        <a:pt x="118518" y="469666"/>
                      </a:lnTo>
                      <a:cubicBezTo>
                        <a:pt x="118094" y="470089"/>
                        <a:pt x="117671" y="470513"/>
                        <a:pt x="117247" y="470936"/>
                      </a:cubicBezTo>
                      <a:cubicBezTo>
                        <a:pt x="115976" y="471783"/>
                        <a:pt x="114281" y="472207"/>
                        <a:pt x="112586" y="472207"/>
                      </a:cubicBezTo>
                      <a:close/>
                      <a:moveTo>
                        <a:pt x="80388" y="432821"/>
                      </a:moveTo>
                      <a:cubicBezTo>
                        <a:pt x="78270" y="432821"/>
                        <a:pt x="76151" y="431974"/>
                        <a:pt x="74457" y="430280"/>
                      </a:cubicBezTo>
                      <a:lnTo>
                        <a:pt x="58358" y="410375"/>
                      </a:lnTo>
                      <a:cubicBezTo>
                        <a:pt x="55815" y="407411"/>
                        <a:pt x="56239" y="402752"/>
                        <a:pt x="59628" y="400211"/>
                      </a:cubicBezTo>
                      <a:cubicBezTo>
                        <a:pt x="62594" y="397670"/>
                        <a:pt x="67255" y="398093"/>
                        <a:pt x="69796" y="401058"/>
                      </a:cubicBezTo>
                      <a:lnTo>
                        <a:pt x="85896" y="420963"/>
                      </a:lnTo>
                      <a:cubicBezTo>
                        <a:pt x="88438" y="423927"/>
                        <a:pt x="88014" y="428586"/>
                        <a:pt x="85048" y="431127"/>
                      </a:cubicBezTo>
                      <a:cubicBezTo>
                        <a:pt x="83353" y="432397"/>
                        <a:pt x="81659" y="432821"/>
                        <a:pt x="80388" y="432821"/>
                      </a:cubicBezTo>
                      <a:close/>
                      <a:moveTo>
                        <a:pt x="145209" y="432397"/>
                      </a:moveTo>
                      <a:cubicBezTo>
                        <a:pt x="143514" y="432397"/>
                        <a:pt x="141819" y="431974"/>
                        <a:pt x="140548" y="430703"/>
                      </a:cubicBezTo>
                      <a:cubicBezTo>
                        <a:pt x="137583" y="428162"/>
                        <a:pt x="137159" y="423504"/>
                        <a:pt x="139701" y="420539"/>
                      </a:cubicBezTo>
                      <a:lnTo>
                        <a:pt x="155801" y="400635"/>
                      </a:lnTo>
                      <a:cubicBezTo>
                        <a:pt x="158343" y="397670"/>
                        <a:pt x="163003" y="397246"/>
                        <a:pt x="165968" y="399788"/>
                      </a:cubicBezTo>
                      <a:cubicBezTo>
                        <a:pt x="169358" y="402328"/>
                        <a:pt x="169781" y="406987"/>
                        <a:pt x="167239" y="409952"/>
                      </a:cubicBezTo>
                      <a:lnTo>
                        <a:pt x="151140" y="429856"/>
                      </a:lnTo>
                      <a:cubicBezTo>
                        <a:pt x="149446" y="431550"/>
                        <a:pt x="147327" y="432397"/>
                        <a:pt x="145209" y="432397"/>
                      </a:cubicBezTo>
                      <a:close/>
                      <a:moveTo>
                        <a:pt x="47766" y="393011"/>
                      </a:moveTo>
                      <a:cubicBezTo>
                        <a:pt x="45648" y="393011"/>
                        <a:pt x="43529" y="392165"/>
                        <a:pt x="42258" y="390470"/>
                      </a:cubicBezTo>
                      <a:lnTo>
                        <a:pt x="26159" y="370566"/>
                      </a:lnTo>
                      <a:cubicBezTo>
                        <a:pt x="23617" y="367601"/>
                        <a:pt x="24040" y="362943"/>
                        <a:pt x="27006" y="360402"/>
                      </a:cubicBezTo>
                      <a:cubicBezTo>
                        <a:pt x="29972" y="357861"/>
                        <a:pt x="34632" y="358284"/>
                        <a:pt x="37174" y="361249"/>
                      </a:cubicBezTo>
                      <a:lnTo>
                        <a:pt x="53273" y="381153"/>
                      </a:lnTo>
                      <a:cubicBezTo>
                        <a:pt x="55815" y="384118"/>
                        <a:pt x="55392" y="388776"/>
                        <a:pt x="52426" y="391317"/>
                      </a:cubicBezTo>
                      <a:cubicBezTo>
                        <a:pt x="51155" y="392588"/>
                        <a:pt x="49460" y="393011"/>
                        <a:pt x="47766" y="393011"/>
                      </a:cubicBezTo>
                      <a:close/>
                      <a:moveTo>
                        <a:pt x="177831" y="393011"/>
                      </a:moveTo>
                      <a:cubicBezTo>
                        <a:pt x="176136" y="393011"/>
                        <a:pt x="174441" y="392588"/>
                        <a:pt x="173171" y="391317"/>
                      </a:cubicBezTo>
                      <a:cubicBezTo>
                        <a:pt x="169781" y="388776"/>
                        <a:pt x="169358" y="384118"/>
                        <a:pt x="172323" y="381153"/>
                      </a:cubicBezTo>
                      <a:lnTo>
                        <a:pt x="188423" y="361249"/>
                      </a:lnTo>
                      <a:cubicBezTo>
                        <a:pt x="190965" y="358284"/>
                        <a:pt x="195625" y="357861"/>
                        <a:pt x="198591" y="360402"/>
                      </a:cubicBezTo>
                      <a:cubicBezTo>
                        <a:pt x="201980" y="362943"/>
                        <a:pt x="202404" y="367601"/>
                        <a:pt x="199438" y="370989"/>
                      </a:cubicBezTo>
                      <a:lnTo>
                        <a:pt x="183339" y="390894"/>
                      </a:lnTo>
                      <a:cubicBezTo>
                        <a:pt x="182068" y="392165"/>
                        <a:pt x="179949" y="393011"/>
                        <a:pt x="177831" y="393011"/>
                      </a:cubicBezTo>
                      <a:close/>
                      <a:moveTo>
                        <a:pt x="15144" y="353626"/>
                      </a:moveTo>
                      <a:cubicBezTo>
                        <a:pt x="13025" y="353626"/>
                        <a:pt x="10907" y="352779"/>
                        <a:pt x="9636" y="351085"/>
                      </a:cubicBezTo>
                      <a:lnTo>
                        <a:pt x="1586" y="341344"/>
                      </a:lnTo>
                      <a:cubicBezTo>
                        <a:pt x="-108" y="339227"/>
                        <a:pt x="-532" y="336262"/>
                        <a:pt x="739" y="333721"/>
                      </a:cubicBezTo>
                      <a:cubicBezTo>
                        <a:pt x="2010" y="331180"/>
                        <a:pt x="4552" y="329486"/>
                        <a:pt x="7518" y="329486"/>
                      </a:cubicBezTo>
                      <a:lnTo>
                        <a:pt x="20228" y="329486"/>
                      </a:lnTo>
                      <a:cubicBezTo>
                        <a:pt x="24464" y="329486"/>
                        <a:pt x="27430" y="332874"/>
                        <a:pt x="27430" y="336685"/>
                      </a:cubicBezTo>
                      <a:cubicBezTo>
                        <a:pt x="27430" y="340073"/>
                        <a:pt x="25312" y="342615"/>
                        <a:pt x="22346" y="343885"/>
                      </a:cubicBezTo>
                      <a:cubicBezTo>
                        <a:pt x="23617" y="346850"/>
                        <a:pt x="22770" y="350238"/>
                        <a:pt x="20228" y="352355"/>
                      </a:cubicBezTo>
                      <a:cubicBezTo>
                        <a:pt x="18533" y="353202"/>
                        <a:pt x="16838" y="353626"/>
                        <a:pt x="15144" y="353626"/>
                      </a:cubicBezTo>
                      <a:close/>
                      <a:moveTo>
                        <a:pt x="210029" y="353626"/>
                      </a:moveTo>
                      <a:cubicBezTo>
                        <a:pt x="208335" y="353626"/>
                        <a:pt x="206640" y="353202"/>
                        <a:pt x="205369" y="351932"/>
                      </a:cubicBezTo>
                      <a:cubicBezTo>
                        <a:pt x="202827" y="349814"/>
                        <a:pt x="201980" y="346426"/>
                        <a:pt x="203251" y="343885"/>
                      </a:cubicBezTo>
                      <a:cubicBezTo>
                        <a:pt x="200285" y="343038"/>
                        <a:pt x="197743" y="340073"/>
                        <a:pt x="197743" y="336685"/>
                      </a:cubicBezTo>
                      <a:cubicBezTo>
                        <a:pt x="197743" y="332450"/>
                        <a:pt x="201133" y="329486"/>
                        <a:pt x="204946" y="329486"/>
                      </a:cubicBezTo>
                      <a:lnTo>
                        <a:pt x="218079" y="329486"/>
                      </a:lnTo>
                      <a:cubicBezTo>
                        <a:pt x="221045" y="329486"/>
                        <a:pt x="223587" y="331180"/>
                        <a:pt x="224858" y="333721"/>
                      </a:cubicBezTo>
                      <a:cubicBezTo>
                        <a:pt x="226129" y="336262"/>
                        <a:pt x="225705" y="339227"/>
                        <a:pt x="224011" y="341344"/>
                      </a:cubicBezTo>
                      <a:lnTo>
                        <a:pt x="215961" y="351085"/>
                      </a:lnTo>
                      <a:cubicBezTo>
                        <a:pt x="214266" y="352355"/>
                        <a:pt x="212148" y="353626"/>
                        <a:pt x="210029" y="353626"/>
                      </a:cubicBezTo>
                      <a:close/>
                      <a:moveTo>
                        <a:pt x="38869" y="337532"/>
                      </a:moveTo>
                      <a:cubicBezTo>
                        <a:pt x="35056" y="337532"/>
                        <a:pt x="31667" y="334145"/>
                        <a:pt x="31667" y="330333"/>
                      </a:cubicBezTo>
                      <a:lnTo>
                        <a:pt x="31667" y="304923"/>
                      </a:lnTo>
                      <a:cubicBezTo>
                        <a:pt x="31667" y="300688"/>
                        <a:pt x="35056" y="297723"/>
                        <a:pt x="38869" y="297723"/>
                      </a:cubicBezTo>
                      <a:cubicBezTo>
                        <a:pt x="43105" y="297723"/>
                        <a:pt x="46495" y="301111"/>
                        <a:pt x="46495" y="304923"/>
                      </a:cubicBezTo>
                      <a:lnTo>
                        <a:pt x="46495" y="330333"/>
                      </a:lnTo>
                      <a:cubicBezTo>
                        <a:pt x="46495" y="334145"/>
                        <a:pt x="43105" y="337532"/>
                        <a:pt x="38869" y="337532"/>
                      </a:cubicBezTo>
                      <a:close/>
                      <a:moveTo>
                        <a:pt x="186304" y="337109"/>
                      </a:moveTo>
                      <a:cubicBezTo>
                        <a:pt x="182068" y="337109"/>
                        <a:pt x="179102" y="333721"/>
                        <a:pt x="179102" y="329909"/>
                      </a:cubicBezTo>
                      <a:lnTo>
                        <a:pt x="179102" y="304076"/>
                      </a:lnTo>
                      <a:cubicBezTo>
                        <a:pt x="179102" y="300264"/>
                        <a:pt x="182491" y="296876"/>
                        <a:pt x="186304" y="296876"/>
                      </a:cubicBezTo>
                      <a:cubicBezTo>
                        <a:pt x="190541" y="296876"/>
                        <a:pt x="193506" y="300264"/>
                        <a:pt x="193506" y="304076"/>
                      </a:cubicBezTo>
                      <a:lnTo>
                        <a:pt x="193506" y="329909"/>
                      </a:lnTo>
                      <a:cubicBezTo>
                        <a:pt x="193506" y="333721"/>
                        <a:pt x="190117" y="337109"/>
                        <a:pt x="186304" y="337109"/>
                      </a:cubicBezTo>
                      <a:close/>
                      <a:moveTo>
                        <a:pt x="38869" y="286289"/>
                      </a:moveTo>
                      <a:cubicBezTo>
                        <a:pt x="35056" y="286289"/>
                        <a:pt x="31667" y="282900"/>
                        <a:pt x="31667" y="279089"/>
                      </a:cubicBezTo>
                      <a:lnTo>
                        <a:pt x="31667" y="253679"/>
                      </a:lnTo>
                      <a:cubicBezTo>
                        <a:pt x="31667" y="249444"/>
                        <a:pt x="35056" y="246479"/>
                        <a:pt x="38869" y="246479"/>
                      </a:cubicBezTo>
                      <a:cubicBezTo>
                        <a:pt x="43105" y="246479"/>
                        <a:pt x="46495" y="249867"/>
                        <a:pt x="46495" y="253679"/>
                      </a:cubicBezTo>
                      <a:lnTo>
                        <a:pt x="46495" y="279089"/>
                      </a:lnTo>
                      <a:cubicBezTo>
                        <a:pt x="46495" y="282900"/>
                        <a:pt x="43105" y="286289"/>
                        <a:pt x="38869" y="286289"/>
                      </a:cubicBezTo>
                      <a:close/>
                      <a:moveTo>
                        <a:pt x="186304" y="285865"/>
                      </a:moveTo>
                      <a:cubicBezTo>
                        <a:pt x="182068" y="285865"/>
                        <a:pt x="179102" y="282477"/>
                        <a:pt x="179102" y="278665"/>
                      </a:cubicBezTo>
                      <a:lnTo>
                        <a:pt x="179102" y="253255"/>
                      </a:lnTo>
                      <a:cubicBezTo>
                        <a:pt x="179102" y="249020"/>
                        <a:pt x="182491" y="246056"/>
                        <a:pt x="186304" y="246056"/>
                      </a:cubicBezTo>
                      <a:cubicBezTo>
                        <a:pt x="190541" y="246056"/>
                        <a:pt x="193506" y="249444"/>
                        <a:pt x="193506" y="253255"/>
                      </a:cubicBezTo>
                      <a:lnTo>
                        <a:pt x="193506" y="278665"/>
                      </a:lnTo>
                      <a:cubicBezTo>
                        <a:pt x="193506" y="282477"/>
                        <a:pt x="190117" y="285865"/>
                        <a:pt x="186304" y="285865"/>
                      </a:cubicBezTo>
                      <a:close/>
                      <a:moveTo>
                        <a:pt x="38869" y="235045"/>
                      </a:moveTo>
                      <a:cubicBezTo>
                        <a:pt x="35056" y="235045"/>
                        <a:pt x="31667" y="231657"/>
                        <a:pt x="31667" y="227845"/>
                      </a:cubicBezTo>
                      <a:lnTo>
                        <a:pt x="31667" y="202011"/>
                      </a:lnTo>
                      <a:cubicBezTo>
                        <a:pt x="31667" y="197776"/>
                        <a:pt x="35056" y="194812"/>
                        <a:pt x="38869" y="194812"/>
                      </a:cubicBezTo>
                      <a:cubicBezTo>
                        <a:pt x="43105" y="194812"/>
                        <a:pt x="46495" y="198200"/>
                        <a:pt x="46495" y="202011"/>
                      </a:cubicBezTo>
                      <a:lnTo>
                        <a:pt x="46495" y="227845"/>
                      </a:lnTo>
                      <a:cubicBezTo>
                        <a:pt x="46495" y="231657"/>
                        <a:pt x="43105" y="235045"/>
                        <a:pt x="38869" y="235045"/>
                      </a:cubicBezTo>
                      <a:close/>
                      <a:moveTo>
                        <a:pt x="186304" y="234621"/>
                      </a:moveTo>
                      <a:cubicBezTo>
                        <a:pt x="182068" y="234621"/>
                        <a:pt x="179102" y="231233"/>
                        <a:pt x="179102" y="227422"/>
                      </a:cubicBezTo>
                      <a:lnTo>
                        <a:pt x="179102" y="202011"/>
                      </a:lnTo>
                      <a:cubicBezTo>
                        <a:pt x="179102" y="197776"/>
                        <a:pt x="182491" y="194812"/>
                        <a:pt x="186304" y="194812"/>
                      </a:cubicBezTo>
                      <a:cubicBezTo>
                        <a:pt x="190541" y="194812"/>
                        <a:pt x="193506" y="198200"/>
                        <a:pt x="193506" y="202011"/>
                      </a:cubicBezTo>
                      <a:lnTo>
                        <a:pt x="193506" y="227422"/>
                      </a:lnTo>
                      <a:cubicBezTo>
                        <a:pt x="193506" y="231657"/>
                        <a:pt x="190117" y="234621"/>
                        <a:pt x="186304" y="234621"/>
                      </a:cubicBezTo>
                      <a:close/>
                      <a:moveTo>
                        <a:pt x="38869" y="183801"/>
                      </a:moveTo>
                      <a:cubicBezTo>
                        <a:pt x="35056" y="183801"/>
                        <a:pt x="31667" y="180413"/>
                        <a:pt x="31667" y="176601"/>
                      </a:cubicBezTo>
                      <a:lnTo>
                        <a:pt x="31667" y="151191"/>
                      </a:lnTo>
                      <a:cubicBezTo>
                        <a:pt x="31667" y="146956"/>
                        <a:pt x="35056" y="143991"/>
                        <a:pt x="38869" y="143991"/>
                      </a:cubicBezTo>
                      <a:cubicBezTo>
                        <a:pt x="43105" y="143991"/>
                        <a:pt x="46495" y="147379"/>
                        <a:pt x="46495" y="151191"/>
                      </a:cubicBezTo>
                      <a:lnTo>
                        <a:pt x="46495" y="176601"/>
                      </a:lnTo>
                      <a:cubicBezTo>
                        <a:pt x="46495" y="180413"/>
                        <a:pt x="43105" y="183801"/>
                        <a:pt x="38869" y="183801"/>
                      </a:cubicBezTo>
                      <a:close/>
                      <a:moveTo>
                        <a:pt x="186304" y="183377"/>
                      </a:moveTo>
                      <a:cubicBezTo>
                        <a:pt x="182068" y="183377"/>
                        <a:pt x="179102" y="179989"/>
                        <a:pt x="179102" y="176178"/>
                      </a:cubicBezTo>
                      <a:lnTo>
                        <a:pt x="179102" y="150767"/>
                      </a:lnTo>
                      <a:cubicBezTo>
                        <a:pt x="179102" y="146532"/>
                        <a:pt x="182491" y="143568"/>
                        <a:pt x="186304" y="143568"/>
                      </a:cubicBezTo>
                      <a:cubicBezTo>
                        <a:pt x="190541" y="143568"/>
                        <a:pt x="193506" y="146956"/>
                        <a:pt x="193506" y="150767"/>
                      </a:cubicBezTo>
                      <a:lnTo>
                        <a:pt x="193506" y="176178"/>
                      </a:lnTo>
                      <a:cubicBezTo>
                        <a:pt x="193506" y="180413"/>
                        <a:pt x="190117" y="183377"/>
                        <a:pt x="186304" y="183377"/>
                      </a:cubicBezTo>
                      <a:close/>
                      <a:moveTo>
                        <a:pt x="38869" y="132557"/>
                      </a:moveTo>
                      <a:cubicBezTo>
                        <a:pt x="35056" y="132557"/>
                        <a:pt x="31667" y="129169"/>
                        <a:pt x="31667" y="125357"/>
                      </a:cubicBezTo>
                      <a:lnTo>
                        <a:pt x="31667" y="99947"/>
                      </a:lnTo>
                      <a:cubicBezTo>
                        <a:pt x="31667" y="95712"/>
                        <a:pt x="35056" y="92324"/>
                        <a:pt x="38869" y="92324"/>
                      </a:cubicBezTo>
                      <a:cubicBezTo>
                        <a:pt x="43105" y="92324"/>
                        <a:pt x="46495" y="95712"/>
                        <a:pt x="46495" y="99947"/>
                      </a:cubicBezTo>
                      <a:lnTo>
                        <a:pt x="46495" y="125357"/>
                      </a:lnTo>
                      <a:cubicBezTo>
                        <a:pt x="46495" y="129169"/>
                        <a:pt x="43105" y="132557"/>
                        <a:pt x="38869" y="132557"/>
                      </a:cubicBezTo>
                      <a:close/>
                      <a:moveTo>
                        <a:pt x="186304" y="132557"/>
                      </a:moveTo>
                      <a:cubicBezTo>
                        <a:pt x="182068" y="132557"/>
                        <a:pt x="179102" y="129169"/>
                        <a:pt x="179102" y="125357"/>
                      </a:cubicBezTo>
                      <a:lnTo>
                        <a:pt x="179102" y="99947"/>
                      </a:lnTo>
                      <a:cubicBezTo>
                        <a:pt x="179102" y="95712"/>
                        <a:pt x="182491" y="92747"/>
                        <a:pt x="186304" y="92747"/>
                      </a:cubicBezTo>
                      <a:cubicBezTo>
                        <a:pt x="190541" y="92747"/>
                        <a:pt x="193506" y="96135"/>
                        <a:pt x="193506" y="99947"/>
                      </a:cubicBezTo>
                      <a:lnTo>
                        <a:pt x="193506" y="125357"/>
                      </a:lnTo>
                      <a:cubicBezTo>
                        <a:pt x="193506" y="129169"/>
                        <a:pt x="190117" y="132557"/>
                        <a:pt x="186304" y="132557"/>
                      </a:cubicBezTo>
                      <a:close/>
                      <a:moveTo>
                        <a:pt x="38869" y="81736"/>
                      </a:moveTo>
                      <a:cubicBezTo>
                        <a:pt x="35056" y="81736"/>
                        <a:pt x="31667" y="78348"/>
                        <a:pt x="31667" y="74113"/>
                      </a:cubicBezTo>
                      <a:lnTo>
                        <a:pt x="31667" y="48703"/>
                      </a:lnTo>
                      <a:cubicBezTo>
                        <a:pt x="31667" y="44892"/>
                        <a:pt x="35056" y="41503"/>
                        <a:pt x="38869" y="41503"/>
                      </a:cubicBezTo>
                      <a:cubicBezTo>
                        <a:pt x="43105" y="41503"/>
                        <a:pt x="46495" y="44892"/>
                        <a:pt x="46495" y="48703"/>
                      </a:cubicBezTo>
                      <a:lnTo>
                        <a:pt x="46495" y="74113"/>
                      </a:lnTo>
                      <a:cubicBezTo>
                        <a:pt x="46495" y="78348"/>
                        <a:pt x="43105" y="81736"/>
                        <a:pt x="38869" y="81736"/>
                      </a:cubicBezTo>
                      <a:close/>
                      <a:moveTo>
                        <a:pt x="186304" y="81313"/>
                      </a:moveTo>
                      <a:cubicBezTo>
                        <a:pt x="182068" y="81313"/>
                        <a:pt x="179102" y="77925"/>
                        <a:pt x="179102" y="74113"/>
                      </a:cubicBezTo>
                      <a:lnTo>
                        <a:pt x="179102" y="48703"/>
                      </a:lnTo>
                      <a:cubicBezTo>
                        <a:pt x="179102" y="44468"/>
                        <a:pt x="182491" y="41503"/>
                        <a:pt x="186304" y="41503"/>
                      </a:cubicBezTo>
                      <a:cubicBezTo>
                        <a:pt x="190541" y="41503"/>
                        <a:pt x="193506" y="44892"/>
                        <a:pt x="193506" y="48703"/>
                      </a:cubicBezTo>
                      <a:lnTo>
                        <a:pt x="193506" y="74113"/>
                      </a:lnTo>
                      <a:cubicBezTo>
                        <a:pt x="193506" y="77925"/>
                        <a:pt x="190117" y="81313"/>
                        <a:pt x="186304" y="81313"/>
                      </a:cubicBezTo>
                      <a:close/>
                      <a:moveTo>
                        <a:pt x="38869" y="30492"/>
                      </a:moveTo>
                      <a:cubicBezTo>
                        <a:pt x="35056" y="30492"/>
                        <a:pt x="31667" y="27104"/>
                        <a:pt x="31667" y="23293"/>
                      </a:cubicBezTo>
                      <a:lnTo>
                        <a:pt x="31667" y="7200"/>
                      </a:lnTo>
                      <a:cubicBezTo>
                        <a:pt x="31667" y="2965"/>
                        <a:pt x="35056" y="0"/>
                        <a:pt x="38869" y="0"/>
                      </a:cubicBezTo>
                      <a:lnTo>
                        <a:pt x="48190" y="0"/>
                      </a:lnTo>
                      <a:cubicBezTo>
                        <a:pt x="52426" y="0"/>
                        <a:pt x="55392" y="3388"/>
                        <a:pt x="55392" y="7200"/>
                      </a:cubicBezTo>
                      <a:cubicBezTo>
                        <a:pt x="55392" y="11435"/>
                        <a:pt x="52003" y="14399"/>
                        <a:pt x="48190" y="14399"/>
                      </a:cubicBezTo>
                      <a:lnTo>
                        <a:pt x="46071" y="14399"/>
                      </a:lnTo>
                      <a:lnTo>
                        <a:pt x="46071" y="23293"/>
                      </a:lnTo>
                      <a:cubicBezTo>
                        <a:pt x="46495" y="27104"/>
                        <a:pt x="43105" y="30492"/>
                        <a:pt x="38869" y="30492"/>
                      </a:cubicBezTo>
                      <a:close/>
                      <a:moveTo>
                        <a:pt x="186304" y="30069"/>
                      </a:moveTo>
                      <a:cubicBezTo>
                        <a:pt x="182068" y="30069"/>
                        <a:pt x="179102" y="26681"/>
                        <a:pt x="179102" y="22869"/>
                      </a:cubicBezTo>
                      <a:lnTo>
                        <a:pt x="179102" y="14399"/>
                      </a:lnTo>
                      <a:lnTo>
                        <a:pt x="176560" y="14399"/>
                      </a:lnTo>
                      <a:cubicBezTo>
                        <a:pt x="172323" y="14399"/>
                        <a:pt x="169358" y="11011"/>
                        <a:pt x="169358" y="7200"/>
                      </a:cubicBezTo>
                      <a:cubicBezTo>
                        <a:pt x="169358" y="2965"/>
                        <a:pt x="172747" y="0"/>
                        <a:pt x="176560" y="0"/>
                      </a:cubicBezTo>
                      <a:lnTo>
                        <a:pt x="186304" y="0"/>
                      </a:lnTo>
                      <a:cubicBezTo>
                        <a:pt x="190541" y="0"/>
                        <a:pt x="193506" y="3388"/>
                        <a:pt x="193506" y="7200"/>
                      </a:cubicBezTo>
                      <a:lnTo>
                        <a:pt x="193506" y="22869"/>
                      </a:lnTo>
                      <a:cubicBezTo>
                        <a:pt x="193506" y="26681"/>
                        <a:pt x="190117" y="30069"/>
                        <a:pt x="186304" y="30069"/>
                      </a:cubicBezTo>
                      <a:close/>
                      <a:moveTo>
                        <a:pt x="150716" y="14399"/>
                      </a:moveTo>
                      <a:lnTo>
                        <a:pt x="125296" y="14399"/>
                      </a:lnTo>
                      <a:cubicBezTo>
                        <a:pt x="121060" y="14399"/>
                        <a:pt x="118094" y="11011"/>
                        <a:pt x="118094" y="7200"/>
                      </a:cubicBezTo>
                      <a:cubicBezTo>
                        <a:pt x="118094" y="2965"/>
                        <a:pt x="121483" y="0"/>
                        <a:pt x="125296" y="0"/>
                      </a:cubicBezTo>
                      <a:lnTo>
                        <a:pt x="150716" y="0"/>
                      </a:lnTo>
                      <a:cubicBezTo>
                        <a:pt x="154953" y="0"/>
                        <a:pt x="157919" y="3388"/>
                        <a:pt x="157919" y="7200"/>
                      </a:cubicBezTo>
                      <a:cubicBezTo>
                        <a:pt x="158343" y="11011"/>
                        <a:pt x="154953" y="14399"/>
                        <a:pt x="150716" y="14399"/>
                      </a:cubicBezTo>
                      <a:close/>
                      <a:moveTo>
                        <a:pt x="99877" y="14399"/>
                      </a:moveTo>
                      <a:lnTo>
                        <a:pt x="74457" y="14399"/>
                      </a:lnTo>
                      <a:cubicBezTo>
                        <a:pt x="70220" y="14399"/>
                        <a:pt x="66831" y="11011"/>
                        <a:pt x="66831" y="7200"/>
                      </a:cubicBezTo>
                      <a:cubicBezTo>
                        <a:pt x="66831" y="2965"/>
                        <a:pt x="70220" y="0"/>
                        <a:pt x="74457" y="0"/>
                      </a:cubicBezTo>
                      <a:lnTo>
                        <a:pt x="99877" y="0"/>
                      </a:lnTo>
                      <a:cubicBezTo>
                        <a:pt x="104113" y="0"/>
                        <a:pt x="107079" y="3388"/>
                        <a:pt x="107079" y="7200"/>
                      </a:cubicBezTo>
                      <a:cubicBezTo>
                        <a:pt x="107079" y="11011"/>
                        <a:pt x="103690" y="14399"/>
                        <a:pt x="99877" y="14399"/>
                      </a:cubicBezTo>
                      <a:close/>
                    </a:path>
                  </a:pathLst>
                </a:custGeom>
                <a:grpFill/>
                <a:ln w="4233" cap="flat">
                  <a:noFill/>
                  <a:prstDash val="solid"/>
                  <a:miter/>
                </a:ln>
              </p:spPr>
              <p:txBody>
                <a:bodyPr rtlCol="0" anchor="ctr"/>
                <a:lstStyle/>
                <a:p>
                  <a:endParaRPr lang="en-US"/>
                </a:p>
              </p:txBody>
            </p:sp>
          </p:grpSp>
          <p:grpSp>
            <p:nvGrpSpPr>
              <p:cNvPr id="61" name="Graphic 8">
                <a:extLst>
                  <a:ext uri="{FF2B5EF4-FFF2-40B4-BE49-F238E27FC236}">
                    <a16:creationId xmlns:a16="http://schemas.microsoft.com/office/drawing/2014/main" id="{DC267ADF-5CD6-2D32-D7AA-EA016A490FD0}"/>
                  </a:ext>
                </a:extLst>
              </p:cNvPr>
              <p:cNvGrpSpPr/>
              <p:nvPr/>
            </p:nvGrpSpPr>
            <p:grpSpPr>
              <a:xfrm>
                <a:off x="6962626" y="2623492"/>
                <a:ext cx="101190" cy="345155"/>
                <a:chOff x="6962626" y="2623492"/>
                <a:chExt cx="101190" cy="345155"/>
              </a:xfrm>
              <a:grpFill/>
            </p:grpSpPr>
            <p:sp>
              <p:nvSpPr>
                <p:cNvPr id="65" name="Freeform 64">
                  <a:extLst>
                    <a:ext uri="{FF2B5EF4-FFF2-40B4-BE49-F238E27FC236}">
                      <a16:creationId xmlns:a16="http://schemas.microsoft.com/office/drawing/2014/main" id="{2B9EB4C1-F947-542E-5506-CF348AD25135}"/>
                    </a:ext>
                  </a:extLst>
                </p:cNvPr>
                <p:cNvSpPr/>
                <p:nvPr/>
              </p:nvSpPr>
              <p:spPr>
                <a:xfrm>
                  <a:off x="6962626" y="2884910"/>
                  <a:ext cx="101190" cy="83737"/>
                </a:xfrm>
                <a:custGeom>
                  <a:avLst/>
                  <a:gdLst>
                    <a:gd name="connsiteX0" fmla="*/ 50703 w 101190"/>
                    <a:gd name="connsiteY0" fmla="*/ 83738 h 83737"/>
                    <a:gd name="connsiteX1" fmla="*/ 44349 w 101190"/>
                    <a:gd name="connsiteY1" fmla="*/ 80350 h 83737"/>
                    <a:gd name="connsiteX2" fmla="*/ 1135 w 101190"/>
                    <a:gd name="connsiteY2" fmla="*/ 11319 h 83737"/>
                    <a:gd name="connsiteX3" fmla="*/ 3677 w 101190"/>
                    <a:gd name="connsiteY3" fmla="*/ 1154 h 83737"/>
                    <a:gd name="connsiteX4" fmla="*/ 13845 w 101190"/>
                    <a:gd name="connsiteY4" fmla="*/ 3272 h 83737"/>
                    <a:gd name="connsiteX5" fmla="*/ 50703 w 101190"/>
                    <a:gd name="connsiteY5" fmla="*/ 62139 h 83737"/>
                    <a:gd name="connsiteX6" fmla="*/ 87563 w 101190"/>
                    <a:gd name="connsiteY6" fmla="*/ 3272 h 83737"/>
                    <a:gd name="connsiteX7" fmla="*/ 97731 w 101190"/>
                    <a:gd name="connsiteY7" fmla="*/ 1154 h 83737"/>
                    <a:gd name="connsiteX8" fmla="*/ 99849 w 101190"/>
                    <a:gd name="connsiteY8" fmla="*/ 11319 h 83737"/>
                    <a:gd name="connsiteX9" fmla="*/ 56635 w 101190"/>
                    <a:gd name="connsiteY9" fmla="*/ 80350 h 83737"/>
                    <a:gd name="connsiteX10" fmla="*/ 50703 w 101190"/>
                    <a:gd name="connsiteY10" fmla="*/ 83738 h 83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1190" h="83737">
                      <a:moveTo>
                        <a:pt x="50703" y="83738"/>
                      </a:moveTo>
                      <a:cubicBezTo>
                        <a:pt x="48162" y="83738"/>
                        <a:pt x="45620" y="82467"/>
                        <a:pt x="44349" y="80350"/>
                      </a:cubicBezTo>
                      <a:lnTo>
                        <a:pt x="1135" y="11319"/>
                      </a:lnTo>
                      <a:cubicBezTo>
                        <a:pt x="-983" y="7931"/>
                        <a:pt x="-136" y="3272"/>
                        <a:pt x="3677" y="1154"/>
                      </a:cubicBezTo>
                      <a:cubicBezTo>
                        <a:pt x="7066" y="-963"/>
                        <a:pt x="11727" y="-116"/>
                        <a:pt x="13845" y="3272"/>
                      </a:cubicBezTo>
                      <a:lnTo>
                        <a:pt x="50703" y="62139"/>
                      </a:lnTo>
                      <a:lnTo>
                        <a:pt x="87563" y="3272"/>
                      </a:lnTo>
                      <a:cubicBezTo>
                        <a:pt x="89681" y="-116"/>
                        <a:pt x="94341" y="-963"/>
                        <a:pt x="97731" y="1154"/>
                      </a:cubicBezTo>
                      <a:cubicBezTo>
                        <a:pt x="101120" y="3272"/>
                        <a:pt x="102391" y="7931"/>
                        <a:pt x="99849" y="11319"/>
                      </a:cubicBezTo>
                      <a:lnTo>
                        <a:pt x="56635" y="80350"/>
                      </a:lnTo>
                      <a:cubicBezTo>
                        <a:pt x="55364" y="82467"/>
                        <a:pt x="53246" y="83738"/>
                        <a:pt x="50703" y="83738"/>
                      </a:cubicBezTo>
                      <a:close/>
                    </a:path>
                  </a:pathLst>
                </a:custGeom>
                <a:grpFill/>
                <a:ln w="4233"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97A50695-7E7B-E57D-E227-4B1ABC59057C}"/>
                    </a:ext>
                  </a:extLst>
                </p:cNvPr>
                <p:cNvSpPr/>
                <p:nvPr/>
              </p:nvSpPr>
              <p:spPr>
                <a:xfrm>
                  <a:off x="7006127" y="2623492"/>
                  <a:ext cx="14404" cy="345155"/>
                </a:xfrm>
                <a:custGeom>
                  <a:avLst/>
                  <a:gdLst>
                    <a:gd name="connsiteX0" fmla="*/ 7202 w 14404"/>
                    <a:gd name="connsiteY0" fmla="*/ 345155 h 345155"/>
                    <a:gd name="connsiteX1" fmla="*/ 0 w 14404"/>
                    <a:gd name="connsiteY1" fmla="*/ 337532 h 345155"/>
                    <a:gd name="connsiteX2" fmla="*/ 0 w 14404"/>
                    <a:gd name="connsiteY2" fmla="*/ 313393 h 345155"/>
                    <a:gd name="connsiteX3" fmla="*/ 7202 w 14404"/>
                    <a:gd name="connsiteY3" fmla="*/ 306193 h 345155"/>
                    <a:gd name="connsiteX4" fmla="*/ 14405 w 14404"/>
                    <a:gd name="connsiteY4" fmla="*/ 313393 h 345155"/>
                    <a:gd name="connsiteX5" fmla="*/ 14405 w 14404"/>
                    <a:gd name="connsiteY5" fmla="*/ 337532 h 345155"/>
                    <a:gd name="connsiteX6" fmla="*/ 7202 w 14404"/>
                    <a:gd name="connsiteY6" fmla="*/ 345155 h 345155"/>
                    <a:gd name="connsiteX7" fmla="*/ 7202 w 14404"/>
                    <a:gd name="connsiteY7" fmla="*/ 295606 h 345155"/>
                    <a:gd name="connsiteX8" fmla="*/ 0 w 14404"/>
                    <a:gd name="connsiteY8" fmla="*/ 288406 h 345155"/>
                    <a:gd name="connsiteX9" fmla="*/ 0 w 14404"/>
                    <a:gd name="connsiteY9" fmla="*/ 262996 h 345155"/>
                    <a:gd name="connsiteX10" fmla="*/ 7202 w 14404"/>
                    <a:gd name="connsiteY10" fmla="*/ 255373 h 345155"/>
                    <a:gd name="connsiteX11" fmla="*/ 14405 w 14404"/>
                    <a:gd name="connsiteY11" fmla="*/ 262996 h 345155"/>
                    <a:gd name="connsiteX12" fmla="*/ 14405 w 14404"/>
                    <a:gd name="connsiteY12" fmla="*/ 288406 h 345155"/>
                    <a:gd name="connsiteX13" fmla="*/ 7202 w 14404"/>
                    <a:gd name="connsiteY13" fmla="*/ 295606 h 345155"/>
                    <a:gd name="connsiteX14" fmla="*/ 7202 w 14404"/>
                    <a:gd name="connsiteY14" fmla="*/ 244362 h 345155"/>
                    <a:gd name="connsiteX15" fmla="*/ 0 w 14404"/>
                    <a:gd name="connsiteY15" fmla="*/ 237162 h 345155"/>
                    <a:gd name="connsiteX16" fmla="*/ 0 w 14404"/>
                    <a:gd name="connsiteY16" fmla="*/ 211752 h 345155"/>
                    <a:gd name="connsiteX17" fmla="*/ 7202 w 14404"/>
                    <a:gd name="connsiteY17" fmla="*/ 204552 h 345155"/>
                    <a:gd name="connsiteX18" fmla="*/ 14405 w 14404"/>
                    <a:gd name="connsiteY18" fmla="*/ 211752 h 345155"/>
                    <a:gd name="connsiteX19" fmla="*/ 14405 w 14404"/>
                    <a:gd name="connsiteY19" fmla="*/ 237162 h 345155"/>
                    <a:gd name="connsiteX20" fmla="*/ 7202 w 14404"/>
                    <a:gd name="connsiteY20" fmla="*/ 244362 h 345155"/>
                    <a:gd name="connsiteX21" fmla="*/ 7202 w 14404"/>
                    <a:gd name="connsiteY21" fmla="*/ 193118 h 345155"/>
                    <a:gd name="connsiteX22" fmla="*/ 0 w 14404"/>
                    <a:gd name="connsiteY22" fmla="*/ 185918 h 345155"/>
                    <a:gd name="connsiteX23" fmla="*/ 0 w 14404"/>
                    <a:gd name="connsiteY23" fmla="*/ 160508 h 345155"/>
                    <a:gd name="connsiteX24" fmla="*/ 7202 w 14404"/>
                    <a:gd name="connsiteY24" fmla="*/ 153308 h 345155"/>
                    <a:gd name="connsiteX25" fmla="*/ 14405 w 14404"/>
                    <a:gd name="connsiteY25" fmla="*/ 160508 h 345155"/>
                    <a:gd name="connsiteX26" fmla="*/ 14405 w 14404"/>
                    <a:gd name="connsiteY26" fmla="*/ 185918 h 345155"/>
                    <a:gd name="connsiteX27" fmla="*/ 7202 w 14404"/>
                    <a:gd name="connsiteY27" fmla="*/ 193118 h 345155"/>
                    <a:gd name="connsiteX28" fmla="*/ 7202 w 14404"/>
                    <a:gd name="connsiteY28" fmla="*/ 141874 h 345155"/>
                    <a:gd name="connsiteX29" fmla="*/ 0 w 14404"/>
                    <a:gd name="connsiteY29" fmla="*/ 134674 h 345155"/>
                    <a:gd name="connsiteX30" fmla="*/ 0 w 14404"/>
                    <a:gd name="connsiteY30" fmla="*/ 109264 h 345155"/>
                    <a:gd name="connsiteX31" fmla="*/ 7202 w 14404"/>
                    <a:gd name="connsiteY31" fmla="*/ 102065 h 345155"/>
                    <a:gd name="connsiteX32" fmla="*/ 14405 w 14404"/>
                    <a:gd name="connsiteY32" fmla="*/ 109264 h 345155"/>
                    <a:gd name="connsiteX33" fmla="*/ 14405 w 14404"/>
                    <a:gd name="connsiteY33" fmla="*/ 134674 h 345155"/>
                    <a:gd name="connsiteX34" fmla="*/ 7202 w 14404"/>
                    <a:gd name="connsiteY34" fmla="*/ 141874 h 345155"/>
                    <a:gd name="connsiteX35" fmla="*/ 7202 w 14404"/>
                    <a:gd name="connsiteY35" fmla="*/ 91053 h 345155"/>
                    <a:gd name="connsiteX36" fmla="*/ 0 w 14404"/>
                    <a:gd name="connsiteY36" fmla="*/ 83854 h 345155"/>
                    <a:gd name="connsiteX37" fmla="*/ 0 w 14404"/>
                    <a:gd name="connsiteY37" fmla="*/ 58443 h 345155"/>
                    <a:gd name="connsiteX38" fmla="*/ 7202 w 14404"/>
                    <a:gd name="connsiteY38" fmla="*/ 51244 h 345155"/>
                    <a:gd name="connsiteX39" fmla="*/ 14405 w 14404"/>
                    <a:gd name="connsiteY39" fmla="*/ 58443 h 345155"/>
                    <a:gd name="connsiteX40" fmla="*/ 14405 w 14404"/>
                    <a:gd name="connsiteY40" fmla="*/ 83854 h 345155"/>
                    <a:gd name="connsiteX41" fmla="*/ 7202 w 14404"/>
                    <a:gd name="connsiteY41" fmla="*/ 91053 h 345155"/>
                    <a:gd name="connsiteX42" fmla="*/ 7202 w 14404"/>
                    <a:gd name="connsiteY42" fmla="*/ 39809 h 345155"/>
                    <a:gd name="connsiteX43" fmla="*/ 0 w 14404"/>
                    <a:gd name="connsiteY43" fmla="*/ 32610 h 345155"/>
                    <a:gd name="connsiteX44" fmla="*/ 0 w 14404"/>
                    <a:gd name="connsiteY44" fmla="*/ 7200 h 345155"/>
                    <a:gd name="connsiteX45" fmla="*/ 7202 w 14404"/>
                    <a:gd name="connsiteY45" fmla="*/ 0 h 345155"/>
                    <a:gd name="connsiteX46" fmla="*/ 14405 w 14404"/>
                    <a:gd name="connsiteY46" fmla="*/ 7200 h 345155"/>
                    <a:gd name="connsiteX47" fmla="*/ 14405 w 14404"/>
                    <a:gd name="connsiteY47" fmla="*/ 32610 h 345155"/>
                    <a:gd name="connsiteX48" fmla="*/ 7202 w 14404"/>
                    <a:gd name="connsiteY48" fmla="*/ 39809 h 345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4404" h="345155">
                      <a:moveTo>
                        <a:pt x="7202" y="345155"/>
                      </a:moveTo>
                      <a:cubicBezTo>
                        <a:pt x="2965" y="345155"/>
                        <a:pt x="0" y="341768"/>
                        <a:pt x="0" y="337532"/>
                      </a:cubicBezTo>
                      <a:lnTo>
                        <a:pt x="0" y="313393"/>
                      </a:lnTo>
                      <a:cubicBezTo>
                        <a:pt x="0" y="309581"/>
                        <a:pt x="3390" y="306193"/>
                        <a:pt x="7202" y="306193"/>
                      </a:cubicBezTo>
                      <a:cubicBezTo>
                        <a:pt x="11439" y="306193"/>
                        <a:pt x="14405" y="309581"/>
                        <a:pt x="14405" y="313393"/>
                      </a:cubicBezTo>
                      <a:lnTo>
                        <a:pt x="14405" y="337532"/>
                      </a:lnTo>
                      <a:cubicBezTo>
                        <a:pt x="14405" y="341768"/>
                        <a:pt x="11015" y="345155"/>
                        <a:pt x="7202" y="345155"/>
                      </a:cubicBezTo>
                      <a:close/>
                      <a:moveTo>
                        <a:pt x="7202" y="295606"/>
                      </a:moveTo>
                      <a:cubicBezTo>
                        <a:pt x="2965" y="295606"/>
                        <a:pt x="0" y="292218"/>
                        <a:pt x="0" y="288406"/>
                      </a:cubicBezTo>
                      <a:lnTo>
                        <a:pt x="0" y="262996"/>
                      </a:lnTo>
                      <a:cubicBezTo>
                        <a:pt x="0" y="258761"/>
                        <a:pt x="3390" y="255373"/>
                        <a:pt x="7202" y="255373"/>
                      </a:cubicBezTo>
                      <a:cubicBezTo>
                        <a:pt x="11439" y="255373"/>
                        <a:pt x="14405" y="258761"/>
                        <a:pt x="14405" y="262996"/>
                      </a:cubicBezTo>
                      <a:lnTo>
                        <a:pt x="14405" y="288406"/>
                      </a:lnTo>
                      <a:cubicBezTo>
                        <a:pt x="14405" y="292218"/>
                        <a:pt x="11015" y="295606"/>
                        <a:pt x="7202" y="295606"/>
                      </a:cubicBezTo>
                      <a:close/>
                      <a:moveTo>
                        <a:pt x="7202" y="244362"/>
                      </a:moveTo>
                      <a:cubicBezTo>
                        <a:pt x="2965" y="244362"/>
                        <a:pt x="0" y="240974"/>
                        <a:pt x="0" y="237162"/>
                      </a:cubicBezTo>
                      <a:lnTo>
                        <a:pt x="0" y="211752"/>
                      </a:lnTo>
                      <a:cubicBezTo>
                        <a:pt x="0" y="207517"/>
                        <a:pt x="3390" y="204552"/>
                        <a:pt x="7202" y="204552"/>
                      </a:cubicBezTo>
                      <a:cubicBezTo>
                        <a:pt x="11439" y="204552"/>
                        <a:pt x="14405" y="207940"/>
                        <a:pt x="14405" y="211752"/>
                      </a:cubicBezTo>
                      <a:lnTo>
                        <a:pt x="14405" y="237162"/>
                      </a:lnTo>
                      <a:cubicBezTo>
                        <a:pt x="14405" y="240974"/>
                        <a:pt x="11015" y="244362"/>
                        <a:pt x="7202" y="244362"/>
                      </a:cubicBezTo>
                      <a:close/>
                      <a:moveTo>
                        <a:pt x="7202" y="193118"/>
                      </a:moveTo>
                      <a:cubicBezTo>
                        <a:pt x="2965" y="193118"/>
                        <a:pt x="0" y="189730"/>
                        <a:pt x="0" y="185918"/>
                      </a:cubicBezTo>
                      <a:lnTo>
                        <a:pt x="0" y="160508"/>
                      </a:lnTo>
                      <a:cubicBezTo>
                        <a:pt x="0" y="156696"/>
                        <a:pt x="3390" y="153308"/>
                        <a:pt x="7202" y="153308"/>
                      </a:cubicBezTo>
                      <a:cubicBezTo>
                        <a:pt x="11439" y="153308"/>
                        <a:pt x="14405" y="156696"/>
                        <a:pt x="14405" y="160508"/>
                      </a:cubicBezTo>
                      <a:lnTo>
                        <a:pt x="14405" y="185918"/>
                      </a:lnTo>
                      <a:cubicBezTo>
                        <a:pt x="14405" y="189730"/>
                        <a:pt x="11015" y="193118"/>
                        <a:pt x="7202" y="193118"/>
                      </a:cubicBezTo>
                      <a:close/>
                      <a:moveTo>
                        <a:pt x="7202" y="141874"/>
                      </a:moveTo>
                      <a:cubicBezTo>
                        <a:pt x="2965" y="141874"/>
                        <a:pt x="0" y="138486"/>
                        <a:pt x="0" y="134674"/>
                      </a:cubicBezTo>
                      <a:lnTo>
                        <a:pt x="0" y="109264"/>
                      </a:lnTo>
                      <a:cubicBezTo>
                        <a:pt x="0" y="105029"/>
                        <a:pt x="3390" y="102065"/>
                        <a:pt x="7202" y="102065"/>
                      </a:cubicBezTo>
                      <a:cubicBezTo>
                        <a:pt x="11439" y="102065"/>
                        <a:pt x="14405" y="105453"/>
                        <a:pt x="14405" y="109264"/>
                      </a:cubicBezTo>
                      <a:lnTo>
                        <a:pt x="14405" y="134674"/>
                      </a:lnTo>
                      <a:cubicBezTo>
                        <a:pt x="14405" y="138909"/>
                        <a:pt x="11015" y="141874"/>
                        <a:pt x="7202" y="141874"/>
                      </a:cubicBezTo>
                      <a:close/>
                      <a:moveTo>
                        <a:pt x="7202" y="91053"/>
                      </a:moveTo>
                      <a:cubicBezTo>
                        <a:pt x="2965" y="91053"/>
                        <a:pt x="0" y="87665"/>
                        <a:pt x="0" y="83854"/>
                      </a:cubicBezTo>
                      <a:lnTo>
                        <a:pt x="0" y="58443"/>
                      </a:lnTo>
                      <a:cubicBezTo>
                        <a:pt x="0" y="54208"/>
                        <a:pt x="3390" y="51244"/>
                        <a:pt x="7202" y="51244"/>
                      </a:cubicBezTo>
                      <a:cubicBezTo>
                        <a:pt x="11439" y="51244"/>
                        <a:pt x="14405" y="54632"/>
                        <a:pt x="14405" y="58443"/>
                      </a:cubicBezTo>
                      <a:lnTo>
                        <a:pt x="14405" y="83854"/>
                      </a:lnTo>
                      <a:cubicBezTo>
                        <a:pt x="14405" y="87665"/>
                        <a:pt x="11015" y="91053"/>
                        <a:pt x="7202" y="91053"/>
                      </a:cubicBezTo>
                      <a:close/>
                      <a:moveTo>
                        <a:pt x="7202" y="39809"/>
                      </a:moveTo>
                      <a:cubicBezTo>
                        <a:pt x="2965" y="39809"/>
                        <a:pt x="0" y="36421"/>
                        <a:pt x="0" y="32610"/>
                      </a:cubicBezTo>
                      <a:lnTo>
                        <a:pt x="0" y="7200"/>
                      </a:lnTo>
                      <a:cubicBezTo>
                        <a:pt x="0" y="3388"/>
                        <a:pt x="3390" y="0"/>
                        <a:pt x="7202" y="0"/>
                      </a:cubicBezTo>
                      <a:cubicBezTo>
                        <a:pt x="11439" y="0"/>
                        <a:pt x="14405" y="3388"/>
                        <a:pt x="14405" y="7200"/>
                      </a:cubicBezTo>
                      <a:lnTo>
                        <a:pt x="14405" y="32610"/>
                      </a:lnTo>
                      <a:cubicBezTo>
                        <a:pt x="14405" y="36421"/>
                        <a:pt x="11015" y="39809"/>
                        <a:pt x="7202" y="39809"/>
                      </a:cubicBezTo>
                      <a:close/>
                    </a:path>
                  </a:pathLst>
                </a:custGeom>
                <a:grpFill/>
                <a:ln w="4233" cap="flat">
                  <a:noFill/>
                  <a:prstDash val="solid"/>
                  <a:miter/>
                </a:ln>
              </p:spPr>
              <p:txBody>
                <a:bodyPr rtlCol="0" anchor="ctr"/>
                <a:lstStyle/>
                <a:p>
                  <a:endParaRPr lang="en-US"/>
                </a:p>
              </p:txBody>
            </p:sp>
          </p:grpSp>
          <p:grpSp>
            <p:nvGrpSpPr>
              <p:cNvPr id="62" name="Graphic 8">
                <a:extLst>
                  <a:ext uri="{FF2B5EF4-FFF2-40B4-BE49-F238E27FC236}">
                    <a16:creationId xmlns:a16="http://schemas.microsoft.com/office/drawing/2014/main" id="{ECA8BE29-0B60-45F0-5022-E32619281E72}"/>
                  </a:ext>
                </a:extLst>
              </p:cNvPr>
              <p:cNvGrpSpPr/>
              <p:nvPr/>
            </p:nvGrpSpPr>
            <p:grpSpPr>
              <a:xfrm>
                <a:off x="6363120" y="2623492"/>
                <a:ext cx="100904" cy="345155"/>
                <a:chOff x="6363120" y="2623492"/>
                <a:chExt cx="100904" cy="345155"/>
              </a:xfrm>
              <a:grpFill/>
            </p:grpSpPr>
            <p:sp>
              <p:nvSpPr>
                <p:cNvPr id="63" name="Freeform 62">
                  <a:extLst>
                    <a:ext uri="{FF2B5EF4-FFF2-40B4-BE49-F238E27FC236}">
                      <a16:creationId xmlns:a16="http://schemas.microsoft.com/office/drawing/2014/main" id="{0A5C6A54-6D13-8E68-4CB5-323D6874D813}"/>
                    </a:ext>
                  </a:extLst>
                </p:cNvPr>
                <p:cNvSpPr/>
                <p:nvPr/>
              </p:nvSpPr>
              <p:spPr>
                <a:xfrm>
                  <a:off x="6363120" y="2884910"/>
                  <a:ext cx="100904" cy="83737"/>
                </a:xfrm>
                <a:custGeom>
                  <a:avLst/>
                  <a:gdLst>
                    <a:gd name="connsiteX0" fmla="*/ 50724 w 100904"/>
                    <a:gd name="connsiteY0" fmla="*/ 83738 h 83737"/>
                    <a:gd name="connsiteX1" fmla="*/ 44369 w 100904"/>
                    <a:gd name="connsiteY1" fmla="*/ 80350 h 83737"/>
                    <a:gd name="connsiteX2" fmla="*/ 1155 w 100904"/>
                    <a:gd name="connsiteY2" fmla="*/ 11319 h 83737"/>
                    <a:gd name="connsiteX3" fmla="*/ 3273 w 100904"/>
                    <a:gd name="connsiteY3" fmla="*/ 1154 h 83737"/>
                    <a:gd name="connsiteX4" fmla="*/ 13441 w 100904"/>
                    <a:gd name="connsiteY4" fmla="*/ 3272 h 83737"/>
                    <a:gd name="connsiteX5" fmla="*/ 50300 w 100904"/>
                    <a:gd name="connsiteY5" fmla="*/ 62139 h 83737"/>
                    <a:gd name="connsiteX6" fmla="*/ 87159 w 100904"/>
                    <a:gd name="connsiteY6" fmla="*/ 3272 h 83737"/>
                    <a:gd name="connsiteX7" fmla="*/ 97327 w 100904"/>
                    <a:gd name="connsiteY7" fmla="*/ 1154 h 83737"/>
                    <a:gd name="connsiteX8" fmla="*/ 99869 w 100904"/>
                    <a:gd name="connsiteY8" fmla="*/ 11319 h 83737"/>
                    <a:gd name="connsiteX9" fmla="*/ 56655 w 100904"/>
                    <a:gd name="connsiteY9" fmla="*/ 80350 h 83737"/>
                    <a:gd name="connsiteX10" fmla="*/ 50724 w 100904"/>
                    <a:gd name="connsiteY10" fmla="*/ 83738 h 83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904" h="83737">
                      <a:moveTo>
                        <a:pt x="50724" y="83738"/>
                      </a:moveTo>
                      <a:cubicBezTo>
                        <a:pt x="48182" y="83738"/>
                        <a:pt x="45640" y="82467"/>
                        <a:pt x="44369" y="80350"/>
                      </a:cubicBezTo>
                      <a:lnTo>
                        <a:pt x="1155" y="11319"/>
                      </a:lnTo>
                      <a:cubicBezTo>
                        <a:pt x="-963" y="7931"/>
                        <a:pt x="-116" y="3272"/>
                        <a:pt x="3273" y="1154"/>
                      </a:cubicBezTo>
                      <a:cubicBezTo>
                        <a:pt x="6663" y="-963"/>
                        <a:pt x="11323" y="-116"/>
                        <a:pt x="13441" y="3272"/>
                      </a:cubicBezTo>
                      <a:lnTo>
                        <a:pt x="50300" y="62139"/>
                      </a:lnTo>
                      <a:lnTo>
                        <a:pt x="87159" y="3272"/>
                      </a:lnTo>
                      <a:cubicBezTo>
                        <a:pt x="89277" y="-116"/>
                        <a:pt x="93938" y="-963"/>
                        <a:pt x="97327" y="1154"/>
                      </a:cubicBezTo>
                      <a:cubicBezTo>
                        <a:pt x="100716" y="3272"/>
                        <a:pt x="101987" y="7931"/>
                        <a:pt x="99869" y="11319"/>
                      </a:cubicBezTo>
                      <a:lnTo>
                        <a:pt x="56655" y="80350"/>
                      </a:lnTo>
                      <a:cubicBezTo>
                        <a:pt x="55384" y="82467"/>
                        <a:pt x="53266" y="83738"/>
                        <a:pt x="50724" y="83738"/>
                      </a:cubicBezTo>
                      <a:close/>
                    </a:path>
                  </a:pathLst>
                </a:custGeom>
                <a:grpFill/>
                <a:ln w="4233" cap="flat">
                  <a:noFill/>
                  <a:prstDash val="solid"/>
                  <a:miter/>
                </a:ln>
              </p:spPr>
              <p:txBody>
                <a:bodyPr rtlCol="0" anchor="ctr"/>
                <a:lstStyle/>
                <a:p>
                  <a:endParaRPr lang="en-US"/>
                </a:p>
              </p:txBody>
            </p:sp>
            <p:sp>
              <p:nvSpPr>
                <p:cNvPr id="64" name="Freeform 63">
                  <a:extLst>
                    <a:ext uri="{FF2B5EF4-FFF2-40B4-BE49-F238E27FC236}">
                      <a16:creationId xmlns:a16="http://schemas.microsoft.com/office/drawing/2014/main" id="{D1E4C24C-9B69-370E-D717-97230ABBCBCF}"/>
                    </a:ext>
                  </a:extLst>
                </p:cNvPr>
                <p:cNvSpPr/>
                <p:nvPr/>
              </p:nvSpPr>
              <p:spPr>
                <a:xfrm>
                  <a:off x="6406641" y="2623492"/>
                  <a:ext cx="14404" cy="345155"/>
                </a:xfrm>
                <a:custGeom>
                  <a:avLst/>
                  <a:gdLst>
                    <a:gd name="connsiteX0" fmla="*/ 7202 w 14404"/>
                    <a:gd name="connsiteY0" fmla="*/ 345155 h 345155"/>
                    <a:gd name="connsiteX1" fmla="*/ 0 w 14404"/>
                    <a:gd name="connsiteY1" fmla="*/ 337532 h 345155"/>
                    <a:gd name="connsiteX2" fmla="*/ 0 w 14404"/>
                    <a:gd name="connsiteY2" fmla="*/ 313393 h 345155"/>
                    <a:gd name="connsiteX3" fmla="*/ 7202 w 14404"/>
                    <a:gd name="connsiteY3" fmla="*/ 306193 h 345155"/>
                    <a:gd name="connsiteX4" fmla="*/ 14405 w 14404"/>
                    <a:gd name="connsiteY4" fmla="*/ 313393 h 345155"/>
                    <a:gd name="connsiteX5" fmla="*/ 14405 w 14404"/>
                    <a:gd name="connsiteY5" fmla="*/ 337532 h 345155"/>
                    <a:gd name="connsiteX6" fmla="*/ 7202 w 14404"/>
                    <a:gd name="connsiteY6" fmla="*/ 345155 h 345155"/>
                    <a:gd name="connsiteX7" fmla="*/ 7202 w 14404"/>
                    <a:gd name="connsiteY7" fmla="*/ 295606 h 345155"/>
                    <a:gd name="connsiteX8" fmla="*/ 0 w 14404"/>
                    <a:gd name="connsiteY8" fmla="*/ 288406 h 345155"/>
                    <a:gd name="connsiteX9" fmla="*/ 0 w 14404"/>
                    <a:gd name="connsiteY9" fmla="*/ 262996 h 345155"/>
                    <a:gd name="connsiteX10" fmla="*/ 7202 w 14404"/>
                    <a:gd name="connsiteY10" fmla="*/ 255373 h 345155"/>
                    <a:gd name="connsiteX11" fmla="*/ 14405 w 14404"/>
                    <a:gd name="connsiteY11" fmla="*/ 262996 h 345155"/>
                    <a:gd name="connsiteX12" fmla="*/ 14405 w 14404"/>
                    <a:gd name="connsiteY12" fmla="*/ 288406 h 345155"/>
                    <a:gd name="connsiteX13" fmla="*/ 7202 w 14404"/>
                    <a:gd name="connsiteY13" fmla="*/ 295606 h 345155"/>
                    <a:gd name="connsiteX14" fmla="*/ 7202 w 14404"/>
                    <a:gd name="connsiteY14" fmla="*/ 244362 h 345155"/>
                    <a:gd name="connsiteX15" fmla="*/ 0 w 14404"/>
                    <a:gd name="connsiteY15" fmla="*/ 237162 h 345155"/>
                    <a:gd name="connsiteX16" fmla="*/ 0 w 14404"/>
                    <a:gd name="connsiteY16" fmla="*/ 211752 h 345155"/>
                    <a:gd name="connsiteX17" fmla="*/ 7202 w 14404"/>
                    <a:gd name="connsiteY17" fmla="*/ 204552 h 345155"/>
                    <a:gd name="connsiteX18" fmla="*/ 14405 w 14404"/>
                    <a:gd name="connsiteY18" fmla="*/ 211752 h 345155"/>
                    <a:gd name="connsiteX19" fmla="*/ 14405 w 14404"/>
                    <a:gd name="connsiteY19" fmla="*/ 237162 h 345155"/>
                    <a:gd name="connsiteX20" fmla="*/ 7202 w 14404"/>
                    <a:gd name="connsiteY20" fmla="*/ 244362 h 345155"/>
                    <a:gd name="connsiteX21" fmla="*/ 7202 w 14404"/>
                    <a:gd name="connsiteY21" fmla="*/ 193118 h 345155"/>
                    <a:gd name="connsiteX22" fmla="*/ 0 w 14404"/>
                    <a:gd name="connsiteY22" fmla="*/ 185918 h 345155"/>
                    <a:gd name="connsiteX23" fmla="*/ 0 w 14404"/>
                    <a:gd name="connsiteY23" fmla="*/ 160508 h 345155"/>
                    <a:gd name="connsiteX24" fmla="*/ 7202 w 14404"/>
                    <a:gd name="connsiteY24" fmla="*/ 153308 h 345155"/>
                    <a:gd name="connsiteX25" fmla="*/ 14405 w 14404"/>
                    <a:gd name="connsiteY25" fmla="*/ 160508 h 345155"/>
                    <a:gd name="connsiteX26" fmla="*/ 14405 w 14404"/>
                    <a:gd name="connsiteY26" fmla="*/ 185918 h 345155"/>
                    <a:gd name="connsiteX27" fmla="*/ 7202 w 14404"/>
                    <a:gd name="connsiteY27" fmla="*/ 193118 h 345155"/>
                    <a:gd name="connsiteX28" fmla="*/ 7202 w 14404"/>
                    <a:gd name="connsiteY28" fmla="*/ 141874 h 345155"/>
                    <a:gd name="connsiteX29" fmla="*/ 0 w 14404"/>
                    <a:gd name="connsiteY29" fmla="*/ 134674 h 345155"/>
                    <a:gd name="connsiteX30" fmla="*/ 0 w 14404"/>
                    <a:gd name="connsiteY30" fmla="*/ 109264 h 345155"/>
                    <a:gd name="connsiteX31" fmla="*/ 7202 w 14404"/>
                    <a:gd name="connsiteY31" fmla="*/ 102065 h 345155"/>
                    <a:gd name="connsiteX32" fmla="*/ 14405 w 14404"/>
                    <a:gd name="connsiteY32" fmla="*/ 109264 h 345155"/>
                    <a:gd name="connsiteX33" fmla="*/ 14405 w 14404"/>
                    <a:gd name="connsiteY33" fmla="*/ 134674 h 345155"/>
                    <a:gd name="connsiteX34" fmla="*/ 7202 w 14404"/>
                    <a:gd name="connsiteY34" fmla="*/ 141874 h 345155"/>
                    <a:gd name="connsiteX35" fmla="*/ 7202 w 14404"/>
                    <a:gd name="connsiteY35" fmla="*/ 91053 h 345155"/>
                    <a:gd name="connsiteX36" fmla="*/ 0 w 14404"/>
                    <a:gd name="connsiteY36" fmla="*/ 83854 h 345155"/>
                    <a:gd name="connsiteX37" fmla="*/ 0 w 14404"/>
                    <a:gd name="connsiteY37" fmla="*/ 58443 h 345155"/>
                    <a:gd name="connsiteX38" fmla="*/ 7202 w 14404"/>
                    <a:gd name="connsiteY38" fmla="*/ 51244 h 345155"/>
                    <a:gd name="connsiteX39" fmla="*/ 14405 w 14404"/>
                    <a:gd name="connsiteY39" fmla="*/ 58443 h 345155"/>
                    <a:gd name="connsiteX40" fmla="*/ 14405 w 14404"/>
                    <a:gd name="connsiteY40" fmla="*/ 83854 h 345155"/>
                    <a:gd name="connsiteX41" fmla="*/ 7202 w 14404"/>
                    <a:gd name="connsiteY41" fmla="*/ 91053 h 345155"/>
                    <a:gd name="connsiteX42" fmla="*/ 7202 w 14404"/>
                    <a:gd name="connsiteY42" fmla="*/ 39809 h 345155"/>
                    <a:gd name="connsiteX43" fmla="*/ 0 w 14404"/>
                    <a:gd name="connsiteY43" fmla="*/ 32610 h 345155"/>
                    <a:gd name="connsiteX44" fmla="*/ 0 w 14404"/>
                    <a:gd name="connsiteY44" fmla="*/ 7200 h 345155"/>
                    <a:gd name="connsiteX45" fmla="*/ 7202 w 14404"/>
                    <a:gd name="connsiteY45" fmla="*/ 0 h 345155"/>
                    <a:gd name="connsiteX46" fmla="*/ 14405 w 14404"/>
                    <a:gd name="connsiteY46" fmla="*/ 7200 h 345155"/>
                    <a:gd name="connsiteX47" fmla="*/ 14405 w 14404"/>
                    <a:gd name="connsiteY47" fmla="*/ 32610 h 345155"/>
                    <a:gd name="connsiteX48" fmla="*/ 7202 w 14404"/>
                    <a:gd name="connsiteY48" fmla="*/ 39809 h 345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4404" h="345155">
                      <a:moveTo>
                        <a:pt x="7202" y="345155"/>
                      </a:moveTo>
                      <a:cubicBezTo>
                        <a:pt x="2965" y="345155"/>
                        <a:pt x="0" y="341768"/>
                        <a:pt x="0" y="337532"/>
                      </a:cubicBezTo>
                      <a:lnTo>
                        <a:pt x="0" y="313393"/>
                      </a:lnTo>
                      <a:cubicBezTo>
                        <a:pt x="0" y="309581"/>
                        <a:pt x="3390" y="306193"/>
                        <a:pt x="7202" y="306193"/>
                      </a:cubicBezTo>
                      <a:cubicBezTo>
                        <a:pt x="11439" y="306193"/>
                        <a:pt x="14405" y="309581"/>
                        <a:pt x="14405" y="313393"/>
                      </a:cubicBezTo>
                      <a:lnTo>
                        <a:pt x="14405" y="337532"/>
                      </a:lnTo>
                      <a:cubicBezTo>
                        <a:pt x="14405" y="341768"/>
                        <a:pt x="11015" y="345155"/>
                        <a:pt x="7202" y="345155"/>
                      </a:cubicBezTo>
                      <a:close/>
                      <a:moveTo>
                        <a:pt x="7202" y="295606"/>
                      </a:moveTo>
                      <a:cubicBezTo>
                        <a:pt x="2965" y="295606"/>
                        <a:pt x="0" y="292218"/>
                        <a:pt x="0" y="288406"/>
                      </a:cubicBezTo>
                      <a:lnTo>
                        <a:pt x="0" y="262996"/>
                      </a:lnTo>
                      <a:cubicBezTo>
                        <a:pt x="0" y="258761"/>
                        <a:pt x="3390" y="255373"/>
                        <a:pt x="7202" y="255373"/>
                      </a:cubicBezTo>
                      <a:cubicBezTo>
                        <a:pt x="11439" y="255373"/>
                        <a:pt x="14405" y="258761"/>
                        <a:pt x="14405" y="262996"/>
                      </a:cubicBezTo>
                      <a:lnTo>
                        <a:pt x="14405" y="288406"/>
                      </a:lnTo>
                      <a:cubicBezTo>
                        <a:pt x="14405" y="292218"/>
                        <a:pt x="11015" y="295606"/>
                        <a:pt x="7202" y="295606"/>
                      </a:cubicBezTo>
                      <a:close/>
                      <a:moveTo>
                        <a:pt x="7202" y="244362"/>
                      </a:moveTo>
                      <a:cubicBezTo>
                        <a:pt x="2965" y="244362"/>
                        <a:pt x="0" y="240974"/>
                        <a:pt x="0" y="237162"/>
                      </a:cubicBezTo>
                      <a:lnTo>
                        <a:pt x="0" y="211752"/>
                      </a:lnTo>
                      <a:cubicBezTo>
                        <a:pt x="0" y="207517"/>
                        <a:pt x="3390" y="204552"/>
                        <a:pt x="7202" y="204552"/>
                      </a:cubicBezTo>
                      <a:cubicBezTo>
                        <a:pt x="11439" y="204552"/>
                        <a:pt x="14405" y="207940"/>
                        <a:pt x="14405" y="211752"/>
                      </a:cubicBezTo>
                      <a:lnTo>
                        <a:pt x="14405" y="237162"/>
                      </a:lnTo>
                      <a:cubicBezTo>
                        <a:pt x="14405" y="240974"/>
                        <a:pt x="11015" y="244362"/>
                        <a:pt x="7202" y="244362"/>
                      </a:cubicBezTo>
                      <a:close/>
                      <a:moveTo>
                        <a:pt x="7202" y="193118"/>
                      </a:moveTo>
                      <a:cubicBezTo>
                        <a:pt x="2965" y="193118"/>
                        <a:pt x="0" y="189730"/>
                        <a:pt x="0" y="185918"/>
                      </a:cubicBezTo>
                      <a:lnTo>
                        <a:pt x="0" y="160508"/>
                      </a:lnTo>
                      <a:cubicBezTo>
                        <a:pt x="0" y="156696"/>
                        <a:pt x="3390" y="153308"/>
                        <a:pt x="7202" y="153308"/>
                      </a:cubicBezTo>
                      <a:cubicBezTo>
                        <a:pt x="11439" y="153308"/>
                        <a:pt x="14405" y="156696"/>
                        <a:pt x="14405" y="160508"/>
                      </a:cubicBezTo>
                      <a:lnTo>
                        <a:pt x="14405" y="185918"/>
                      </a:lnTo>
                      <a:cubicBezTo>
                        <a:pt x="14405" y="189730"/>
                        <a:pt x="11015" y="193118"/>
                        <a:pt x="7202" y="193118"/>
                      </a:cubicBezTo>
                      <a:close/>
                      <a:moveTo>
                        <a:pt x="7202" y="141874"/>
                      </a:moveTo>
                      <a:cubicBezTo>
                        <a:pt x="2965" y="141874"/>
                        <a:pt x="0" y="138486"/>
                        <a:pt x="0" y="134674"/>
                      </a:cubicBezTo>
                      <a:lnTo>
                        <a:pt x="0" y="109264"/>
                      </a:lnTo>
                      <a:cubicBezTo>
                        <a:pt x="0" y="105029"/>
                        <a:pt x="3390" y="102065"/>
                        <a:pt x="7202" y="102065"/>
                      </a:cubicBezTo>
                      <a:cubicBezTo>
                        <a:pt x="11439" y="102065"/>
                        <a:pt x="14405" y="105453"/>
                        <a:pt x="14405" y="109264"/>
                      </a:cubicBezTo>
                      <a:lnTo>
                        <a:pt x="14405" y="134674"/>
                      </a:lnTo>
                      <a:cubicBezTo>
                        <a:pt x="14405" y="138909"/>
                        <a:pt x="11015" y="141874"/>
                        <a:pt x="7202" y="141874"/>
                      </a:cubicBezTo>
                      <a:close/>
                      <a:moveTo>
                        <a:pt x="7202" y="91053"/>
                      </a:moveTo>
                      <a:cubicBezTo>
                        <a:pt x="2965" y="91053"/>
                        <a:pt x="0" y="87665"/>
                        <a:pt x="0" y="83854"/>
                      </a:cubicBezTo>
                      <a:lnTo>
                        <a:pt x="0" y="58443"/>
                      </a:lnTo>
                      <a:cubicBezTo>
                        <a:pt x="0" y="54208"/>
                        <a:pt x="3390" y="51244"/>
                        <a:pt x="7202" y="51244"/>
                      </a:cubicBezTo>
                      <a:cubicBezTo>
                        <a:pt x="11439" y="51244"/>
                        <a:pt x="14405" y="54632"/>
                        <a:pt x="14405" y="58443"/>
                      </a:cubicBezTo>
                      <a:lnTo>
                        <a:pt x="14405" y="83854"/>
                      </a:lnTo>
                      <a:cubicBezTo>
                        <a:pt x="14405" y="87665"/>
                        <a:pt x="11015" y="91053"/>
                        <a:pt x="7202" y="91053"/>
                      </a:cubicBezTo>
                      <a:close/>
                      <a:moveTo>
                        <a:pt x="7202" y="39809"/>
                      </a:moveTo>
                      <a:cubicBezTo>
                        <a:pt x="2965" y="39809"/>
                        <a:pt x="0" y="36421"/>
                        <a:pt x="0" y="32610"/>
                      </a:cubicBezTo>
                      <a:lnTo>
                        <a:pt x="0" y="7200"/>
                      </a:lnTo>
                      <a:cubicBezTo>
                        <a:pt x="0" y="3388"/>
                        <a:pt x="3390" y="0"/>
                        <a:pt x="7202" y="0"/>
                      </a:cubicBezTo>
                      <a:cubicBezTo>
                        <a:pt x="11439" y="0"/>
                        <a:pt x="14405" y="3388"/>
                        <a:pt x="14405" y="7200"/>
                      </a:cubicBezTo>
                      <a:lnTo>
                        <a:pt x="14405" y="32610"/>
                      </a:lnTo>
                      <a:cubicBezTo>
                        <a:pt x="14405" y="36421"/>
                        <a:pt x="11015" y="39809"/>
                        <a:pt x="7202" y="39809"/>
                      </a:cubicBezTo>
                      <a:close/>
                    </a:path>
                  </a:pathLst>
                </a:custGeom>
                <a:grpFill/>
                <a:ln w="4233" cap="flat">
                  <a:noFill/>
                  <a:prstDash val="solid"/>
                  <a:miter/>
                </a:ln>
              </p:spPr>
              <p:txBody>
                <a:bodyPr rtlCol="0" anchor="ctr"/>
                <a:lstStyle/>
                <a:p>
                  <a:endParaRPr lang="en-US"/>
                </a:p>
              </p:txBody>
            </p:sp>
          </p:grpSp>
        </p:grpSp>
      </p:grpSp>
      <p:grpSp>
        <p:nvGrpSpPr>
          <p:cNvPr id="69" name="Group 68">
            <a:extLst>
              <a:ext uri="{FF2B5EF4-FFF2-40B4-BE49-F238E27FC236}">
                <a16:creationId xmlns:a16="http://schemas.microsoft.com/office/drawing/2014/main" id="{72C860B9-E289-5306-ED5F-C4AC31BC67DA}"/>
              </a:ext>
            </a:extLst>
          </p:cNvPr>
          <p:cNvGrpSpPr/>
          <p:nvPr/>
        </p:nvGrpSpPr>
        <p:grpSpPr>
          <a:xfrm>
            <a:off x="948749" y="4963605"/>
            <a:ext cx="1053970" cy="1073304"/>
            <a:chOff x="5834687" y="3140849"/>
            <a:chExt cx="1290933" cy="1314614"/>
          </a:xfrm>
          <a:solidFill>
            <a:srgbClr val="F79037"/>
          </a:solidFill>
        </p:grpSpPr>
        <p:sp>
          <p:nvSpPr>
            <p:cNvPr id="70" name="Freeform 69">
              <a:extLst>
                <a:ext uri="{FF2B5EF4-FFF2-40B4-BE49-F238E27FC236}">
                  <a16:creationId xmlns:a16="http://schemas.microsoft.com/office/drawing/2014/main" id="{1C38BD77-A35B-17B2-EFC5-63BC0AC2B140}"/>
                </a:ext>
              </a:extLst>
            </p:cNvPr>
            <p:cNvSpPr/>
            <p:nvPr/>
          </p:nvSpPr>
          <p:spPr>
            <a:xfrm>
              <a:off x="5916513" y="3217290"/>
              <a:ext cx="1132441" cy="1001179"/>
            </a:xfrm>
            <a:custGeom>
              <a:avLst/>
              <a:gdLst>
                <a:gd name="connsiteX0" fmla="*/ 652593 w 1305183"/>
                <a:gd name="connsiteY0" fmla="*/ 0 h 1153898"/>
                <a:gd name="connsiteX1" fmla="*/ 548018 w 1305183"/>
                <a:gd name="connsiteY1" fmla="*/ 67009 h 1153898"/>
                <a:gd name="connsiteX2" fmla="*/ 21124 w 1305183"/>
                <a:gd name="connsiteY2" fmla="*/ 974314 h 1153898"/>
                <a:gd name="connsiteX3" fmla="*/ 14420 w 1305183"/>
                <a:gd name="connsiteY3" fmla="*/ 1097611 h 1153898"/>
                <a:gd name="connsiteX4" fmla="*/ 125699 w 1305183"/>
                <a:gd name="connsiteY4" fmla="*/ 1153899 h 1153898"/>
                <a:gd name="connsiteX5" fmla="*/ 1179485 w 1305183"/>
                <a:gd name="connsiteY5" fmla="*/ 1153899 h 1153898"/>
                <a:gd name="connsiteX6" fmla="*/ 1290763 w 1305183"/>
                <a:gd name="connsiteY6" fmla="*/ 1097611 h 1153898"/>
                <a:gd name="connsiteX7" fmla="*/ 1284060 w 1305183"/>
                <a:gd name="connsiteY7" fmla="*/ 974314 h 1153898"/>
                <a:gd name="connsiteX8" fmla="*/ 757166 w 1305183"/>
                <a:gd name="connsiteY8" fmla="*/ 67009 h 1153898"/>
                <a:gd name="connsiteX9" fmla="*/ 652593 w 1305183"/>
                <a:gd name="connsiteY9" fmla="*/ 0 h 1153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05183" h="1153898">
                  <a:moveTo>
                    <a:pt x="652593" y="0"/>
                  </a:moveTo>
                  <a:cubicBezTo>
                    <a:pt x="611030" y="0"/>
                    <a:pt x="573491" y="25463"/>
                    <a:pt x="548018" y="67009"/>
                  </a:cubicBezTo>
                  <a:lnTo>
                    <a:pt x="21124" y="974314"/>
                  </a:lnTo>
                  <a:cubicBezTo>
                    <a:pt x="-4348" y="1017200"/>
                    <a:pt x="-7031" y="1061426"/>
                    <a:pt x="14420" y="1097611"/>
                  </a:cubicBezTo>
                  <a:cubicBezTo>
                    <a:pt x="35873" y="1133796"/>
                    <a:pt x="76093" y="1153899"/>
                    <a:pt x="125699" y="1153899"/>
                  </a:cubicBezTo>
                  <a:lnTo>
                    <a:pt x="1179485" y="1153899"/>
                  </a:lnTo>
                  <a:cubicBezTo>
                    <a:pt x="1229092" y="1153899"/>
                    <a:pt x="1269312" y="1133796"/>
                    <a:pt x="1290763" y="1097611"/>
                  </a:cubicBezTo>
                  <a:cubicBezTo>
                    <a:pt x="1312214" y="1061426"/>
                    <a:pt x="1309533" y="1017200"/>
                    <a:pt x="1284060" y="974314"/>
                  </a:cubicBezTo>
                  <a:lnTo>
                    <a:pt x="757166" y="67009"/>
                  </a:lnTo>
                  <a:cubicBezTo>
                    <a:pt x="731692" y="25463"/>
                    <a:pt x="694154" y="0"/>
                    <a:pt x="652593" y="0"/>
                  </a:cubicBezTo>
                  <a:close/>
                </a:path>
              </a:pathLst>
            </a:custGeom>
            <a:solidFill>
              <a:srgbClr val="DD1470"/>
            </a:solidFill>
            <a:ln w="13404" cap="flat">
              <a:noFill/>
              <a:prstDash val="solid"/>
              <a:miter/>
            </a:ln>
          </p:spPr>
          <p:txBody>
            <a:bodyPr rtlCol="0" anchor="ctr"/>
            <a:lstStyle/>
            <a:p>
              <a:endParaRPr lang="en-US"/>
            </a:p>
          </p:txBody>
        </p:sp>
        <p:grpSp>
          <p:nvGrpSpPr>
            <p:cNvPr id="71" name="Graphic 8">
              <a:extLst>
                <a:ext uri="{FF2B5EF4-FFF2-40B4-BE49-F238E27FC236}">
                  <a16:creationId xmlns:a16="http://schemas.microsoft.com/office/drawing/2014/main" id="{CAF8B0DC-6A52-360A-57C0-F8993B20E03B}"/>
                </a:ext>
              </a:extLst>
            </p:cNvPr>
            <p:cNvGrpSpPr/>
            <p:nvPr/>
          </p:nvGrpSpPr>
          <p:grpSpPr>
            <a:xfrm>
              <a:off x="5834687" y="3140849"/>
              <a:ext cx="1290933" cy="1314614"/>
              <a:chOff x="5197376" y="5607922"/>
              <a:chExt cx="687857" cy="700475"/>
            </a:xfrm>
            <a:grpFill/>
          </p:grpSpPr>
          <p:grpSp>
            <p:nvGrpSpPr>
              <p:cNvPr id="72" name="Graphic 8">
                <a:extLst>
                  <a:ext uri="{FF2B5EF4-FFF2-40B4-BE49-F238E27FC236}">
                    <a16:creationId xmlns:a16="http://schemas.microsoft.com/office/drawing/2014/main" id="{CEDDEF19-B078-D7AF-56DD-4BDBCFCC6C25}"/>
                  </a:ext>
                </a:extLst>
              </p:cNvPr>
              <p:cNvGrpSpPr/>
              <p:nvPr/>
            </p:nvGrpSpPr>
            <p:grpSpPr>
              <a:xfrm>
                <a:off x="5234593" y="5645191"/>
                <a:ext cx="612999" cy="540390"/>
                <a:chOff x="5234593" y="5645191"/>
                <a:chExt cx="612999" cy="540390"/>
              </a:xfrm>
              <a:grpFill/>
            </p:grpSpPr>
            <p:grpSp>
              <p:nvGrpSpPr>
                <p:cNvPr id="76" name="Graphic 8">
                  <a:extLst>
                    <a:ext uri="{FF2B5EF4-FFF2-40B4-BE49-F238E27FC236}">
                      <a16:creationId xmlns:a16="http://schemas.microsoft.com/office/drawing/2014/main" id="{60904E76-E175-EF77-1A8C-E5471FAFE901}"/>
                    </a:ext>
                  </a:extLst>
                </p:cNvPr>
                <p:cNvGrpSpPr/>
                <p:nvPr/>
              </p:nvGrpSpPr>
              <p:grpSpPr>
                <a:xfrm>
                  <a:off x="5234593" y="5645191"/>
                  <a:ext cx="612999" cy="540390"/>
                  <a:chOff x="5234593" y="5645191"/>
                  <a:chExt cx="612999" cy="540390"/>
                </a:xfrm>
                <a:grpFill/>
              </p:grpSpPr>
              <p:sp>
                <p:nvSpPr>
                  <p:cNvPr id="80" name="Freeform 79">
                    <a:extLst>
                      <a:ext uri="{FF2B5EF4-FFF2-40B4-BE49-F238E27FC236}">
                        <a16:creationId xmlns:a16="http://schemas.microsoft.com/office/drawing/2014/main" id="{BA936599-89B0-BAF7-7B0E-B57BBF79C999}"/>
                      </a:ext>
                    </a:extLst>
                  </p:cNvPr>
                  <p:cNvSpPr/>
                  <p:nvPr/>
                </p:nvSpPr>
                <p:spPr>
                  <a:xfrm>
                    <a:off x="5471424" y="5645191"/>
                    <a:ext cx="140186" cy="96558"/>
                  </a:xfrm>
                  <a:custGeom>
                    <a:avLst/>
                    <a:gdLst>
                      <a:gd name="connsiteX0" fmla="*/ 132795 w 140186"/>
                      <a:gd name="connsiteY0" fmla="*/ 96559 h 96558"/>
                      <a:gd name="connsiteX1" fmla="*/ 126440 w 140186"/>
                      <a:gd name="connsiteY1" fmla="*/ 92747 h 96558"/>
                      <a:gd name="connsiteX2" fmla="*/ 90429 w 140186"/>
                      <a:gd name="connsiteY2" fmla="*/ 30492 h 96558"/>
                      <a:gd name="connsiteX3" fmla="*/ 70093 w 140186"/>
                      <a:gd name="connsiteY3" fmla="*/ 14823 h 96558"/>
                      <a:gd name="connsiteX4" fmla="*/ 49757 w 140186"/>
                      <a:gd name="connsiteY4" fmla="*/ 30492 h 96558"/>
                      <a:gd name="connsiteX5" fmla="*/ 13746 w 140186"/>
                      <a:gd name="connsiteY5" fmla="*/ 92747 h 96558"/>
                      <a:gd name="connsiteX6" fmla="*/ 3578 w 140186"/>
                      <a:gd name="connsiteY6" fmla="*/ 95288 h 96558"/>
                      <a:gd name="connsiteX7" fmla="*/ 1036 w 140186"/>
                      <a:gd name="connsiteY7" fmla="*/ 85124 h 96558"/>
                      <a:gd name="connsiteX8" fmla="*/ 37047 w 140186"/>
                      <a:gd name="connsiteY8" fmla="*/ 22869 h 96558"/>
                      <a:gd name="connsiteX9" fmla="*/ 70093 w 140186"/>
                      <a:gd name="connsiteY9" fmla="*/ 0 h 96558"/>
                      <a:gd name="connsiteX10" fmla="*/ 103139 w 140186"/>
                      <a:gd name="connsiteY10" fmla="*/ 22869 h 96558"/>
                      <a:gd name="connsiteX11" fmla="*/ 139150 w 140186"/>
                      <a:gd name="connsiteY11" fmla="*/ 85124 h 96558"/>
                      <a:gd name="connsiteX12" fmla="*/ 136608 w 140186"/>
                      <a:gd name="connsiteY12" fmla="*/ 95288 h 96558"/>
                      <a:gd name="connsiteX13" fmla="*/ 132795 w 140186"/>
                      <a:gd name="connsiteY13" fmla="*/ 96559 h 96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0186" h="96558">
                        <a:moveTo>
                          <a:pt x="132795" y="96559"/>
                        </a:moveTo>
                        <a:cubicBezTo>
                          <a:pt x="130253" y="96559"/>
                          <a:pt x="127712" y="95288"/>
                          <a:pt x="126440" y="92747"/>
                        </a:cubicBezTo>
                        <a:lnTo>
                          <a:pt x="90429" y="30492"/>
                        </a:lnTo>
                        <a:cubicBezTo>
                          <a:pt x="84497" y="20328"/>
                          <a:pt x="77295" y="14823"/>
                          <a:pt x="70093" y="14823"/>
                        </a:cubicBezTo>
                        <a:cubicBezTo>
                          <a:pt x="62891" y="14823"/>
                          <a:pt x="55265" y="20328"/>
                          <a:pt x="49757" y="30492"/>
                        </a:cubicBezTo>
                        <a:lnTo>
                          <a:pt x="13746" y="92747"/>
                        </a:lnTo>
                        <a:cubicBezTo>
                          <a:pt x="11627" y="96135"/>
                          <a:pt x="7391" y="97406"/>
                          <a:pt x="3578" y="95288"/>
                        </a:cubicBezTo>
                        <a:cubicBezTo>
                          <a:pt x="188" y="93171"/>
                          <a:pt x="-1083" y="88936"/>
                          <a:pt x="1036" y="85124"/>
                        </a:cubicBezTo>
                        <a:lnTo>
                          <a:pt x="37047" y="22869"/>
                        </a:lnTo>
                        <a:cubicBezTo>
                          <a:pt x="45520" y="8046"/>
                          <a:pt x="57383" y="0"/>
                          <a:pt x="70093" y="0"/>
                        </a:cubicBezTo>
                        <a:cubicBezTo>
                          <a:pt x="82803" y="0"/>
                          <a:pt x="94666" y="8046"/>
                          <a:pt x="103139" y="22869"/>
                        </a:cubicBezTo>
                        <a:lnTo>
                          <a:pt x="139150" y="85124"/>
                        </a:lnTo>
                        <a:cubicBezTo>
                          <a:pt x="141269" y="88512"/>
                          <a:pt x="139998" y="93171"/>
                          <a:pt x="136608" y="95288"/>
                        </a:cubicBezTo>
                        <a:cubicBezTo>
                          <a:pt x="135337" y="96135"/>
                          <a:pt x="134067" y="96559"/>
                          <a:pt x="132795" y="96559"/>
                        </a:cubicBezTo>
                        <a:close/>
                      </a:path>
                    </a:pathLst>
                  </a:custGeom>
                  <a:grpFill/>
                  <a:ln w="4233" cap="flat">
                    <a:noFill/>
                    <a:prstDash val="solid"/>
                    <a:miter/>
                  </a:ln>
                </p:spPr>
                <p:txBody>
                  <a:bodyPr rtlCol="0" anchor="ctr"/>
                  <a:lstStyle/>
                  <a:p>
                    <a:endParaRPr lang="en-US"/>
                  </a:p>
                </p:txBody>
              </p:sp>
              <p:sp>
                <p:nvSpPr>
                  <p:cNvPr id="81" name="Freeform 80">
                    <a:extLst>
                      <a:ext uri="{FF2B5EF4-FFF2-40B4-BE49-F238E27FC236}">
                        <a16:creationId xmlns:a16="http://schemas.microsoft.com/office/drawing/2014/main" id="{8B303D9D-DEA7-8CAF-111C-36EFB44F92EB}"/>
                      </a:ext>
                    </a:extLst>
                  </p:cNvPr>
                  <p:cNvSpPr/>
                  <p:nvPr/>
                </p:nvSpPr>
                <p:spPr>
                  <a:xfrm>
                    <a:off x="5727506" y="6062577"/>
                    <a:ext cx="120087" cy="123004"/>
                  </a:xfrm>
                  <a:custGeom>
                    <a:avLst/>
                    <a:gdLst>
                      <a:gd name="connsiteX0" fmla="*/ 79649 w 120087"/>
                      <a:gd name="connsiteY0" fmla="*/ 123004 h 123004"/>
                      <a:gd name="connsiteX1" fmla="*/ 7203 w 120087"/>
                      <a:gd name="connsiteY1" fmla="*/ 123004 h 123004"/>
                      <a:gd name="connsiteX2" fmla="*/ 0 w 120087"/>
                      <a:gd name="connsiteY2" fmla="*/ 115805 h 123004"/>
                      <a:gd name="connsiteX3" fmla="*/ 7203 w 120087"/>
                      <a:gd name="connsiteY3" fmla="*/ 108605 h 123004"/>
                      <a:gd name="connsiteX4" fmla="*/ 79649 w 120087"/>
                      <a:gd name="connsiteY4" fmla="*/ 108605 h 123004"/>
                      <a:gd name="connsiteX5" fmla="*/ 103374 w 120087"/>
                      <a:gd name="connsiteY5" fmla="*/ 98441 h 123004"/>
                      <a:gd name="connsiteX6" fmla="*/ 99985 w 120087"/>
                      <a:gd name="connsiteY6" fmla="*/ 73031 h 123004"/>
                      <a:gd name="connsiteX7" fmla="*/ 63974 w 120087"/>
                      <a:gd name="connsiteY7" fmla="*/ 11199 h 123004"/>
                      <a:gd name="connsiteX8" fmla="*/ 66516 w 120087"/>
                      <a:gd name="connsiteY8" fmla="*/ 1035 h 123004"/>
                      <a:gd name="connsiteX9" fmla="*/ 76684 w 120087"/>
                      <a:gd name="connsiteY9" fmla="*/ 3576 h 123004"/>
                      <a:gd name="connsiteX10" fmla="*/ 112695 w 120087"/>
                      <a:gd name="connsiteY10" fmla="*/ 65408 h 123004"/>
                      <a:gd name="connsiteX11" fmla="*/ 116084 w 120087"/>
                      <a:gd name="connsiteY11" fmla="*/ 105641 h 123004"/>
                      <a:gd name="connsiteX12" fmla="*/ 79649 w 120087"/>
                      <a:gd name="connsiteY12" fmla="*/ 123004 h 123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0087" h="123004">
                        <a:moveTo>
                          <a:pt x="79649" y="123004"/>
                        </a:moveTo>
                        <a:lnTo>
                          <a:pt x="7203" y="123004"/>
                        </a:lnTo>
                        <a:cubicBezTo>
                          <a:pt x="3390" y="123004"/>
                          <a:pt x="0" y="119616"/>
                          <a:pt x="0" y="115805"/>
                        </a:cubicBezTo>
                        <a:cubicBezTo>
                          <a:pt x="0" y="111570"/>
                          <a:pt x="3390" y="108605"/>
                          <a:pt x="7203" y="108605"/>
                        </a:cubicBezTo>
                        <a:lnTo>
                          <a:pt x="79649" y="108605"/>
                        </a:lnTo>
                        <a:cubicBezTo>
                          <a:pt x="91088" y="108605"/>
                          <a:pt x="99561" y="105217"/>
                          <a:pt x="103374" y="98441"/>
                        </a:cubicBezTo>
                        <a:cubicBezTo>
                          <a:pt x="107187" y="92088"/>
                          <a:pt x="105916" y="83195"/>
                          <a:pt x="99985" y="73031"/>
                        </a:cubicBezTo>
                        <a:lnTo>
                          <a:pt x="63974" y="11199"/>
                        </a:lnTo>
                        <a:cubicBezTo>
                          <a:pt x="61856" y="7811"/>
                          <a:pt x="63126" y="3153"/>
                          <a:pt x="66516" y="1035"/>
                        </a:cubicBezTo>
                        <a:cubicBezTo>
                          <a:pt x="69905" y="-1082"/>
                          <a:pt x="74565" y="188"/>
                          <a:pt x="76684" y="3576"/>
                        </a:cubicBezTo>
                        <a:lnTo>
                          <a:pt x="112695" y="65408"/>
                        </a:lnTo>
                        <a:cubicBezTo>
                          <a:pt x="121169" y="80231"/>
                          <a:pt x="122439" y="94206"/>
                          <a:pt x="116084" y="105641"/>
                        </a:cubicBezTo>
                        <a:cubicBezTo>
                          <a:pt x="109729" y="117075"/>
                          <a:pt x="97019" y="123004"/>
                          <a:pt x="79649" y="123004"/>
                        </a:cubicBezTo>
                        <a:close/>
                      </a:path>
                    </a:pathLst>
                  </a:custGeom>
                  <a:grpFill/>
                  <a:ln w="4233" cap="flat">
                    <a:noFill/>
                    <a:prstDash val="solid"/>
                    <a:miter/>
                  </a:ln>
                </p:spPr>
                <p:txBody>
                  <a:bodyPr rtlCol="0" anchor="ctr"/>
                  <a:lstStyle/>
                  <a:p>
                    <a:endParaRPr lang="en-US"/>
                  </a:p>
                </p:txBody>
              </p:sp>
              <p:sp>
                <p:nvSpPr>
                  <p:cNvPr id="82" name="Freeform 81">
                    <a:extLst>
                      <a:ext uri="{FF2B5EF4-FFF2-40B4-BE49-F238E27FC236}">
                        <a16:creationId xmlns:a16="http://schemas.microsoft.com/office/drawing/2014/main" id="{783F8B98-5814-9B4B-8CBF-9E32870BB6B0}"/>
                      </a:ext>
                    </a:extLst>
                  </p:cNvPr>
                  <p:cNvSpPr/>
                  <p:nvPr/>
                </p:nvSpPr>
                <p:spPr>
                  <a:xfrm>
                    <a:off x="5234593" y="6062577"/>
                    <a:ext cx="120123" cy="123004"/>
                  </a:xfrm>
                  <a:custGeom>
                    <a:avLst/>
                    <a:gdLst>
                      <a:gd name="connsiteX0" fmla="*/ 112885 w 120123"/>
                      <a:gd name="connsiteY0" fmla="*/ 123004 h 123004"/>
                      <a:gd name="connsiteX1" fmla="*/ 40438 w 120123"/>
                      <a:gd name="connsiteY1" fmla="*/ 123004 h 123004"/>
                      <a:gd name="connsiteX2" fmla="*/ 4003 w 120123"/>
                      <a:gd name="connsiteY2" fmla="*/ 105641 h 123004"/>
                      <a:gd name="connsiteX3" fmla="*/ 7392 w 120123"/>
                      <a:gd name="connsiteY3" fmla="*/ 65408 h 123004"/>
                      <a:gd name="connsiteX4" fmla="*/ 43404 w 120123"/>
                      <a:gd name="connsiteY4" fmla="*/ 3576 h 123004"/>
                      <a:gd name="connsiteX5" fmla="*/ 53572 w 120123"/>
                      <a:gd name="connsiteY5" fmla="*/ 1035 h 123004"/>
                      <a:gd name="connsiteX6" fmla="*/ 56114 w 120123"/>
                      <a:gd name="connsiteY6" fmla="*/ 11199 h 123004"/>
                      <a:gd name="connsiteX7" fmla="*/ 20102 w 120123"/>
                      <a:gd name="connsiteY7" fmla="*/ 73031 h 123004"/>
                      <a:gd name="connsiteX8" fmla="*/ 16713 w 120123"/>
                      <a:gd name="connsiteY8" fmla="*/ 98441 h 123004"/>
                      <a:gd name="connsiteX9" fmla="*/ 40438 w 120123"/>
                      <a:gd name="connsiteY9" fmla="*/ 108605 h 123004"/>
                      <a:gd name="connsiteX10" fmla="*/ 112885 w 120123"/>
                      <a:gd name="connsiteY10" fmla="*/ 108605 h 123004"/>
                      <a:gd name="connsiteX11" fmla="*/ 120087 w 120123"/>
                      <a:gd name="connsiteY11" fmla="*/ 115805 h 123004"/>
                      <a:gd name="connsiteX12" fmla="*/ 112885 w 120123"/>
                      <a:gd name="connsiteY12" fmla="*/ 123004 h 123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0123" h="123004">
                        <a:moveTo>
                          <a:pt x="112885" y="123004"/>
                        </a:moveTo>
                        <a:lnTo>
                          <a:pt x="40438" y="123004"/>
                        </a:lnTo>
                        <a:cubicBezTo>
                          <a:pt x="23492" y="123004"/>
                          <a:pt x="10358" y="116652"/>
                          <a:pt x="4003" y="105641"/>
                        </a:cubicBezTo>
                        <a:cubicBezTo>
                          <a:pt x="-2352" y="94629"/>
                          <a:pt x="-1081" y="80231"/>
                          <a:pt x="7392" y="65408"/>
                        </a:cubicBezTo>
                        <a:lnTo>
                          <a:pt x="43404" y="3576"/>
                        </a:lnTo>
                        <a:cubicBezTo>
                          <a:pt x="45522" y="188"/>
                          <a:pt x="49759" y="-1082"/>
                          <a:pt x="53572" y="1035"/>
                        </a:cubicBezTo>
                        <a:cubicBezTo>
                          <a:pt x="56961" y="3153"/>
                          <a:pt x="58232" y="7388"/>
                          <a:pt x="56114" y="11199"/>
                        </a:cubicBezTo>
                        <a:lnTo>
                          <a:pt x="20102" y="73031"/>
                        </a:lnTo>
                        <a:cubicBezTo>
                          <a:pt x="14171" y="83195"/>
                          <a:pt x="13324" y="92088"/>
                          <a:pt x="16713" y="98441"/>
                        </a:cubicBezTo>
                        <a:cubicBezTo>
                          <a:pt x="20526" y="104794"/>
                          <a:pt x="28576" y="108605"/>
                          <a:pt x="40438" y="108605"/>
                        </a:cubicBezTo>
                        <a:lnTo>
                          <a:pt x="112885" y="108605"/>
                        </a:lnTo>
                        <a:cubicBezTo>
                          <a:pt x="116698" y="108605"/>
                          <a:pt x="120087" y="111993"/>
                          <a:pt x="120087" y="115805"/>
                        </a:cubicBezTo>
                        <a:cubicBezTo>
                          <a:pt x="120511" y="119616"/>
                          <a:pt x="117122" y="123004"/>
                          <a:pt x="112885" y="123004"/>
                        </a:cubicBezTo>
                        <a:close/>
                      </a:path>
                    </a:pathLst>
                  </a:custGeom>
                  <a:grpFill/>
                  <a:ln w="4233" cap="flat">
                    <a:noFill/>
                    <a:prstDash val="solid"/>
                    <a:miter/>
                  </a:ln>
                </p:spPr>
                <p:txBody>
                  <a:bodyPr rtlCol="0" anchor="ctr"/>
                  <a:lstStyle/>
                  <a:p>
                    <a:endParaRPr lang="en-US"/>
                  </a:p>
                </p:txBody>
              </p:sp>
            </p:grpSp>
            <p:sp>
              <p:nvSpPr>
                <p:cNvPr id="77" name="Freeform 76">
                  <a:extLst>
                    <a:ext uri="{FF2B5EF4-FFF2-40B4-BE49-F238E27FC236}">
                      <a16:creationId xmlns:a16="http://schemas.microsoft.com/office/drawing/2014/main" id="{BCD436DC-0A2F-0C5A-035D-EAFF0F0ED077}"/>
                    </a:ext>
                  </a:extLst>
                </p:cNvPr>
                <p:cNvSpPr/>
                <p:nvPr/>
              </p:nvSpPr>
              <p:spPr>
                <a:xfrm>
                  <a:off x="5596405" y="5727162"/>
                  <a:ext cx="208395" cy="348308"/>
                </a:xfrm>
                <a:custGeom>
                  <a:avLst/>
                  <a:gdLst>
                    <a:gd name="connsiteX0" fmla="*/ 201005 w 208395"/>
                    <a:gd name="connsiteY0" fmla="*/ 348308 h 348308"/>
                    <a:gd name="connsiteX1" fmla="*/ 194650 w 208395"/>
                    <a:gd name="connsiteY1" fmla="*/ 344497 h 348308"/>
                    <a:gd name="connsiteX2" fmla="*/ 173044 w 208395"/>
                    <a:gd name="connsiteY2" fmla="*/ 307228 h 348308"/>
                    <a:gd name="connsiteX3" fmla="*/ 175585 w 208395"/>
                    <a:gd name="connsiteY3" fmla="*/ 297064 h 348308"/>
                    <a:gd name="connsiteX4" fmla="*/ 185753 w 208395"/>
                    <a:gd name="connsiteY4" fmla="*/ 299605 h 348308"/>
                    <a:gd name="connsiteX5" fmla="*/ 207360 w 208395"/>
                    <a:gd name="connsiteY5" fmla="*/ 336450 h 348308"/>
                    <a:gd name="connsiteX6" fmla="*/ 204818 w 208395"/>
                    <a:gd name="connsiteY6" fmla="*/ 346614 h 348308"/>
                    <a:gd name="connsiteX7" fmla="*/ 201005 w 208395"/>
                    <a:gd name="connsiteY7" fmla="*/ 348308 h 348308"/>
                    <a:gd name="connsiteX8" fmla="*/ 157792 w 208395"/>
                    <a:gd name="connsiteY8" fmla="*/ 274195 h 348308"/>
                    <a:gd name="connsiteX9" fmla="*/ 151437 w 208395"/>
                    <a:gd name="connsiteY9" fmla="*/ 270384 h 348308"/>
                    <a:gd name="connsiteX10" fmla="*/ 129830 w 208395"/>
                    <a:gd name="connsiteY10" fmla="*/ 233115 h 348308"/>
                    <a:gd name="connsiteX11" fmla="*/ 132372 w 208395"/>
                    <a:gd name="connsiteY11" fmla="*/ 222951 h 348308"/>
                    <a:gd name="connsiteX12" fmla="*/ 142540 w 208395"/>
                    <a:gd name="connsiteY12" fmla="*/ 225492 h 348308"/>
                    <a:gd name="connsiteX13" fmla="*/ 164147 w 208395"/>
                    <a:gd name="connsiteY13" fmla="*/ 262760 h 348308"/>
                    <a:gd name="connsiteX14" fmla="*/ 161605 w 208395"/>
                    <a:gd name="connsiteY14" fmla="*/ 272924 h 348308"/>
                    <a:gd name="connsiteX15" fmla="*/ 157792 w 208395"/>
                    <a:gd name="connsiteY15" fmla="*/ 274195 h 348308"/>
                    <a:gd name="connsiteX16" fmla="*/ 115002 w 208395"/>
                    <a:gd name="connsiteY16" fmla="*/ 200082 h 348308"/>
                    <a:gd name="connsiteX17" fmla="*/ 108647 w 208395"/>
                    <a:gd name="connsiteY17" fmla="*/ 196270 h 348308"/>
                    <a:gd name="connsiteX18" fmla="*/ 87040 w 208395"/>
                    <a:gd name="connsiteY18" fmla="*/ 159002 h 348308"/>
                    <a:gd name="connsiteX19" fmla="*/ 89582 w 208395"/>
                    <a:gd name="connsiteY19" fmla="*/ 148838 h 348308"/>
                    <a:gd name="connsiteX20" fmla="*/ 99750 w 208395"/>
                    <a:gd name="connsiteY20" fmla="*/ 151379 h 348308"/>
                    <a:gd name="connsiteX21" fmla="*/ 121357 w 208395"/>
                    <a:gd name="connsiteY21" fmla="*/ 188647 h 348308"/>
                    <a:gd name="connsiteX22" fmla="*/ 118815 w 208395"/>
                    <a:gd name="connsiteY22" fmla="*/ 198811 h 348308"/>
                    <a:gd name="connsiteX23" fmla="*/ 115002 w 208395"/>
                    <a:gd name="connsiteY23" fmla="*/ 200082 h 348308"/>
                    <a:gd name="connsiteX24" fmla="*/ 72212 w 208395"/>
                    <a:gd name="connsiteY24" fmla="*/ 125969 h 348308"/>
                    <a:gd name="connsiteX25" fmla="*/ 65857 w 208395"/>
                    <a:gd name="connsiteY25" fmla="*/ 122157 h 348308"/>
                    <a:gd name="connsiteX26" fmla="*/ 44249 w 208395"/>
                    <a:gd name="connsiteY26" fmla="*/ 84889 h 348308"/>
                    <a:gd name="connsiteX27" fmla="*/ 46792 w 208395"/>
                    <a:gd name="connsiteY27" fmla="*/ 74725 h 348308"/>
                    <a:gd name="connsiteX28" fmla="*/ 56959 w 208395"/>
                    <a:gd name="connsiteY28" fmla="*/ 77266 h 348308"/>
                    <a:gd name="connsiteX29" fmla="*/ 78567 w 208395"/>
                    <a:gd name="connsiteY29" fmla="*/ 114534 h 348308"/>
                    <a:gd name="connsiteX30" fmla="*/ 76024 w 208395"/>
                    <a:gd name="connsiteY30" fmla="*/ 124698 h 348308"/>
                    <a:gd name="connsiteX31" fmla="*/ 72212 w 208395"/>
                    <a:gd name="connsiteY31" fmla="*/ 125969 h 348308"/>
                    <a:gd name="connsiteX32" fmla="*/ 28997 w 208395"/>
                    <a:gd name="connsiteY32" fmla="*/ 51856 h 348308"/>
                    <a:gd name="connsiteX33" fmla="*/ 22642 w 208395"/>
                    <a:gd name="connsiteY33" fmla="*/ 48044 h 348308"/>
                    <a:gd name="connsiteX34" fmla="*/ 1036 w 208395"/>
                    <a:gd name="connsiteY34" fmla="*/ 11199 h 348308"/>
                    <a:gd name="connsiteX35" fmla="*/ 3577 w 208395"/>
                    <a:gd name="connsiteY35" fmla="*/ 1035 h 348308"/>
                    <a:gd name="connsiteX36" fmla="*/ 13746 w 208395"/>
                    <a:gd name="connsiteY36" fmla="*/ 3576 h 348308"/>
                    <a:gd name="connsiteX37" fmla="*/ 35352 w 208395"/>
                    <a:gd name="connsiteY37" fmla="*/ 40845 h 348308"/>
                    <a:gd name="connsiteX38" fmla="*/ 32810 w 208395"/>
                    <a:gd name="connsiteY38" fmla="*/ 51008 h 348308"/>
                    <a:gd name="connsiteX39" fmla="*/ 28997 w 208395"/>
                    <a:gd name="connsiteY39" fmla="*/ 51856 h 348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08395" h="348308">
                      <a:moveTo>
                        <a:pt x="201005" y="348308"/>
                      </a:moveTo>
                      <a:cubicBezTo>
                        <a:pt x="198463" y="348308"/>
                        <a:pt x="195922" y="347038"/>
                        <a:pt x="194650" y="344497"/>
                      </a:cubicBezTo>
                      <a:lnTo>
                        <a:pt x="173044" y="307228"/>
                      </a:lnTo>
                      <a:cubicBezTo>
                        <a:pt x="170925" y="303840"/>
                        <a:pt x="172196" y="299182"/>
                        <a:pt x="175585" y="297064"/>
                      </a:cubicBezTo>
                      <a:cubicBezTo>
                        <a:pt x="178975" y="294947"/>
                        <a:pt x="183635" y="296217"/>
                        <a:pt x="185753" y="299605"/>
                      </a:cubicBezTo>
                      <a:lnTo>
                        <a:pt x="207360" y="336450"/>
                      </a:lnTo>
                      <a:cubicBezTo>
                        <a:pt x="209479" y="339838"/>
                        <a:pt x="208208" y="344497"/>
                        <a:pt x="204818" y="346614"/>
                      </a:cubicBezTo>
                      <a:cubicBezTo>
                        <a:pt x="203124" y="347885"/>
                        <a:pt x="202277" y="348308"/>
                        <a:pt x="201005" y="348308"/>
                      </a:cubicBezTo>
                      <a:close/>
                      <a:moveTo>
                        <a:pt x="157792" y="274195"/>
                      </a:moveTo>
                      <a:cubicBezTo>
                        <a:pt x="155250" y="274195"/>
                        <a:pt x="152708" y="272924"/>
                        <a:pt x="151437" y="270384"/>
                      </a:cubicBezTo>
                      <a:lnTo>
                        <a:pt x="129830" y="233115"/>
                      </a:lnTo>
                      <a:cubicBezTo>
                        <a:pt x="127712" y="229727"/>
                        <a:pt x="128982" y="225069"/>
                        <a:pt x="132372" y="222951"/>
                      </a:cubicBezTo>
                      <a:cubicBezTo>
                        <a:pt x="135761" y="220834"/>
                        <a:pt x="140422" y="222104"/>
                        <a:pt x="142540" y="225492"/>
                      </a:cubicBezTo>
                      <a:lnTo>
                        <a:pt x="164147" y="262760"/>
                      </a:lnTo>
                      <a:cubicBezTo>
                        <a:pt x="166265" y="266149"/>
                        <a:pt x="164994" y="270807"/>
                        <a:pt x="161605" y="272924"/>
                      </a:cubicBezTo>
                      <a:cubicBezTo>
                        <a:pt x="160334" y="273772"/>
                        <a:pt x="159063" y="274195"/>
                        <a:pt x="157792" y="274195"/>
                      </a:cubicBezTo>
                      <a:close/>
                      <a:moveTo>
                        <a:pt x="115002" y="200082"/>
                      </a:moveTo>
                      <a:cubicBezTo>
                        <a:pt x="112460" y="200082"/>
                        <a:pt x="109917" y="198811"/>
                        <a:pt x="108647" y="196270"/>
                      </a:cubicBezTo>
                      <a:lnTo>
                        <a:pt x="87040" y="159002"/>
                      </a:lnTo>
                      <a:cubicBezTo>
                        <a:pt x="84921" y="155614"/>
                        <a:pt x="86192" y="150956"/>
                        <a:pt x="89582" y="148838"/>
                      </a:cubicBezTo>
                      <a:cubicBezTo>
                        <a:pt x="92971" y="146721"/>
                        <a:pt x="97631" y="147991"/>
                        <a:pt x="99750" y="151379"/>
                      </a:cubicBezTo>
                      <a:lnTo>
                        <a:pt x="121357" y="188647"/>
                      </a:lnTo>
                      <a:cubicBezTo>
                        <a:pt x="123475" y="192035"/>
                        <a:pt x="122204" y="196694"/>
                        <a:pt x="118815" y="198811"/>
                      </a:cubicBezTo>
                      <a:cubicBezTo>
                        <a:pt x="117543" y="199659"/>
                        <a:pt x="116272" y="200082"/>
                        <a:pt x="115002" y="200082"/>
                      </a:cubicBezTo>
                      <a:close/>
                      <a:moveTo>
                        <a:pt x="72212" y="125969"/>
                      </a:moveTo>
                      <a:cubicBezTo>
                        <a:pt x="69669" y="125969"/>
                        <a:pt x="67127" y="124698"/>
                        <a:pt x="65857" y="122157"/>
                      </a:cubicBezTo>
                      <a:lnTo>
                        <a:pt x="44249" y="84889"/>
                      </a:lnTo>
                      <a:cubicBezTo>
                        <a:pt x="42131" y="81501"/>
                        <a:pt x="43402" y="76843"/>
                        <a:pt x="46792" y="74725"/>
                      </a:cubicBezTo>
                      <a:cubicBezTo>
                        <a:pt x="50181" y="72608"/>
                        <a:pt x="54841" y="73878"/>
                        <a:pt x="56959" y="77266"/>
                      </a:cubicBezTo>
                      <a:lnTo>
                        <a:pt x="78567" y="114534"/>
                      </a:lnTo>
                      <a:cubicBezTo>
                        <a:pt x="80685" y="117922"/>
                        <a:pt x="79414" y="122581"/>
                        <a:pt x="76024" y="124698"/>
                      </a:cubicBezTo>
                      <a:cubicBezTo>
                        <a:pt x="74753" y="125545"/>
                        <a:pt x="73482" y="125969"/>
                        <a:pt x="72212" y="125969"/>
                      </a:cubicBezTo>
                      <a:close/>
                      <a:moveTo>
                        <a:pt x="28997" y="51856"/>
                      </a:moveTo>
                      <a:cubicBezTo>
                        <a:pt x="26455" y="51856"/>
                        <a:pt x="23914" y="50585"/>
                        <a:pt x="22642" y="48044"/>
                      </a:cubicBezTo>
                      <a:lnTo>
                        <a:pt x="1036" y="11199"/>
                      </a:lnTo>
                      <a:cubicBezTo>
                        <a:pt x="-1083" y="7811"/>
                        <a:pt x="188" y="3153"/>
                        <a:pt x="3577" y="1035"/>
                      </a:cubicBezTo>
                      <a:cubicBezTo>
                        <a:pt x="6967" y="-1082"/>
                        <a:pt x="11627" y="188"/>
                        <a:pt x="13746" y="3576"/>
                      </a:cubicBezTo>
                      <a:lnTo>
                        <a:pt x="35352" y="40845"/>
                      </a:lnTo>
                      <a:cubicBezTo>
                        <a:pt x="37471" y="44232"/>
                        <a:pt x="36200" y="48891"/>
                        <a:pt x="32810" y="51008"/>
                      </a:cubicBezTo>
                      <a:cubicBezTo>
                        <a:pt x="31539" y="51432"/>
                        <a:pt x="30269" y="51856"/>
                        <a:pt x="28997" y="51856"/>
                      </a:cubicBezTo>
                      <a:close/>
                    </a:path>
                  </a:pathLst>
                </a:custGeom>
                <a:grpFill/>
                <a:ln w="4233" cap="flat">
                  <a:noFill/>
                  <a:prstDash val="solid"/>
                  <a:miter/>
                </a:ln>
              </p:spPr>
              <p:txBody>
                <a:bodyPr rtlCol="0" anchor="ctr"/>
                <a:lstStyle/>
                <a:p>
                  <a:endParaRPr lang="en-US"/>
                </a:p>
              </p:txBody>
            </p:sp>
            <p:sp>
              <p:nvSpPr>
                <p:cNvPr id="78" name="Freeform 77">
                  <a:extLst>
                    <a:ext uri="{FF2B5EF4-FFF2-40B4-BE49-F238E27FC236}">
                      <a16:creationId xmlns:a16="http://schemas.microsoft.com/office/drawing/2014/main" id="{AE8D5CC5-EE55-1FF3-2F2C-A619CD2D9FC4}"/>
                    </a:ext>
                  </a:extLst>
                </p:cNvPr>
                <p:cNvSpPr/>
                <p:nvPr/>
              </p:nvSpPr>
              <p:spPr>
                <a:xfrm>
                  <a:off x="5277809" y="5727162"/>
                  <a:ext cx="207972" cy="348308"/>
                </a:xfrm>
                <a:custGeom>
                  <a:avLst/>
                  <a:gdLst>
                    <a:gd name="connsiteX0" fmla="*/ 7391 w 207972"/>
                    <a:gd name="connsiteY0" fmla="*/ 348308 h 348308"/>
                    <a:gd name="connsiteX1" fmla="*/ 3578 w 207972"/>
                    <a:gd name="connsiteY1" fmla="*/ 347461 h 348308"/>
                    <a:gd name="connsiteX2" fmla="*/ 1036 w 207972"/>
                    <a:gd name="connsiteY2" fmla="*/ 337297 h 348308"/>
                    <a:gd name="connsiteX3" fmla="*/ 22643 w 207972"/>
                    <a:gd name="connsiteY3" fmla="*/ 300029 h 348308"/>
                    <a:gd name="connsiteX4" fmla="*/ 32811 w 207972"/>
                    <a:gd name="connsiteY4" fmla="*/ 297488 h 348308"/>
                    <a:gd name="connsiteX5" fmla="*/ 35353 w 207972"/>
                    <a:gd name="connsiteY5" fmla="*/ 307652 h 348308"/>
                    <a:gd name="connsiteX6" fmla="*/ 13746 w 207972"/>
                    <a:gd name="connsiteY6" fmla="*/ 344920 h 348308"/>
                    <a:gd name="connsiteX7" fmla="*/ 7391 w 207972"/>
                    <a:gd name="connsiteY7" fmla="*/ 348308 h 348308"/>
                    <a:gd name="connsiteX8" fmla="*/ 50181 w 207972"/>
                    <a:gd name="connsiteY8" fmla="*/ 274195 h 348308"/>
                    <a:gd name="connsiteX9" fmla="*/ 46368 w 207972"/>
                    <a:gd name="connsiteY9" fmla="*/ 273348 h 348308"/>
                    <a:gd name="connsiteX10" fmla="*/ 43826 w 207972"/>
                    <a:gd name="connsiteY10" fmla="*/ 263184 h 348308"/>
                    <a:gd name="connsiteX11" fmla="*/ 65433 w 207972"/>
                    <a:gd name="connsiteY11" fmla="*/ 225916 h 348308"/>
                    <a:gd name="connsiteX12" fmla="*/ 75601 w 207972"/>
                    <a:gd name="connsiteY12" fmla="*/ 223375 h 348308"/>
                    <a:gd name="connsiteX13" fmla="*/ 78143 w 207972"/>
                    <a:gd name="connsiteY13" fmla="*/ 233539 h 348308"/>
                    <a:gd name="connsiteX14" fmla="*/ 56536 w 207972"/>
                    <a:gd name="connsiteY14" fmla="*/ 270807 h 348308"/>
                    <a:gd name="connsiteX15" fmla="*/ 50181 w 207972"/>
                    <a:gd name="connsiteY15" fmla="*/ 274195 h 348308"/>
                    <a:gd name="connsiteX16" fmla="*/ 92971 w 207972"/>
                    <a:gd name="connsiteY16" fmla="*/ 200082 h 348308"/>
                    <a:gd name="connsiteX17" fmla="*/ 89158 w 207972"/>
                    <a:gd name="connsiteY17" fmla="*/ 199235 h 348308"/>
                    <a:gd name="connsiteX18" fmla="*/ 86616 w 207972"/>
                    <a:gd name="connsiteY18" fmla="*/ 189071 h 348308"/>
                    <a:gd name="connsiteX19" fmla="*/ 108223 w 207972"/>
                    <a:gd name="connsiteY19" fmla="*/ 151803 h 348308"/>
                    <a:gd name="connsiteX20" fmla="*/ 118391 w 207972"/>
                    <a:gd name="connsiteY20" fmla="*/ 149262 h 348308"/>
                    <a:gd name="connsiteX21" fmla="*/ 120933 w 207972"/>
                    <a:gd name="connsiteY21" fmla="*/ 159426 h 348308"/>
                    <a:gd name="connsiteX22" fmla="*/ 99326 w 207972"/>
                    <a:gd name="connsiteY22" fmla="*/ 196694 h 348308"/>
                    <a:gd name="connsiteX23" fmla="*/ 92971 w 207972"/>
                    <a:gd name="connsiteY23" fmla="*/ 200082 h 348308"/>
                    <a:gd name="connsiteX24" fmla="*/ 136185 w 207972"/>
                    <a:gd name="connsiteY24" fmla="*/ 125969 h 348308"/>
                    <a:gd name="connsiteX25" fmla="*/ 132372 w 207972"/>
                    <a:gd name="connsiteY25" fmla="*/ 125122 h 348308"/>
                    <a:gd name="connsiteX26" fmla="*/ 129830 w 207972"/>
                    <a:gd name="connsiteY26" fmla="*/ 114958 h 348308"/>
                    <a:gd name="connsiteX27" fmla="*/ 151437 w 207972"/>
                    <a:gd name="connsiteY27" fmla="*/ 77689 h 348308"/>
                    <a:gd name="connsiteX28" fmla="*/ 161605 w 207972"/>
                    <a:gd name="connsiteY28" fmla="*/ 75148 h 348308"/>
                    <a:gd name="connsiteX29" fmla="*/ 164147 w 207972"/>
                    <a:gd name="connsiteY29" fmla="*/ 85313 h 348308"/>
                    <a:gd name="connsiteX30" fmla="*/ 142540 w 207972"/>
                    <a:gd name="connsiteY30" fmla="*/ 122581 h 348308"/>
                    <a:gd name="connsiteX31" fmla="*/ 136185 w 207972"/>
                    <a:gd name="connsiteY31" fmla="*/ 125969 h 348308"/>
                    <a:gd name="connsiteX32" fmla="*/ 178975 w 207972"/>
                    <a:gd name="connsiteY32" fmla="*/ 51856 h 348308"/>
                    <a:gd name="connsiteX33" fmla="*/ 175162 w 207972"/>
                    <a:gd name="connsiteY33" fmla="*/ 51008 h 348308"/>
                    <a:gd name="connsiteX34" fmla="*/ 172620 w 207972"/>
                    <a:gd name="connsiteY34" fmla="*/ 40845 h 348308"/>
                    <a:gd name="connsiteX35" fmla="*/ 194227 w 207972"/>
                    <a:gd name="connsiteY35" fmla="*/ 3576 h 348308"/>
                    <a:gd name="connsiteX36" fmla="*/ 204395 w 207972"/>
                    <a:gd name="connsiteY36" fmla="*/ 1035 h 348308"/>
                    <a:gd name="connsiteX37" fmla="*/ 206937 w 207972"/>
                    <a:gd name="connsiteY37" fmla="*/ 11199 h 348308"/>
                    <a:gd name="connsiteX38" fmla="*/ 185330 w 207972"/>
                    <a:gd name="connsiteY38" fmla="*/ 48044 h 348308"/>
                    <a:gd name="connsiteX39" fmla="*/ 178975 w 207972"/>
                    <a:gd name="connsiteY39" fmla="*/ 51856 h 348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07972" h="348308">
                      <a:moveTo>
                        <a:pt x="7391" y="348308"/>
                      </a:moveTo>
                      <a:cubicBezTo>
                        <a:pt x="6120" y="348308"/>
                        <a:pt x="4849" y="347885"/>
                        <a:pt x="3578" y="347461"/>
                      </a:cubicBezTo>
                      <a:cubicBezTo>
                        <a:pt x="188" y="345343"/>
                        <a:pt x="-1083" y="341108"/>
                        <a:pt x="1036" y="337297"/>
                      </a:cubicBezTo>
                      <a:lnTo>
                        <a:pt x="22643" y="300029"/>
                      </a:lnTo>
                      <a:cubicBezTo>
                        <a:pt x="24761" y="296641"/>
                        <a:pt x="28998" y="295370"/>
                        <a:pt x="32811" y="297488"/>
                      </a:cubicBezTo>
                      <a:cubicBezTo>
                        <a:pt x="36200" y="299605"/>
                        <a:pt x="37471" y="304264"/>
                        <a:pt x="35353" y="307652"/>
                      </a:cubicBezTo>
                      <a:lnTo>
                        <a:pt x="13746" y="344920"/>
                      </a:lnTo>
                      <a:cubicBezTo>
                        <a:pt x="12051" y="347038"/>
                        <a:pt x="9933" y="348308"/>
                        <a:pt x="7391" y="348308"/>
                      </a:cubicBezTo>
                      <a:close/>
                      <a:moveTo>
                        <a:pt x="50181" y="274195"/>
                      </a:moveTo>
                      <a:cubicBezTo>
                        <a:pt x="48910" y="274195"/>
                        <a:pt x="47639" y="273772"/>
                        <a:pt x="46368" y="273348"/>
                      </a:cubicBezTo>
                      <a:cubicBezTo>
                        <a:pt x="42979" y="271230"/>
                        <a:pt x="41708" y="266995"/>
                        <a:pt x="43826" y="263184"/>
                      </a:cubicBezTo>
                      <a:lnTo>
                        <a:pt x="65433" y="225916"/>
                      </a:lnTo>
                      <a:cubicBezTo>
                        <a:pt x="67551" y="222527"/>
                        <a:pt x="71788" y="221257"/>
                        <a:pt x="75601" y="223375"/>
                      </a:cubicBezTo>
                      <a:cubicBezTo>
                        <a:pt x="78990" y="225492"/>
                        <a:pt x="80261" y="229727"/>
                        <a:pt x="78143" y="233539"/>
                      </a:cubicBezTo>
                      <a:lnTo>
                        <a:pt x="56536" y="270807"/>
                      </a:lnTo>
                      <a:cubicBezTo>
                        <a:pt x="55265" y="272924"/>
                        <a:pt x="52723" y="274195"/>
                        <a:pt x="50181" y="274195"/>
                      </a:cubicBezTo>
                      <a:close/>
                      <a:moveTo>
                        <a:pt x="92971" y="200082"/>
                      </a:moveTo>
                      <a:cubicBezTo>
                        <a:pt x="91700" y="200082"/>
                        <a:pt x="90429" y="199659"/>
                        <a:pt x="89158" y="199235"/>
                      </a:cubicBezTo>
                      <a:cubicBezTo>
                        <a:pt x="85769" y="197117"/>
                        <a:pt x="84498" y="192882"/>
                        <a:pt x="86616" y="189071"/>
                      </a:cubicBezTo>
                      <a:lnTo>
                        <a:pt x="108223" y="151803"/>
                      </a:lnTo>
                      <a:cubicBezTo>
                        <a:pt x="110341" y="148414"/>
                        <a:pt x="114578" y="147144"/>
                        <a:pt x="118391" y="149262"/>
                      </a:cubicBezTo>
                      <a:cubicBezTo>
                        <a:pt x="121780" y="151379"/>
                        <a:pt x="123051" y="155614"/>
                        <a:pt x="120933" y="159426"/>
                      </a:cubicBezTo>
                      <a:lnTo>
                        <a:pt x="99326" y="196694"/>
                      </a:lnTo>
                      <a:cubicBezTo>
                        <a:pt x="98055" y="198811"/>
                        <a:pt x="95513" y="200082"/>
                        <a:pt x="92971" y="200082"/>
                      </a:cubicBezTo>
                      <a:close/>
                      <a:moveTo>
                        <a:pt x="136185" y="125969"/>
                      </a:moveTo>
                      <a:cubicBezTo>
                        <a:pt x="134914" y="125969"/>
                        <a:pt x="133643" y="125545"/>
                        <a:pt x="132372" y="125122"/>
                      </a:cubicBezTo>
                      <a:cubicBezTo>
                        <a:pt x="128983" y="123004"/>
                        <a:pt x="127712" y="118769"/>
                        <a:pt x="129830" y="114958"/>
                      </a:cubicBezTo>
                      <a:lnTo>
                        <a:pt x="151437" y="77689"/>
                      </a:lnTo>
                      <a:cubicBezTo>
                        <a:pt x="153555" y="74301"/>
                        <a:pt x="157792" y="73031"/>
                        <a:pt x="161605" y="75148"/>
                      </a:cubicBezTo>
                      <a:cubicBezTo>
                        <a:pt x="164994" y="77266"/>
                        <a:pt x="166265" y="81501"/>
                        <a:pt x="164147" y="85313"/>
                      </a:cubicBezTo>
                      <a:lnTo>
                        <a:pt x="142540" y="122581"/>
                      </a:lnTo>
                      <a:cubicBezTo>
                        <a:pt x="140845" y="124698"/>
                        <a:pt x="138727" y="125969"/>
                        <a:pt x="136185" y="125969"/>
                      </a:cubicBezTo>
                      <a:close/>
                      <a:moveTo>
                        <a:pt x="178975" y="51856"/>
                      </a:moveTo>
                      <a:cubicBezTo>
                        <a:pt x="177704" y="51856"/>
                        <a:pt x="176433" y="51432"/>
                        <a:pt x="175162" y="51008"/>
                      </a:cubicBezTo>
                      <a:cubicBezTo>
                        <a:pt x="171773" y="48891"/>
                        <a:pt x="170502" y="44232"/>
                        <a:pt x="172620" y="40845"/>
                      </a:cubicBezTo>
                      <a:lnTo>
                        <a:pt x="194227" y="3576"/>
                      </a:lnTo>
                      <a:cubicBezTo>
                        <a:pt x="196345" y="188"/>
                        <a:pt x="200582" y="-1082"/>
                        <a:pt x="204395" y="1035"/>
                      </a:cubicBezTo>
                      <a:cubicBezTo>
                        <a:pt x="207784" y="3153"/>
                        <a:pt x="209055" y="7388"/>
                        <a:pt x="206937" y="11199"/>
                      </a:cubicBezTo>
                      <a:lnTo>
                        <a:pt x="185330" y="48044"/>
                      </a:lnTo>
                      <a:cubicBezTo>
                        <a:pt x="184059" y="50585"/>
                        <a:pt x="181517" y="51856"/>
                        <a:pt x="178975" y="51856"/>
                      </a:cubicBezTo>
                      <a:close/>
                    </a:path>
                  </a:pathLst>
                </a:custGeom>
                <a:grpFill/>
                <a:ln w="4233" cap="flat">
                  <a:noFill/>
                  <a:prstDash val="solid"/>
                  <a:miter/>
                </a:ln>
              </p:spPr>
              <p:txBody>
                <a:bodyPr rtlCol="0" anchor="ctr"/>
                <a:lstStyle/>
                <a:p>
                  <a:endParaRPr lang="en-US"/>
                </a:p>
              </p:txBody>
            </p:sp>
            <p:sp>
              <p:nvSpPr>
                <p:cNvPr id="79" name="Freeform 78">
                  <a:extLst>
                    <a:ext uri="{FF2B5EF4-FFF2-40B4-BE49-F238E27FC236}">
                      <a16:creationId xmlns:a16="http://schemas.microsoft.com/office/drawing/2014/main" id="{62873288-C413-70C5-B513-E64DB1E79EA9}"/>
                    </a:ext>
                  </a:extLst>
                </p:cNvPr>
                <p:cNvSpPr/>
                <p:nvPr/>
              </p:nvSpPr>
              <p:spPr>
                <a:xfrm>
                  <a:off x="5340276" y="6171182"/>
                  <a:ext cx="400363" cy="14399"/>
                </a:xfrm>
                <a:custGeom>
                  <a:avLst/>
                  <a:gdLst>
                    <a:gd name="connsiteX0" fmla="*/ 393161 w 400363"/>
                    <a:gd name="connsiteY0" fmla="*/ 14399 h 14399"/>
                    <a:gd name="connsiteX1" fmla="*/ 350371 w 400363"/>
                    <a:gd name="connsiteY1" fmla="*/ 14399 h 14399"/>
                    <a:gd name="connsiteX2" fmla="*/ 343169 w 400363"/>
                    <a:gd name="connsiteY2" fmla="*/ 7199 h 14399"/>
                    <a:gd name="connsiteX3" fmla="*/ 350371 w 400363"/>
                    <a:gd name="connsiteY3" fmla="*/ 0 h 14399"/>
                    <a:gd name="connsiteX4" fmla="*/ 393161 w 400363"/>
                    <a:gd name="connsiteY4" fmla="*/ 0 h 14399"/>
                    <a:gd name="connsiteX5" fmla="*/ 400364 w 400363"/>
                    <a:gd name="connsiteY5" fmla="*/ 7199 h 14399"/>
                    <a:gd name="connsiteX6" fmla="*/ 393161 w 400363"/>
                    <a:gd name="connsiteY6" fmla="*/ 14399 h 14399"/>
                    <a:gd name="connsiteX7" fmla="*/ 307157 w 400363"/>
                    <a:gd name="connsiteY7" fmla="*/ 14399 h 14399"/>
                    <a:gd name="connsiteX8" fmla="*/ 264367 w 400363"/>
                    <a:gd name="connsiteY8" fmla="*/ 14399 h 14399"/>
                    <a:gd name="connsiteX9" fmla="*/ 257165 w 400363"/>
                    <a:gd name="connsiteY9" fmla="*/ 7199 h 14399"/>
                    <a:gd name="connsiteX10" fmla="*/ 264367 w 400363"/>
                    <a:gd name="connsiteY10" fmla="*/ 0 h 14399"/>
                    <a:gd name="connsiteX11" fmla="*/ 307157 w 400363"/>
                    <a:gd name="connsiteY11" fmla="*/ 0 h 14399"/>
                    <a:gd name="connsiteX12" fmla="*/ 314360 w 400363"/>
                    <a:gd name="connsiteY12" fmla="*/ 7199 h 14399"/>
                    <a:gd name="connsiteX13" fmla="*/ 307157 w 400363"/>
                    <a:gd name="connsiteY13" fmla="*/ 14399 h 14399"/>
                    <a:gd name="connsiteX14" fmla="*/ 221577 w 400363"/>
                    <a:gd name="connsiteY14" fmla="*/ 14399 h 14399"/>
                    <a:gd name="connsiteX15" fmla="*/ 178787 w 400363"/>
                    <a:gd name="connsiteY15" fmla="*/ 14399 h 14399"/>
                    <a:gd name="connsiteX16" fmla="*/ 171584 w 400363"/>
                    <a:gd name="connsiteY16" fmla="*/ 7199 h 14399"/>
                    <a:gd name="connsiteX17" fmla="*/ 178787 w 400363"/>
                    <a:gd name="connsiteY17" fmla="*/ 0 h 14399"/>
                    <a:gd name="connsiteX18" fmla="*/ 221577 w 400363"/>
                    <a:gd name="connsiteY18" fmla="*/ 0 h 14399"/>
                    <a:gd name="connsiteX19" fmla="*/ 228779 w 400363"/>
                    <a:gd name="connsiteY19" fmla="*/ 7199 h 14399"/>
                    <a:gd name="connsiteX20" fmla="*/ 221577 w 400363"/>
                    <a:gd name="connsiteY20" fmla="*/ 14399 h 14399"/>
                    <a:gd name="connsiteX21" fmla="*/ 135997 w 400363"/>
                    <a:gd name="connsiteY21" fmla="*/ 14399 h 14399"/>
                    <a:gd name="connsiteX22" fmla="*/ 93206 w 400363"/>
                    <a:gd name="connsiteY22" fmla="*/ 14399 h 14399"/>
                    <a:gd name="connsiteX23" fmla="*/ 86004 w 400363"/>
                    <a:gd name="connsiteY23" fmla="*/ 7199 h 14399"/>
                    <a:gd name="connsiteX24" fmla="*/ 93206 w 400363"/>
                    <a:gd name="connsiteY24" fmla="*/ 0 h 14399"/>
                    <a:gd name="connsiteX25" fmla="*/ 135997 w 400363"/>
                    <a:gd name="connsiteY25" fmla="*/ 0 h 14399"/>
                    <a:gd name="connsiteX26" fmla="*/ 143199 w 400363"/>
                    <a:gd name="connsiteY26" fmla="*/ 7199 h 14399"/>
                    <a:gd name="connsiteX27" fmla="*/ 135997 w 400363"/>
                    <a:gd name="connsiteY27" fmla="*/ 14399 h 14399"/>
                    <a:gd name="connsiteX28" fmla="*/ 49992 w 400363"/>
                    <a:gd name="connsiteY28" fmla="*/ 14399 h 14399"/>
                    <a:gd name="connsiteX29" fmla="*/ 7202 w 400363"/>
                    <a:gd name="connsiteY29" fmla="*/ 14399 h 14399"/>
                    <a:gd name="connsiteX30" fmla="*/ 0 w 400363"/>
                    <a:gd name="connsiteY30" fmla="*/ 7199 h 14399"/>
                    <a:gd name="connsiteX31" fmla="*/ 7202 w 400363"/>
                    <a:gd name="connsiteY31" fmla="*/ 0 h 14399"/>
                    <a:gd name="connsiteX32" fmla="*/ 49992 w 400363"/>
                    <a:gd name="connsiteY32" fmla="*/ 0 h 14399"/>
                    <a:gd name="connsiteX33" fmla="*/ 57195 w 400363"/>
                    <a:gd name="connsiteY33" fmla="*/ 7199 h 14399"/>
                    <a:gd name="connsiteX34" fmla="*/ 49992 w 400363"/>
                    <a:gd name="connsiteY34" fmla="*/ 14399 h 14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400363" h="14399">
                      <a:moveTo>
                        <a:pt x="393161" y="14399"/>
                      </a:moveTo>
                      <a:lnTo>
                        <a:pt x="350371" y="14399"/>
                      </a:lnTo>
                      <a:cubicBezTo>
                        <a:pt x="346134" y="14399"/>
                        <a:pt x="343169" y="11011"/>
                        <a:pt x="343169" y="7199"/>
                      </a:cubicBezTo>
                      <a:cubicBezTo>
                        <a:pt x="343169" y="2964"/>
                        <a:pt x="346558" y="0"/>
                        <a:pt x="350371" y="0"/>
                      </a:cubicBezTo>
                      <a:lnTo>
                        <a:pt x="393161" y="0"/>
                      </a:lnTo>
                      <a:cubicBezTo>
                        <a:pt x="397398" y="0"/>
                        <a:pt x="400364" y="3388"/>
                        <a:pt x="400364" y="7199"/>
                      </a:cubicBezTo>
                      <a:cubicBezTo>
                        <a:pt x="400364" y="11011"/>
                        <a:pt x="396974" y="14399"/>
                        <a:pt x="393161" y="14399"/>
                      </a:cubicBezTo>
                      <a:close/>
                      <a:moveTo>
                        <a:pt x="307157" y="14399"/>
                      </a:moveTo>
                      <a:lnTo>
                        <a:pt x="264367" y="14399"/>
                      </a:lnTo>
                      <a:cubicBezTo>
                        <a:pt x="260130" y="14399"/>
                        <a:pt x="257165" y="11011"/>
                        <a:pt x="257165" y="7199"/>
                      </a:cubicBezTo>
                      <a:cubicBezTo>
                        <a:pt x="257165" y="2964"/>
                        <a:pt x="260554" y="0"/>
                        <a:pt x="264367" y="0"/>
                      </a:cubicBezTo>
                      <a:lnTo>
                        <a:pt x="307157" y="0"/>
                      </a:lnTo>
                      <a:cubicBezTo>
                        <a:pt x="311394" y="0"/>
                        <a:pt x="314360" y="3388"/>
                        <a:pt x="314360" y="7199"/>
                      </a:cubicBezTo>
                      <a:cubicBezTo>
                        <a:pt x="314783" y="11011"/>
                        <a:pt x="311394" y="14399"/>
                        <a:pt x="307157" y="14399"/>
                      </a:cubicBezTo>
                      <a:close/>
                      <a:moveTo>
                        <a:pt x="221577" y="14399"/>
                      </a:moveTo>
                      <a:lnTo>
                        <a:pt x="178787" y="14399"/>
                      </a:lnTo>
                      <a:cubicBezTo>
                        <a:pt x="174550" y="14399"/>
                        <a:pt x="171584" y="11011"/>
                        <a:pt x="171584" y="7199"/>
                      </a:cubicBezTo>
                      <a:cubicBezTo>
                        <a:pt x="171584" y="2964"/>
                        <a:pt x="174974" y="0"/>
                        <a:pt x="178787" y="0"/>
                      </a:cubicBezTo>
                      <a:lnTo>
                        <a:pt x="221577" y="0"/>
                      </a:lnTo>
                      <a:cubicBezTo>
                        <a:pt x="225813" y="0"/>
                        <a:pt x="228779" y="3388"/>
                        <a:pt x="228779" y="7199"/>
                      </a:cubicBezTo>
                      <a:cubicBezTo>
                        <a:pt x="228779" y="11011"/>
                        <a:pt x="225813" y="14399"/>
                        <a:pt x="221577" y="14399"/>
                      </a:cubicBezTo>
                      <a:close/>
                      <a:moveTo>
                        <a:pt x="135997" y="14399"/>
                      </a:moveTo>
                      <a:lnTo>
                        <a:pt x="93206" y="14399"/>
                      </a:lnTo>
                      <a:cubicBezTo>
                        <a:pt x="88970" y="14399"/>
                        <a:pt x="86004" y="11011"/>
                        <a:pt x="86004" y="7199"/>
                      </a:cubicBezTo>
                      <a:cubicBezTo>
                        <a:pt x="86004" y="2964"/>
                        <a:pt x="89393" y="0"/>
                        <a:pt x="93206" y="0"/>
                      </a:cubicBezTo>
                      <a:lnTo>
                        <a:pt x="135997" y="0"/>
                      </a:lnTo>
                      <a:cubicBezTo>
                        <a:pt x="140233" y="0"/>
                        <a:pt x="143199" y="3388"/>
                        <a:pt x="143199" y="7199"/>
                      </a:cubicBezTo>
                      <a:cubicBezTo>
                        <a:pt x="143199" y="11011"/>
                        <a:pt x="139809" y="14399"/>
                        <a:pt x="135997" y="14399"/>
                      </a:cubicBezTo>
                      <a:close/>
                      <a:moveTo>
                        <a:pt x="49992" y="14399"/>
                      </a:moveTo>
                      <a:lnTo>
                        <a:pt x="7202" y="14399"/>
                      </a:lnTo>
                      <a:cubicBezTo>
                        <a:pt x="2966" y="14399"/>
                        <a:pt x="0" y="11011"/>
                        <a:pt x="0" y="7199"/>
                      </a:cubicBezTo>
                      <a:cubicBezTo>
                        <a:pt x="0" y="2964"/>
                        <a:pt x="3389" y="0"/>
                        <a:pt x="7202" y="0"/>
                      </a:cubicBezTo>
                      <a:lnTo>
                        <a:pt x="49992" y="0"/>
                      </a:lnTo>
                      <a:cubicBezTo>
                        <a:pt x="54229" y="0"/>
                        <a:pt x="57195" y="3388"/>
                        <a:pt x="57195" y="7199"/>
                      </a:cubicBezTo>
                      <a:cubicBezTo>
                        <a:pt x="57619" y="11011"/>
                        <a:pt x="54229" y="14399"/>
                        <a:pt x="49992" y="14399"/>
                      </a:cubicBezTo>
                      <a:close/>
                    </a:path>
                  </a:pathLst>
                </a:custGeom>
                <a:grpFill/>
                <a:ln w="4233" cap="flat">
                  <a:noFill/>
                  <a:prstDash val="solid"/>
                  <a:miter/>
                </a:ln>
              </p:spPr>
              <p:txBody>
                <a:bodyPr rtlCol="0" anchor="ctr"/>
                <a:lstStyle/>
                <a:p>
                  <a:endParaRPr lang="en-US"/>
                </a:p>
              </p:txBody>
            </p:sp>
          </p:grpSp>
          <p:sp>
            <p:nvSpPr>
              <p:cNvPr id="73" name="Freeform 72">
                <a:extLst>
                  <a:ext uri="{FF2B5EF4-FFF2-40B4-BE49-F238E27FC236}">
                    <a16:creationId xmlns:a16="http://schemas.microsoft.com/office/drawing/2014/main" id="{88589C90-04EB-3AD6-A868-D3F77A96FB7D}"/>
                  </a:ext>
                </a:extLst>
              </p:cNvPr>
              <p:cNvSpPr/>
              <p:nvPr/>
            </p:nvSpPr>
            <p:spPr>
              <a:xfrm>
                <a:off x="5197376" y="5607922"/>
                <a:ext cx="687857" cy="614927"/>
              </a:xfrm>
              <a:custGeom>
                <a:avLst/>
                <a:gdLst>
                  <a:gd name="connsiteX0" fmla="*/ 609779 w 687857"/>
                  <a:gd name="connsiteY0" fmla="*/ 614927 h 614927"/>
                  <a:gd name="connsiteX1" fmla="*/ 77655 w 687857"/>
                  <a:gd name="connsiteY1" fmla="*/ 614927 h 614927"/>
                  <a:gd name="connsiteX2" fmla="*/ 9022 w 687857"/>
                  <a:gd name="connsiteY2" fmla="*/ 578929 h 614927"/>
                  <a:gd name="connsiteX3" fmla="*/ 12411 w 687857"/>
                  <a:gd name="connsiteY3" fmla="*/ 501428 h 614927"/>
                  <a:gd name="connsiteX4" fmla="*/ 278473 w 687857"/>
                  <a:gd name="connsiteY4" fmla="*/ 41504 h 614927"/>
                  <a:gd name="connsiteX5" fmla="*/ 344141 w 687857"/>
                  <a:gd name="connsiteY5" fmla="*/ 0 h 614927"/>
                  <a:gd name="connsiteX6" fmla="*/ 409385 w 687857"/>
                  <a:gd name="connsiteY6" fmla="*/ 41504 h 614927"/>
                  <a:gd name="connsiteX7" fmla="*/ 675447 w 687857"/>
                  <a:gd name="connsiteY7" fmla="*/ 501428 h 614927"/>
                  <a:gd name="connsiteX8" fmla="*/ 678836 w 687857"/>
                  <a:gd name="connsiteY8" fmla="*/ 578929 h 614927"/>
                  <a:gd name="connsiteX9" fmla="*/ 609779 w 687857"/>
                  <a:gd name="connsiteY9" fmla="*/ 614927 h 614927"/>
                  <a:gd name="connsiteX10" fmla="*/ 343717 w 687857"/>
                  <a:gd name="connsiteY10" fmla="*/ 14823 h 614927"/>
                  <a:gd name="connsiteX11" fmla="*/ 290759 w 687857"/>
                  <a:gd name="connsiteY11" fmla="*/ 49126 h 614927"/>
                  <a:gd name="connsiteX12" fmla="*/ 24697 w 687857"/>
                  <a:gd name="connsiteY12" fmla="*/ 509051 h 614927"/>
                  <a:gd name="connsiteX13" fmla="*/ 21308 w 687857"/>
                  <a:gd name="connsiteY13" fmla="*/ 571730 h 614927"/>
                  <a:gd name="connsiteX14" fmla="*/ 77232 w 687857"/>
                  <a:gd name="connsiteY14" fmla="*/ 600105 h 614927"/>
                  <a:gd name="connsiteX15" fmla="*/ 609779 w 687857"/>
                  <a:gd name="connsiteY15" fmla="*/ 600105 h 614927"/>
                  <a:gd name="connsiteX16" fmla="*/ 665702 w 687857"/>
                  <a:gd name="connsiteY16" fmla="*/ 571730 h 614927"/>
                  <a:gd name="connsiteX17" fmla="*/ 662313 w 687857"/>
                  <a:gd name="connsiteY17" fmla="*/ 509051 h 614927"/>
                  <a:gd name="connsiteX18" fmla="*/ 396251 w 687857"/>
                  <a:gd name="connsiteY18" fmla="*/ 49126 h 614927"/>
                  <a:gd name="connsiteX19" fmla="*/ 343717 w 687857"/>
                  <a:gd name="connsiteY19" fmla="*/ 14823 h 614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87857" h="614927">
                    <a:moveTo>
                      <a:pt x="609779" y="614927"/>
                    </a:moveTo>
                    <a:lnTo>
                      <a:pt x="77655" y="614927"/>
                    </a:lnTo>
                    <a:cubicBezTo>
                      <a:pt x="47152" y="614927"/>
                      <a:pt x="22155" y="601799"/>
                      <a:pt x="9022" y="578929"/>
                    </a:cubicBezTo>
                    <a:cubicBezTo>
                      <a:pt x="-4112" y="556061"/>
                      <a:pt x="-2841" y="527685"/>
                      <a:pt x="12411" y="501428"/>
                    </a:cubicBezTo>
                    <a:lnTo>
                      <a:pt x="278473" y="41504"/>
                    </a:lnTo>
                    <a:cubicBezTo>
                      <a:pt x="293725" y="15246"/>
                      <a:pt x="317450" y="0"/>
                      <a:pt x="344141" y="0"/>
                    </a:cubicBezTo>
                    <a:cubicBezTo>
                      <a:pt x="370408" y="0"/>
                      <a:pt x="394557" y="15246"/>
                      <a:pt x="409385" y="41504"/>
                    </a:cubicBezTo>
                    <a:lnTo>
                      <a:pt x="675447" y="501428"/>
                    </a:lnTo>
                    <a:cubicBezTo>
                      <a:pt x="690699" y="527685"/>
                      <a:pt x="691970" y="556061"/>
                      <a:pt x="678836" y="578929"/>
                    </a:cubicBezTo>
                    <a:cubicBezTo>
                      <a:pt x="665279" y="601799"/>
                      <a:pt x="640282" y="614927"/>
                      <a:pt x="609779" y="614927"/>
                    </a:cubicBezTo>
                    <a:close/>
                    <a:moveTo>
                      <a:pt x="343717" y="14823"/>
                    </a:moveTo>
                    <a:cubicBezTo>
                      <a:pt x="322534" y="14823"/>
                      <a:pt x="303469" y="27528"/>
                      <a:pt x="290759" y="49126"/>
                    </a:cubicBezTo>
                    <a:lnTo>
                      <a:pt x="24697" y="509051"/>
                    </a:lnTo>
                    <a:cubicBezTo>
                      <a:pt x="11987" y="530650"/>
                      <a:pt x="10716" y="553519"/>
                      <a:pt x="21308" y="571730"/>
                    </a:cubicBezTo>
                    <a:cubicBezTo>
                      <a:pt x="31899" y="589941"/>
                      <a:pt x="52236" y="600105"/>
                      <a:pt x="77232" y="600105"/>
                    </a:cubicBezTo>
                    <a:lnTo>
                      <a:pt x="609779" y="600105"/>
                    </a:lnTo>
                    <a:cubicBezTo>
                      <a:pt x="634775" y="600105"/>
                      <a:pt x="655111" y="589941"/>
                      <a:pt x="665702" y="571730"/>
                    </a:cubicBezTo>
                    <a:cubicBezTo>
                      <a:pt x="676294" y="553519"/>
                      <a:pt x="675023" y="530650"/>
                      <a:pt x="662313" y="509051"/>
                    </a:cubicBezTo>
                    <a:lnTo>
                      <a:pt x="396251" y="49126"/>
                    </a:lnTo>
                    <a:cubicBezTo>
                      <a:pt x="383965" y="27528"/>
                      <a:pt x="364900" y="14823"/>
                      <a:pt x="343717" y="14823"/>
                    </a:cubicBezTo>
                    <a:close/>
                  </a:path>
                </a:pathLst>
              </a:custGeom>
              <a:grpFill/>
              <a:ln w="4233" cap="flat">
                <a:noFill/>
                <a:prstDash val="solid"/>
                <a:miter/>
              </a:ln>
            </p:spPr>
            <p:txBody>
              <a:bodyPr rtlCol="0" anchor="ctr"/>
              <a:lstStyle/>
              <a:p>
                <a:endParaRPr lang="en-US" dirty="0"/>
              </a:p>
            </p:txBody>
          </p:sp>
          <p:sp>
            <p:nvSpPr>
              <p:cNvPr id="74" name="Freeform 73">
                <a:extLst>
                  <a:ext uri="{FF2B5EF4-FFF2-40B4-BE49-F238E27FC236}">
                    <a16:creationId xmlns:a16="http://schemas.microsoft.com/office/drawing/2014/main" id="{C2591A70-13CE-A560-C205-B15188E04228}"/>
                  </a:ext>
                </a:extLst>
              </p:cNvPr>
              <p:cNvSpPr/>
              <p:nvPr/>
            </p:nvSpPr>
            <p:spPr>
              <a:xfrm>
                <a:off x="5514402" y="5806969"/>
                <a:ext cx="53381" cy="308734"/>
              </a:xfrm>
              <a:custGeom>
                <a:avLst/>
                <a:gdLst>
                  <a:gd name="connsiteX0" fmla="*/ 26267 w 53381"/>
                  <a:gd name="connsiteY0" fmla="*/ 308734 h 308734"/>
                  <a:gd name="connsiteX1" fmla="*/ 0 w 53381"/>
                  <a:gd name="connsiteY1" fmla="*/ 280783 h 308734"/>
                  <a:gd name="connsiteX2" fmla="*/ 26691 w 53381"/>
                  <a:gd name="connsiteY2" fmla="*/ 252831 h 308734"/>
                  <a:gd name="connsiteX3" fmla="*/ 53382 w 53381"/>
                  <a:gd name="connsiteY3" fmla="*/ 280783 h 308734"/>
                  <a:gd name="connsiteX4" fmla="*/ 26691 w 53381"/>
                  <a:gd name="connsiteY4" fmla="*/ 308734 h 308734"/>
                  <a:gd name="connsiteX5" fmla="*/ 26267 w 53381"/>
                  <a:gd name="connsiteY5" fmla="*/ 308734 h 308734"/>
                  <a:gd name="connsiteX6" fmla="*/ 11439 w 53381"/>
                  <a:gd name="connsiteY6" fmla="*/ 216410 h 308734"/>
                  <a:gd name="connsiteX7" fmla="*/ 5084 w 53381"/>
                  <a:gd name="connsiteY7" fmla="*/ 0 h 308734"/>
                  <a:gd name="connsiteX8" fmla="*/ 48298 w 53381"/>
                  <a:gd name="connsiteY8" fmla="*/ 0 h 308734"/>
                  <a:gd name="connsiteX9" fmla="*/ 41943 w 53381"/>
                  <a:gd name="connsiteY9" fmla="*/ 216410 h 308734"/>
                  <a:gd name="connsiteX10" fmla="*/ 11439 w 53381"/>
                  <a:gd name="connsiteY10" fmla="*/ 216410 h 308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381" h="308734">
                    <a:moveTo>
                      <a:pt x="26267" y="308734"/>
                    </a:moveTo>
                    <a:cubicBezTo>
                      <a:pt x="11015" y="308734"/>
                      <a:pt x="0" y="296453"/>
                      <a:pt x="0" y="280783"/>
                    </a:cubicBezTo>
                    <a:cubicBezTo>
                      <a:pt x="0" y="264690"/>
                      <a:pt x="11439" y="252831"/>
                      <a:pt x="26691" y="252831"/>
                    </a:cubicBezTo>
                    <a:cubicBezTo>
                      <a:pt x="42790" y="252831"/>
                      <a:pt x="53382" y="264690"/>
                      <a:pt x="53382" y="280783"/>
                    </a:cubicBezTo>
                    <a:cubicBezTo>
                      <a:pt x="53382" y="296453"/>
                      <a:pt x="43214" y="308734"/>
                      <a:pt x="26691" y="308734"/>
                    </a:cubicBezTo>
                    <a:lnTo>
                      <a:pt x="26267" y="308734"/>
                    </a:lnTo>
                    <a:close/>
                    <a:moveTo>
                      <a:pt x="11439" y="216410"/>
                    </a:moveTo>
                    <a:lnTo>
                      <a:pt x="5084" y="0"/>
                    </a:lnTo>
                    <a:lnTo>
                      <a:pt x="48298" y="0"/>
                    </a:lnTo>
                    <a:lnTo>
                      <a:pt x="41943" y="216410"/>
                    </a:lnTo>
                    <a:lnTo>
                      <a:pt x="11439" y="216410"/>
                    </a:lnTo>
                    <a:close/>
                  </a:path>
                </a:pathLst>
              </a:custGeom>
              <a:grpFill/>
              <a:ln w="4233" cap="flat">
                <a:noFill/>
                <a:prstDash val="solid"/>
                <a:miter/>
              </a:ln>
            </p:spPr>
            <p:txBody>
              <a:bodyPr rtlCol="0" anchor="ctr"/>
              <a:lstStyle/>
              <a:p>
                <a:endParaRPr lang="en-US"/>
              </a:p>
            </p:txBody>
          </p:sp>
          <p:sp>
            <p:nvSpPr>
              <p:cNvPr id="75" name="Freeform 74">
                <a:extLst>
                  <a:ext uri="{FF2B5EF4-FFF2-40B4-BE49-F238E27FC236}">
                    <a16:creationId xmlns:a16="http://schemas.microsoft.com/office/drawing/2014/main" id="{5176B65F-72C8-ACC1-B769-E301C7E27EC5}"/>
                  </a:ext>
                </a:extLst>
              </p:cNvPr>
              <p:cNvSpPr/>
              <p:nvPr/>
            </p:nvSpPr>
            <p:spPr>
              <a:xfrm>
                <a:off x="5503811" y="6208451"/>
                <a:ext cx="74600" cy="99946"/>
              </a:xfrm>
              <a:custGeom>
                <a:avLst/>
                <a:gdLst>
                  <a:gd name="connsiteX0" fmla="*/ 67363 w 74600"/>
                  <a:gd name="connsiteY0" fmla="*/ 99947 h 99946"/>
                  <a:gd name="connsiteX1" fmla="*/ 7202 w 74600"/>
                  <a:gd name="connsiteY1" fmla="*/ 99947 h 99946"/>
                  <a:gd name="connsiteX2" fmla="*/ 0 w 74600"/>
                  <a:gd name="connsiteY2" fmla="*/ 92747 h 99946"/>
                  <a:gd name="connsiteX3" fmla="*/ 0 w 74600"/>
                  <a:gd name="connsiteY3" fmla="*/ 7199 h 99946"/>
                  <a:gd name="connsiteX4" fmla="*/ 7202 w 74600"/>
                  <a:gd name="connsiteY4" fmla="*/ 0 h 99946"/>
                  <a:gd name="connsiteX5" fmla="*/ 67363 w 74600"/>
                  <a:gd name="connsiteY5" fmla="*/ 0 h 99946"/>
                  <a:gd name="connsiteX6" fmla="*/ 74565 w 74600"/>
                  <a:gd name="connsiteY6" fmla="*/ 7199 h 99946"/>
                  <a:gd name="connsiteX7" fmla="*/ 74565 w 74600"/>
                  <a:gd name="connsiteY7" fmla="*/ 92747 h 99946"/>
                  <a:gd name="connsiteX8" fmla="*/ 67363 w 74600"/>
                  <a:gd name="connsiteY8" fmla="*/ 99947 h 99946"/>
                  <a:gd name="connsiteX9" fmla="*/ 14404 w 74600"/>
                  <a:gd name="connsiteY9" fmla="*/ 85124 h 99946"/>
                  <a:gd name="connsiteX10" fmla="*/ 60160 w 74600"/>
                  <a:gd name="connsiteY10" fmla="*/ 85124 h 99946"/>
                  <a:gd name="connsiteX11" fmla="*/ 60160 w 74600"/>
                  <a:gd name="connsiteY11" fmla="*/ 14399 h 99946"/>
                  <a:gd name="connsiteX12" fmla="*/ 14404 w 74600"/>
                  <a:gd name="connsiteY12" fmla="*/ 14399 h 99946"/>
                  <a:gd name="connsiteX13" fmla="*/ 14404 w 74600"/>
                  <a:gd name="connsiteY13" fmla="*/ 85124 h 99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4600" h="99946">
                    <a:moveTo>
                      <a:pt x="67363" y="99947"/>
                    </a:moveTo>
                    <a:lnTo>
                      <a:pt x="7202" y="99947"/>
                    </a:lnTo>
                    <a:cubicBezTo>
                      <a:pt x="2965" y="99947"/>
                      <a:pt x="0" y="96559"/>
                      <a:pt x="0" y="92747"/>
                    </a:cubicBezTo>
                    <a:lnTo>
                      <a:pt x="0" y="7199"/>
                    </a:lnTo>
                    <a:cubicBezTo>
                      <a:pt x="0" y="3388"/>
                      <a:pt x="3389" y="0"/>
                      <a:pt x="7202" y="0"/>
                    </a:cubicBezTo>
                    <a:lnTo>
                      <a:pt x="67363" y="0"/>
                    </a:lnTo>
                    <a:cubicBezTo>
                      <a:pt x="71600" y="0"/>
                      <a:pt x="74565" y="3388"/>
                      <a:pt x="74565" y="7199"/>
                    </a:cubicBezTo>
                    <a:lnTo>
                      <a:pt x="74565" y="92747"/>
                    </a:lnTo>
                    <a:cubicBezTo>
                      <a:pt x="74989" y="96559"/>
                      <a:pt x="71600" y="99947"/>
                      <a:pt x="67363" y="99947"/>
                    </a:cubicBezTo>
                    <a:close/>
                    <a:moveTo>
                      <a:pt x="14404" y="85124"/>
                    </a:moveTo>
                    <a:lnTo>
                      <a:pt x="60160" y="85124"/>
                    </a:lnTo>
                    <a:lnTo>
                      <a:pt x="60160" y="14399"/>
                    </a:lnTo>
                    <a:lnTo>
                      <a:pt x="14404" y="14399"/>
                    </a:lnTo>
                    <a:lnTo>
                      <a:pt x="14404" y="85124"/>
                    </a:lnTo>
                    <a:close/>
                  </a:path>
                </a:pathLst>
              </a:custGeom>
              <a:grpFill/>
              <a:ln w="4233" cap="flat">
                <a:noFill/>
                <a:prstDash val="solid"/>
                <a:miter/>
              </a:ln>
            </p:spPr>
            <p:txBody>
              <a:bodyPr rtlCol="0" anchor="ctr"/>
              <a:lstStyle/>
              <a:p>
                <a:endParaRPr lang="en-US"/>
              </a:p>
            </p:txBody>
          </p:sp>
        </p:grpSp>
      </p:grpSp>
      <p:sp>
        <p:nvSpPr>
          <p:cNvPr id="12" name="Text Placeholder 16">
            <a:extLst>
              <a:ext uri="{FF2B5EF4-FFF2-40B4-BE49-F238E27FC236}">
                <a16:creationId xmlns:a16="http://schemas.microsoft.com/office/drawing/2014/main" id="{F297D0C9-C9AD-D821-8F9A-DDEBC0E6B6CC}"/>
              </a:ext>
            </a:extLst>
          </p:cNvPr>
          <p:cNvSpPr>
            <a:spLocks noGrp="1"/>
          </p:cNvSpPr>
          <p:nvPr/>
        </p:nvSpPr>
        <p:spPr>
          <a:xfrm>
            <a:off x="760180" y="6612393"/>
            <a:ext cx="3098107" cy="1151636"/>
          </a:xfrm>
          <a:prstGeom prst="rect">
            <a:avLst/>
          </a:prstGeom>
        </p:spPr>
        <p:txBody>
          <a:bodyPr>
            <a:noAutofit/>
          </a:bodyPr>
          <a:lstStyle>
            <a:lvl1pPr marL="0" indent="0" algn="l" defTabSz="2073036" rtl="0" eaLnBrk="1" latinLnBrk="0" hangingPunct="1">
              <a:lnSpc>
                <a:spcPct val="100000"/>
              </a:lnSpc>
              <a:spcBef>
                <a:spcPts val="2267"/>
              </a:spcBef>
              <a:buFont typeface="Arial" panose="020B0604020202020204" pitchFamily="34" charset="0"/>
              <a:buNone/>
              <a:defRPr sz="2200" b="1" i="0" kern="1200">
                <a:solidFill>
                  <a:srgbClr val="F9A835"/>
                </a:solidFill>
                <a:latin typeface="Calibri" panose="020F0502020204030204" pitchFamily="34" charset="0"/>
                <a:ea typeface="+mn-ea"/>
                <a:cs typeface="Poppins SemiBold" pitchFamily="2" charset="77"/>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spcBef>
                <a:spcPts val="0"/>
              </a:spcBef>
            </a:pPr>
            <a:r>
              <a:rPr lang="pl-PL" sz="1800" b="0" dirty="0">
                <a:effectLst/>
                <a:ea typeface="Times New Roman" panose="02020603050405020304" pitchFamily="18" charset="0"/>
                <a:cs typeface="Calibri" panose="020F0502020204030204" pitchFamily="34" charset="0"/>
              </a:rPr>
              <a:t>3.3 Jaka jest różnica między </a:t>
            </a:r>
            <a:r>
              <a:rPr lang="pl-PL" sz="1800" b="0" dirty="0" err="1">
                <a:effectLst/>
                <a:ea typeface="Times New Roman" panose="02020603050405020304" pitchFamily="18" charset="0"/>
                <a:cs typeface="Calibri" panose="020F0502020204030204" pitchFamily="34" charset="0"/>
              </a:rPr>
              <a:t>Bitcoinem</a:t>
            </a:r>
            <a:r>
              <a:rPr lang="pl-PL" sz="1800" b="0" dirty="0">
                <a:effectLst/>
                <a:ea typeface="Times New Roman" panose="02020603050405020304" pitchFamily="18" charset="0"/>
                <a:cs typeface="Calibri" panose="020F0502020204030204" pitchFamily="34" charset="0"/>
              </a:rPr>
              <a:t> a </a:t>
            </a:r>
            <a:r>
              <a:rPr lang="pl-PL" sz="1800" b="0" dirty="0" err="1">
                <a:effectLst/>
                <a:ea typeface="Times New Roman" panose="02020603050405020304" pitchFamily="18" charset="0"/>
                <a:cs typeface="Calibri" panose="020F0502020204030204" pitchFamily="34" charset="0"/>
              </a:rPr>
              <a:t>Blockchainem</a:t>
            </a:r>
            <a:r>
              <a:rPr lang="pl-PL" sz="1800" b="0" dirty="0">
                <a:effectLst/>
                <a:ea typeface="Times New Roman" panose="02020603050405020304" pitchFamily="18" charset="0"/>
                <a:cs typeface="Calibri" panose="020F0502020204030204" pitchFamily="34" charset="0"/>
              </a:rPr>
              <a:t>?</a:t>
            </a:r>
          </a:p>
        </p:txBody>
      </p:sp>
      <p:sp>
        <p:nvSpPr>
          <p:cNvPr id="14" name="Text Placeholder 17">
            <a:extLst>
              <a:ext uri="{FF2B5EF4-FFF2-40B4-BE49-F238E27FC236}">
                <a16:creationId xmlns:a16="http://schemas.microsoft.com/office/drawing/2014/main" id="{1FA75C7C-CEC1-74D6-EDBB-B819D33FF2D2}"/>
              </a:ext>
            </a:extLst>
          </p:cNvPr>
          <p:cNvSpPr txBox="1">
            <a:spLocks/>
          </p:cNvSpPr>
          <p:nvPr/>
        </p:nvSpPr>
        <p:spPr>
          <a:xfrm>
            <a:off x="791269" y="7911492"/>
            <a:ext cx="2988570" cy="2633558"/>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just">
              <a:spcAft>
                <a:spcPts val="1900"/>
              </a:spcAft>
            </a:pPr>
            <a:r>
              <a:rPr lang="pl-PL" sz="1100" dirty="0" err="1">
                <a:solidFill>
                  <a:srgbClr val="000000"/>
                </a:solidFill>
                <a:effectLst/>
                <a:latin typeface="Calibri" panose="020F0502020204030204" pitchFamily="34" charset="0"/>
                <a:ea typeface="Times New Roman" panose="02020603050405020304" pitchFamily="18" charset="0"/>
              </a:rPr>
              <a:t>Bitcoin</a:t>
            </a:r>
            <a:r>
              <a:rPr lang="pl-PL" sz="1100" dirty="0">
                <a:solidFill>
                  <a:srgbClr val="000000"/>
                </a:solidFill>
                <a:effectLst/>
                <a:latin typeface="Calibri" panose="020F0502020204030204" pitchFamily="34" charset="0"/>
                <a:ea typeface="Times New Roman" panose="02020603050405020304" pitchFamily="18" charset="0"/>
              </a:rPr>
              <a:t> i </a:t>
            </a:r>
            <a:r>
              <a:rPr lang="pl-PL" sz="1100" dirty="0" err="1">
                <a:solidFill>
                  <a:srgbClr val="000000"/>
                </a:solidFill>
                <a:effectLst/>
                <a:latin typeface="Calibri" panose="020F0502020204030204" pitchFamily="34" charset="0"/>
                <a:ea typeface="Times New Roman" panose="02020603050405020304" pitchFamily="18" charset="0"/>
              </a:rPr>
              <a:t>blockchain</a:t>
            </a:r>
            <a:r>
              <a:rPr lang="pl-PL" sz="1100" dirty="0">
                <a:solidFill>
                  <a:srgbClr val="000000"/>
                </a:solidFill>
                <a:effectLst/>
                <a:latin typeface="Calibri" panose="020F0502020204030204" pitchFamily="34" charset="0"/>
                <a:ea typeface="Times New Roman" panose="02020603050405020304" pitchFamily="18" charset="0"/>
              </a:rPr>
              <a:t> mogą być używane zamiennie, ale to dwie różne rzeczy. Ponieważ </a:t>
            </a:r>
            <a:r>
              <a:rPr lang="pl-PL" sz="1100" dirty="0" err="1">
                <a:solidFill>
                  <a:srgbClr val="000000"/>
                </a:solidFill>
                <a:effectLst/>
                <a:latin typeface="Calibri" panose="020F0502020204030204" pitchFamily="34" charset="0"/>
                <a:ea typeface="Times New Roman" panose="02020603050405020304" pitchFamily="18" charset="0"/>
              </a:rPr>
              <a:t>Bitcoin</a:t>
            </a:r>
            <a:r>
              <a:rPr lang="pl-PL" sz="1100" dirty="0">
                <a:solidFill>
                  <a:srgbClr val="000000"/>
                </a:solidFill>
                <a:effectLst/>
                <a:latin typeface="Calibri" panose="020F0502020204030204" pitchFamily="34" charset="0"/>
                <a:ea typeface="Times New Roman" panose="02020603050405020304" pitchFamily="18" charset="0"/>
              </a:rPr>
              <a:t> był wczesnym zastosowaniem technologii </a:t>
            </a:r>
            <a:r>
              <a:rPr lang="pl-PL" sz="1100" dirty="0" err="1">
                <a:solidFill>
                  <a:srgbClr val="000000"/>
                </a:solidFill>
                <a:effectLst/>
                <a:latin typeface="Calibri" panose="020F0502020204030204" pitchFamily="34" charset="0"/>
                <a:ea typeface="Times New Roman" panose="02020603050405020304" pitchFamily="18" charset="0"/>
              </a:rPr>
              <a:t>blockchain</a:t>
            </a:r>
            <a:r>
              <a:rPr lang="pl-PL" sz="1100" dirty="0">
                <a:solidFill>
                  <a:srgbClr val="000000"/>
                </a:solidFill>
                <a:effectLst/>
                <a:latin typeface="Calibri" panose="020F0502020204030204" pitchFamily="34" charset="0"/>
                <a:ea typeface="Times New Roman" panose="02020603050405020304" pitchFamily="18" charset="0"/>
              </a:rPr>
              <a:t>, ludzie nieumyślnie zaczęli używać </a:t>
            </a:r>
            <a:r>
              <a:rPr lang="pl-PL" sz="1100" dirty="0" err="1">
                <a:solidFill>
                  <a:srgbClr val="000000"/>
                </a:solidFill>
                <a:effectLst/>
                <a:latin typeface="Calibri" panose="020F0502020204030204" pitchFamily="34" charset="0"/>
                <a:ea typeface="Times New Roman" panose="02020603050405020304" pitchFamily="18" charset="0"/>
              </a:rPr>
              <a:t>Bitcoin</a:t>
            </a:r>
            <a:r>
              <a:rPr lang="pl-PL" sz="1100" dirty="0">
                <a:solidFill>
                  <a:srgbClr val="000000"/>
                </a:solidFill>
                <a:effectLst/>
                <a:latin typeface="Calibri" panose="020F0502020204030204" pitchFamily="34" charset="0"/>
                <a:ea typeface="Times New Roman" panose="02020603050405020304" pitchFamily="18" charset="0"/>
              </a:rPr>
              <a:t> w znaczeniu </a:t>
            </a:r>
            <a:r>
              <a:rPr lang="pl-PL" sz="1100" dirty="0" err="1">
                <a:solidFill>
                  <a:srgbClr val="000000"/>
                </a:solidFill>
                <a:effectLst/>
                <a:latin typeface="Calibri" panose="020F0502020204030204" pitchFamily="34" charset="0"/>
                <a:ea typeface="Times New Roman" panose="02020603050405020304" pitchFamily="18" charset="0"/>
              </a:rPr>
              <a:t>blockchain</a:t>
            </a:r>
            <a:r>
              <a:rPr lang="pl-PL" sz="1100" dirty="0">
                <a:solidFill>
                  <a:srgbClr val="000000"/>
                </a:solidFill>
                <a:effectLst/>
                <a:latin typeface="Calibri" panose="020F0502020204030204" pitchFamily="34" charset="0"/>
                <a:ea typeface="Times New Roman" panose="02020603050405020304" pitchFamily="18" charset="0"/>
              </a:rPr>
              <a:t>, tworząc to mylące określenie. Jak pokazano w poprzednim rozdziale, technologia </a:t>
            </a:r>
            <a:r>
              <a:rPr lang="pl-PL" sz="1100" dirty="0" err="1">
                <a:solidFill>
                  <a:srgbClr val="000000"/>
                </a:solidFill>
                <a:effectLst/>
                <a:latin typeface="Calibri" panose="020F0502020204030204" pitchFamily="34" charset="0"/>
                <a:ea typeface="Times New Roman" panose="02020603050405020304" pitchFamily="18" charset="0"/>
              </a:rPr>
              <a:t>blockchain</a:t>
            </a:r>
            <a:r>
              <a:rPr lang="pl-PL" sz="1100" dirty="0">
                <a:solidFill>
                  <a:srgbClr val="000000"/>
                </a:solidFill>
                <a:effectLst/>
                <a:latin typeface="Calibri" panose="020F0502020204030204" pitchFamily="34" charset="0"/>
                <a:ea typeface="Times New Roman" panose="02020603050405020304" pitchFamily="18" charset="0"/>
              </a:rPr>
              <a:t> ma wiele zastosowań poza </a:t>
            </a:r>
            <a:r>
              <a:rPr lang="pl-PL" sz="1100" dirty="0" err="1">
                <a:solidFill>
                  <a:srgbClr val="000000"/>
                </a:solidFill>
                <a:effectLst/>
                <a:latin typeface="Calibri" panose="020F0502020204030204" pitchFamily="34" charset="0"/>
                <a:ea typeface="Times New Roman" panose="02020603050405020304" pitchFamily="18" charset="0"/>
              </a:rPr>
              <a:t>Bitcoinem</a:t>
            </a:r>
            <a:r>
              <a:rPr lang="pl-PL" sz="1100" dirty="0">
                <a:solidFill>
                  <a:srgbClr val="000000"/>
                </a:solidFill>
                <a:effectLst/>
                <a:latin typeface="Calibri" panose="020F0502020204030204" pitchFamily="34" charset="0"/>
                <a:ea typeface="Times New Roman" panose="02020603050405020304" pitchFamily="18" charset="0"/>
              </a:rPr>
              <a:t>. </a:t>
            </a:r>
            <a:r>
              <a:rPr lang="pl-PL" sz="1100" dirty="0" err="1">
                <a:solidFill>
                  <a:srgbClr val="000000"/>
                </a:solidFill>
                <a:effectLst/>
                <a:latin typeface="Calibri" panose="020F0502020204030204" pitchFamily="34" charset="0"/>
                <a:ea typeface="Times New Roman" panose="02020603050405020304" pitchFamily="18" charset="0"/>
              </a:rPr>
              <a:t>Bitcoin</a:t>
            </a:r>
            <a:r>
              <a:rPr lang="pl-PL" sz="1100" dirty="0">
                <a:solidFill>
                  <a:srgbClr val="000000"/>
                </a:solidFill>
                <a:effectLst/>
                <a:latin typeface="Calibri" panose="020F0502020204030204" pitchFamily="34" charset="0"/>
                <a:ea typeface="Times New Roman" panose="02020603050405020304" pitchFamily="18" charset="0"/>
              </a:rPr>
              <a:t> to cyfrowa waluta, która działa bez scentralizowanej kontroli i wykorzystuje technologię </a:t>
            </a:r>
            <a:r>
              <a:rPr lang="pl-PL" sz="1100" dirty="0" err="1">
                <a:solidFill>
                  <a:srgbClr val="000000"/>
                </a:solidFill>
                <a:effectLst/>
                <a:latin typeface="Calibri" panose="020F0502020204030204" pitchFamily="34" charset="0"/>
                <a:ea typeface="Times New Roman" panose="02020603050405020304" pitchFamily="18" charset="0"/>
              </a:rPr>
              <a:t>blockchain</a:t>
            </a:r>
            <a:r>
              <a:rPr lang="pl-PL" sz="1100" dirty="0">
                <a:solidFill>
                  <a:srgbClr val="000000"/>
                </a:solidFill>
                <a:effectLst/>
                <a:latin typeface="Calibri" panose="020F0502020204030204" pitchFamily="34" charset="0"/>
                <a:ea typeface="Times New Roman" panose="02020603050405020304" pitchFamily="18" charset="0"/>
              </a:rPr>
              <a:t> jako podstawową infrastrukturę.</a:t>
            </a:r>
          </a:p>
        </p:txBody>
      </p:sp>
      <p:pic>
        <p:nvPicPr>
          <p:cNvPr id="15" name="Picture 14">
            <a:extLst>
              <a:ext uri="{FF2B5EF4-FFF2-40B4-BE49-F238E27FC236}">
                <a16:creationId xmlns:a16="http://schemas.microsoft.com/office/drawing/2014/main" id="{A6079070-340A-0E01-9809-9088A324D911}"/>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4003827" y="6312309"/>
            <a:ext cx="3555848" cy="4379503"/>
          </a:xfrm>
          <a:prstGeom prst="rect">
            <a:avLst/>
          </a:prstGeom>
        </p:spPr>
      </p:pic>
    </p:spTree>
    <p:extLst>
      <p:ext uri="{BB962C8B-B14F-4D97-AF65-F5344CB8AC3E}">
        <p14:creationId xmlns:p14="http://schemas.microsoft.com/office/powerpoint/2010/main" val="40364565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F00B941-408A-C739-1A2E-E7357E89283E}"/>
              </a:ext>
            </a:extLst>
          </p:cNvPr>
          <p:cNvSpPr>
            <a:spLocks noGrp="1"/>
          </p:cNvSpPr>
          <p:nvPr>
            <p:ph type="body" sz="quarter" idx="13"/>
          </p:nvPr>
        </p:nvSpPr>
        <p:spPr/>
        <p:txBody>
          <a:bodyPr/>
          <a:lstStyle/>
          <a:p>
            <a:r>
              <a:rPr lang="en-GB"/>
              <a:t>04</a:t>
            </a:r>
          </a:p>
        </p:txBody>
      </p:sp>
      <p:sp>
        <p:nvSpPr>
          <p:cNvPr id="3" name="Text Placeholder 2">
            <a:extLst>
              <a:ext uri="{FF2B5EF4-FFF2-40B4-BE49-F238E27FC236}">
                <a16:creationId xmlns:a16="http://schemas.microsoft.com/office/drawing/2014/main" id="{3F6D5F74-B1E1-FC55-A172-B019DBCF0AD1}"/>
              </a:ext>
            </a:extLst>
          </p:cNvPr>
          <p:cNvSpPr>
            <a:spLocks noGrp="1"/>
          </p:cNvSpPr>
          <p:nvPr>
            <p:ph type="body" sz="quarter" idx="14"/>
          </p:nvPr>
        </p:nvSpPr>
        <p:spPr/>
        <p:txBody>
          <a:bodyPr/>
          <a:lstStyle/>
          <a:p>
            <a:r>
              <a:rPr lang="en-GB" dirty="0"/>
              <a:t>HISTORIA PIENIĄDZA</a:t>
            </a:r>
          </a:p>
        </p:txBody>
      </p:sp>
      <p:sp>
        <p:nvSpPr>
          <p:cNvPr id="4" name="Slide Number Placeholder 3">
            <a:extLst>
              <a:ext uri="{FF2B5EF4-FFF2-40B4-BE49-F238E27FC236}">
                <a16:creationId xmlns:a16="http://schemas.microsoft.com/office/drawing/2014/main" id="{779C0641-3DAD-9D68-DDD2-DAD3F7931662}"/>
              </a:ext>
            </a:extLst>
          </p:cNvPr>
          <p:cNvSpPr>
            <a:spLocks noGrp="1"/>
          </p:cNvSpPr>
          <p:nvPr>
            <p:ph type="sldNum" sz="quarter" idx="4"/>
          </p:nvPr>
        </p:nvSpPr>
        <p:spPr/>
        <p:txBody>
          <a:bodyPr/>
          <a:lstStyle/>
          <a:p>
            <a:fld id="{CB2079F2-58AF-ED44-82D7-E04B2F6FD686}" type="slidenum">
              <a:rPr lang="en-US" smtClean="0"/>
              <a:pPr/>
              <a:t>18</a:t>
            </a:fld>
            <a:endParaRPr lang="en-US" dirty="0"/>
          </a:p>
        </p:txBody>
      </p:sp>
    </p:spTree>
    <p:extLst>
      <p:ext uri="{BB962C8B-B14F-4D97-AF65-F5344CB8AC3E}">
        <p14:creationId xmlns:p14="http://schemas.microsoft.com/office/powerpoint/2010/main" val="9374351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8">
            <a:extLst>
              <a:ext uri="{FF2B5EF4-FFF2-40B4-BE49-F238E27FC236}">
                <a16:creationId xmlns:a16="http://schemas.microsoft.com/office/drawing/2014/main" id="{5474513D-243D-2C7F-30B6-FA85C21828C9}"/>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pPr/>
              <a:t>19</a:t>
            </a:fld>
            <a:endParaRPr lang="en-US" dirty="0"/>
          </a:p>
        </p:txBody>
      </p:sp>
      <p:sp>
        <p:nvSpPr>
          <p:cNvPr id="4" name="Text Placeholder 17">
            <a:extLst>
              <a:ext uri="{FF2B5EF4-FFF2-40B4-BE49-F238E27FC236}">
                <a16:creationId xmlns:a16="http://schemas.microsoft.com/office/drawing/2014/main" id="{2DFD753F-CBD9-E4B5-A411-BD00072EDC76}"/>
              </a:ext>
            </a:extLst>
          </p:cNvPr>
          <p:cNvSpPr txBox="1">
            <a:spLocks/>
          </p:cNvSpPr>
          <p:nvPr/>
        </p:nvSpPr>
        <p:spPr>
          <a:xfrm>
            <a:off x="761772" y="1443045"/>
            <a:ext cx="6036131" cy="8764423"/>
          </a:xfrm>
          <a:prstGeom prst="rect">
            <a:avLst/>
          </a:prstGeom>
        </p:spPr>
        <p:txBody>
          <a:bodyPr numCol="2"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just"/>
            <a:r>
              <a:rPr lang="pl-PL" sz="1100" dirty="0">
                <a:solidFill>
                  <a:schemeClr val="tx1"/>
                </a:solidFill>
                <a:latin typeface="Calibri" panose="020F0502020204030204" pitchFamily="34" charset="0"/>
                <a:cs typeface="Calibri" panose="020F0502020204030204" pitchFamily="34" charset="0"/>
              </a:rPr>
              <a:t>Pieniądz sam w sobie jest tak stary jak cywilizacja - nawet w najbardziej prymitywnych społeczeństwach jako środka płatniczego używano wartościowych przedmiotów. Pieniądz naturalny lub towarowy to ogólne określenia tych wczesnych form pieniądza. Na przestrzeni dziejów wiele różnych rzeczy służyło jako pieniądz. Należą do nich żywność, zwierzęta hodowlane, broń, biżuteria, odzież, a nawet muszle ślimaków. Najbardziej rozpowszechnionym środkiem płatniczym w czasie i przestrzeni jest ślimak kauri. Kauri, najskuteczniejszy środek płatniczy w historii świata, był używany w dużej części Afryki i Azji. Znaleziska w Chinach sugerują nawet, że muszla kauri była tam używana jako pieniądz już w drugim tysiącleciu p.n.e. Zwykle te rodzaje pieniędzy były wymienialne, co oznacza, że musiałbyś wymienić jedno dobro, które posiadasz, na drugie, którego pożądasz. </a:t>
            </a:r>
          </a:p>
          <a:p>
            <a:pPr algn="just"/>
            <a:r>
              <a:rPr lang="en-US" sz="1100" dirty="0">
                <a:solidFill>
                  <a:schemeClr val="tx1"/>
                </a:solidFill>
                <a:latin typeface="Calibri" panose="020F0502020204030204" pitchFamily="34" charset="0"/>
                <a:cs typeface="Calibri" panose="020F0502020204030204" pitchFamily="34" charset="0"/>
              </a:rPr>
              <a:t> </a:t>
            </a:r>
          </a:p>
          <a:p>
            <a:pPr algn="just"/>
            <a:r>
              <a:rPr lang="pl-PL" sz="1100" dirty="0">
                <a:solidFill>
                  <a:schemeClr val="tx1"/>
                </a:solidFill>
                <a:latin typeface="Calibri" panose="020F0502020204030204" pitchFamily="34" charset="0"/>
                <a:cs typeface="Calibri" panose="020F0502020204030204" pitchFamily="34" charset="0"/>
              </a:rPr>
              <a:t>Ten pieniądz w naturze lub pieniądz towarowy został zastąpiony przez monety, które pełniły wyłącznie funkcję pieniężną. Pierwsze monety wybito w królestwie Licji w VII wieku p.n.e. Były to bezkształtne grudki elektronów, naturalnie występujący stop złota i srebra. Moneta znacznie ułatwiła handel, dlatego nowa kulturowa technika płatności rozprzestrzeniła się z Azji Mniejszej do Europy w starożytności. Powoli monety bito także w Grecji i Rzymie. Starożytni władcy zaczęli stemplować na monetach swoje portrety - były więc one nie tylko środkiem płatniczym, ale także nośnikiem wizerunku. Wraz z końcem Cesarstwa Rzymskiego w V wieku naszej ery zakończyła się starożytna era monet, a pod koniec starożytności i we wczesnym średniowieczu obieg monet w całej Europie gwałtownie spadł. Dopiero w późnym średniowieczu, w XII w. we Włoszech ponownie nastąpiło przejście od gospodarki naturalnej do monetarnej, a wraz z nim ponownie pojawiły się monety. Jednak nie było już jednolitego systemu monetarnego, jak w Cesarstwie Rzymskim. Tak więc w Świętym Cesarstwie Rzymskim Narodu Niemieckiego, które charakteryzowało  istnienie małych państw, krążyło wiele różnych walut. W późnym średniowieczu ostatecznie zwyciężył floren reński jako swego rodzaju rezerwa.</a:t>
            </a:r>
          </a:p>
          <a:p>
            <a:pPr algn="just"/>
            <a:br>
              <a:rPr lang="en-US" sz="1100" dirty="0">
                <a:solidFill>
                  <a:schemeClr val="tx1"/>
                </a:solidFill>
                <a:latin typeface="Calibri" panose="020F0502020204030204" pitchFamily="34" charset="0"/>
                <a:cs typeface="Calibri" panose="020F0502020204030204" pitchFamily="34" charset="0"/>
              </a:rPr>
            </a:br>
            <a:endParaRPr lang="en-US" sz="1100" dirty="0">
              <a:solidFill>
                <a:schemeClr val="tx1"/>
              </a:solidFill>
              <a:latin typeface="Calibri" panose="020F0502020204030204" pitchFamily="34" charset="0"/>
              <a:cs typeface="Calibri" panose="020F0502020204030204" pitchFamily="34" charset="0"/>
            </a:endParaRPr>
          </a:p>
          <a:p>
            <a:pPr algn="just"/>
            <a:endParaRPr lang="en-US" sz="1100" dirty="0">
              <a:latin typeface="Calibri" panose="020F0502020204030204" pitchFamily="34" charset="0"/>
              <a:cs typeface="Calibri" panose="020F0502020204030204" pitchFamily="34" charset="0"/>
            </a:endParaRPr>
          </a:p>
          <a:p>
            <a:pPr algn="just"/>
            <a:endParaRPr lang="en-US" sz="1100" dirty="0">
              <a:solidFill>
                <a:schemeClr val="tx1"/>
              </a:solidFill>
              <a:latin typeface="Calibri" panose="020F0502020204030204" pitchFamily="34" charset="0"/>
              <a:cs typeface="Calibri" panose="020F0502020204030204" pitchFamily="34" charset="0"/>
            </a:endParaRPr>
          </a:p>
          <a:p>
            <a:pPr algn="just"/>
            <a:endParaRPr lang="en-US" sz="1100" dirty="0">
              <a:solidFill>
                <a:schemeClr val="tx1"/>
              </a:solidFill>
              <a:latin typeface="Calibri" panose="020F0502020204030204" pitchFamily="34" charset="0"/>
              <a:cs typeface="Calibri" panose="020F0502020204030204" pitchFamily="34" charset="0"/>
            </a:endParaRPr>
          </a:p>
          <a:p>
            <a:pPr algn="just"/>
            <a:endParaRPr lang="en-US" sz="1100" dirty="0">
              <a:latin typeface="Calibri" panose="020F0502020204030204" pitchFamily="34" charset="0"/>
              <a:cs typeface="Calibri" panose="020F0502020204030204" pitchFamily="34" charset="0"/>
            </a:endParaRPr>
          </a:p>
          <a:p>
            <a:pPr algn="just"/>
            <a:r>
              <a:rPr lang="pl-PL" sz="1100" dirty="0">
                <a:solidFill>
                  <a:schemeClr val="tx1"/>
                </a:solidFill>
                <a:latin typeface="Calibri" panose="020F0502020204030204" pitchFamily="34" charset="0"/>
                <a:cs typeface="Calibri" panose="020F0502020204030204" pitchFamily="34" charset="0"/>
              </a:rPr>
              <a:t>Pieniądz papierowy, jaki znamy dzisiaj, ugruntował się stosunkowo późno, jednak pojawiał się jako środek płatniczy na przestrzeni dziejów, na przykład w Chinach w X wieku naszej ery. W Europie został wprowadzony znacznie później. Dopiero przyjęcie go przez Bank Anglii w Wielkiej Brytanii sprawiło, że udało się stworzyć trwałe publiczne zaufanie do papierowych pieniędzy. W 1833 roku rząd angielski ogłosił banknoty prawnym środkiem płatniczym i tym samym stał się pionierem. Ze względu na szybko rozwijającą się gospodarkę w dobie uprzemysłowienia podaż pieniądza miała zasadnicze znaczenie. Doprowadziło to do stopniowego odchodzenia od walut metali szlachetnych. Moneta straciła na roli.</a:t>
            </a:r>
          </a:p>
        </p:txBody>
      </p:sp>
      <p:sp>
        <p:nvSpPr>
          <p:cNvPr id="5" name="Text Placeholder 16">
            <a:extLst>
              <a:ext uri="{FF2B5EF4-FFF2-40B4-BE49-F238E27FC236}">
                <a16:creationId xmlns:a16="http://schemas.microsoft.com/office/drawing/2014/main" id="{EF7D0488-FC31-7CB7-713F-1F823A572EB9}"/>
              </a:ext>
            </a:extLst>
          </p:cNvPr>
          <p:cNvSpPr>
            <a:spLocks noGrp="1"/>
          </p:cNvSpPr>
          <p:nvPr/>
        </p:nvSpPr>
        <p:spPr>
          <a:xfrm>
            <a:off x="730684" y="797125"/>
            <a:ext cx="6051577" cy="472214"/>
          </a:xfrm>
          <a:prstGeom prst="rect">
            <a:avLst/>
          </a:prstGeom>
        </p:spPr>
        <p:txBody>
          <a:bodyPr>
            <a:noAutofit/>
          </a:bodyPr>
          <a:lstStyle>
            <a:lvl1pPr marL="0" indent="0" algn="l" defTabSz="2073036" rtl="0" eaLnBrk="1" latinLnBrk="0" hangingPunct="1">
              <a:lnSpc>
                <a:spcPct val="100000"/>
              </a:lnSpc>
              <a:spcBef>
                <a:spcPts val="2267"/>
              </a:spcBef>
              <a:buFont typeface="Arial" panose="020B0604020202020204" pitchFamily="34" charset="0"/>
              <a:buNone/>
              <a:defRPr sz="2200" b="1" i="0" kern="1200">
                <a:solidFill>
                  <a:srgbClr val="F9A835"/>
                </a:solidFill>
                <a:latin typeface="Calibri" panose="020F0502020204030204" pitchFamily="34" charset="0"/>
                <a:ea typeface="+mn-ea"/>
                <a:cs typeface="Poppins SemiBold" pitchFamily="2" charset="77"/>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r>
              <a:rPr lang="en-US" sz="1800" b="0" dirty="0"/>
              <a:t>4.1 Historia </a:t>
            </a:r>
            <a:r>
              <a:rPr lang="en-US" sz="1800" b="0" dirty="0" err="1"/>
              <a:t>pieniądza</a:t>
            </a:r>
            <a:endParaRPr lang="en-US" sz="1800" b="0" dirty="0"/>
          </a:p>
          <a:p>
            <a:pPr>
              <a:spcBef>
                <a:spcPts val="0"/>
              </a:spcBef>
            </a:pPr>
            <a:endParaRPr lang="en-US" sz="1800" b="0" dirty="0"/>
          </a:p>
        </p:txBody>
      </p:sp>
      <p:pic>
        <p:nvPicPr>
          <p:cNvPr id="7" name="Picture 6">
            <a:extLst>
              <a:ext uri="{FF2B5EF4-FFF2-40B4-BE49-F238E27FC236}">
                <a16:creationId xmlns:a16="http://schemas.microsoft.com/office/drawing/2014/main" id="{EDC8E149-D4C0-6639-E047-03E4FA2E88AD}"/>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4003827" y="5534901"/>
            <a:ext cx="3555848" cy="5156912"/>
          </a:xfrm>
          <a:prstGeom prst="rect">
            <a:avLst/>
          </a:prstGeom>
        </p:spPr>
      </p:pic>
      <p:grpSp>
        <p:nvGrpSpPr>
          <p:cNvPr id="8" name="Group 7">
            <a:extLst>
              <a:ext uri="{FF2B5EF4-FFF2-40B4-BE49-F238E27FC236}">
                <a16:creationId xmlns:a16="http://schemas.microsoft.com/office/drawing/2014/main" id="{2F3542AF-FF64-61E4-8D5E-9BB2A3AD5169}"/>
              </a:ext>
            </a:extLst>
          </p:cNvPr>
          <p:cNvGrpSpPr/>
          <p:nvPr/>
        </p:nvGrpSpPr>
        <p:grpSpPr>
          <a:xfrm flipH="1">
            <a:off x="5490027" y="8878957"/>
            <a:ext cx="2253741" cy="1958628"/>
            <a:chOff x="-220413" y="5470274"/>
            <a:chExt cx="2590078" cy="2250924"/>
          </a:xfrm>
        </p:grpSpPr>
        <p:sp>
          <p:nvSpPr>
            <p:cNvPr id="12" name="Freeform 11">
              <a:extLst>
                <a:ext uri="{FF2B5EF4-FFF2-40B4-BE49-F238E27FC236}">
                  <a16:creationId xmlns:a16="http://schemas.microsoft.com/office/drawing/2014/main" id="{9E6328D2-795F-1A5B-0B0E-78DDA30D5B32}"/>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4" name="Freeform 13">
              <a:extLst>
                <a:ext uri="{FF2B5EF4-FFF2-40B4-BE49-F238E27FC236}">
                  <a16:creationId xmlns:a16="http://schemas.microsoft.com/office/drawing/2014/main" id="{FA2D7F3E-0FF9-49EA-C912-D9F0261E3039}"/>
                </a:ext>
              </a:extLst>
            </p:cNvPr>
            <p:cNvSpPr/>
            <p:nvPr/>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5" name="Freeform 14">
              <a:extLst>
                <a:ext uri="{FF2B5EF4-FFF2-40B4-BE49-F238E27FC236}">
                  <a16:creationId xmlns:a16="http://schemas.microsoft.com/office/drawing/2014/main" id="{5BFFE4CE-70CA-D3E5-8E99-586D0CA9C91E}"/>
                </a:ext>
              </a:extLst>
            </p:cNvPr>
            <p:cNvSpPr/>
            <p:nvPr/>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8" name="Freeform 17">
              <a:extLst>
                <a:ext uri="{FF2B5EF4-FFF2-40B4-BE49-F238E27FC236}">
                  <a16:creationId xmlns:a16="http://schemas.microsoft.com/office/drawing/2014/main" id="{3AFF4176-D2EA-5D6C-19F3-017AC457C422}"/>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2" name="Freeform 21">
              <a:extLst>
                <a:ext uri="{FF2B5EF4-FFF2-40B4-BE49-F238E27FC236}">
                  <a16:creationId xmlns:a16="http://schemas.microsoft.com/office/drawing/2014/main" id="{35194EA1-DFA4-891C-33A1-5B1B87993659}"/>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3" name="Freeform 22">
              <a:extLst>
                <a:ext uri="{FF2B5EF4-FFF2-40B4-BE49-F238E27FC236}">
                  <a16:creationId xmlns:a16="http://schemas.microsoft.com/office/drawing/2014/main" id="{C9797CC6-6ECD-1751-C19E-1675B93470B4}"/>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4" name="Freeform 23">
              <a:extLst>
                <a:ext uri="{FF2B5EF4-FFF2-40B4-BE49-F238E27FC236}">
                  <a16:creationId xmlns:a16="http://schemas.microsoft.com/office/drawing/2014/main" id="{880C39EF-DD2A-4FDB-4C5E-2D3307761337}"/>
                </a:ext>
              </a:extLst>
            </p:cNvPr>
            <p:cNvSpPr/>
            <p:nvPr/>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5" name="Freeform 24">
              <a:extLst>
                <a:ext uri="{FF2B5EF4-FFF2-40B4-BE49-F238E27FC236}">
                  <a16:creationId xmlns:a16="http://schemas.microsoft.com/office/drawing/2014/main" id="{04BDBC27-D846-FB2D-ED1A-A902E3D8E5FC}"/>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6" name="Freeform 25">
              <a:extLst>
                <a:ext uri="{FF2B5EF4-FFF2-40B4-BE49-F238E27FC236}">
                  <a16:creationId xmlns:a16="http://schemas.microsoft.com/office/drawing/2014/main" id="{97E21949-1A3C-4CE8-3CCF-232AE155A7AB}"/>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7" name="Freeform 26">
              <a:extLst>
                <a:ext uri="{FF2B5EF4-FFF2-40B4-BE49-F238E27FC236}">
                  <a16:creationId xmlns:a16="http://schemas.microsoft.com/office/drawing/2014/main" id="{3EE073DA-1E8C-D6AA-CE5E-47320CC725CE}"/>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8" name="Freeform 27">
              <a:extLst>
                <a:ext uri="{FF2B5EF4-FFF2-40B4-BE49-F238E27FC236}">
                  <a16:creationId xmlns:a16="http://schemas.microsoft.com/office/drawing/2014/main" id="{505AE1CD-59B8-D201-EF29-EEEFDBD37C91}"/>
                </a:ext>
              </a:extLst>
            </p:cNvPr>
            <p:cNvSpPr/>
            <p:nvPr/>
          </p:nvSpPr>
          <p:spPr>
            <a:xfrm rot="18900000">
              <a:off x="1929880"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9" name="Freeform 28">
              <a:extLst>
                <a:ext uri="{FF2B5EF4-FFF2-40B4-BE49-F238E27FC236}">
                  <a16:creationId xmlns:a16="http://schemas.microsoft.com/office/drawing/2014/main" id="{489E7604-963B-24FA-DA69-715E4B02AC29}"/>
                </a:ext>
              </a:extLst>
            </p:cNvPr>
            <p:cNvSpPr/>
            <p:nvPr/>
          </p:nvSpPr>
          <p:spPr>
            <a:xfrm>
              <a:off x="1216650"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0" name="Freeform 29">
              <a:extLst>
                <a:ext uri="{FF2B5EF4-FFF2-40B4-BE49-F238E27FC236}">
                  <a16:creationId xmlns:a16="http://schemas.microsoft.com/office/drawing/2014/main" id="{3FBF4059-0B61-7160-8E16-BD77C4E05892}"/>
                </a:ext>
              </a:extLst>
            </p:cNvPr>
            <p:cNvSpPr/>
            <p:nvPr/>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1" name="Freeform 30">
              <a:extLst>
                <a:ext uri="{FF2B5EF4-FFF2-40B4-BE49-F238E27FC236}">
                  <a16:creationId xmlns:a16="http://schemas.microsoft.com/office/drawing/2014/main" id="{06CC3FD3-8614-4A51-2048-9FF01A364FC2}"/>
                </a:ext>
              </a:extLst>
            </p:cNvPr>
            <p:cNvSpPr/>
            <p:nvPr/>
          </p:nvSpPr>
          <p:spPr>
            <a:xfrm rot="18900000">
              <a:off x="997477"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2" name="Freeform 31">
              <a:extLst>
                <a:ext uri="{FF2B5EF4-FFF2-40B4-BE49-F238E27FC236}">
                  <a16:creationId xmlns:a16="http://schemas.microsoft.com/office/drawing/2014/main" id="{B6D82319-CD53-2C01-4D17-66F1921DCE61}"/>
                </a:ext>
              </a:extLst>
            </p:cNvPr>
            <p:cNvSpPr/>
            <p:nvPr/>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3" name="Freeform 32">
              <a:extLst>
                <a:ext uri="{FF2B5EF4-FFF2-40B4-BE49-F238E27FC236}">
                  <a16:creationId xmlns:a16="http://schemas.microsoft.com/office/drawing/2014/main" id="{5119BF2B-A438-26EB-228E-1B2BC29531BC}"/>
                </a:ext>
              </a:extLst>
            </p:cNvPr>
            <p:cNvSpPr/>
            <p:nvPr/>
          </p:nvSpPr>
          <p:spPr>
            <a:xfrm rot="18900000">
              <a:off x="998428"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4" name="Freeform 33">
              <a:extLst>
                <a:ext uri="{FF2B5EF4-FFF2-40B4-BE49-F238E27FC236}">
                  <a16:creationId xmlns:a16="http://schemas.microsoft.com/office/drawing/2014/main" id="{08DC1A24-6577-877F-77F5-590DE6BD49FD}"/>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5" name="Freeform 34">
              <a:extLst>
                <a:ext uri="{FF2B5EF4-FFF2-40B4-BE49-F238E27FC236}">
                  <a16:creationId xmlns:a16="http://schemas.microsoft.com/office/drawing/2014/main" id="{BCE8E282-E6A6-5A41-E571-DD45C49E17B5}"/>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grpSp>
    </p:spTree>
    <p:extLst>
      <p:ext uri="{BB962C8B-B14F-4D97-AF65-F5344CB8AC3E}">
        <p14:creationId xmlns:p14="http://schemas.microsoft.com/office/powerpoint/2010/main" val="23288618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C798E49-ED2E-E9C8-0021-EFD0E0A132BA}"/>
              </a:ext>
            </a:extLst>
          </p:cNvPr>
          <p:cNvSpPr>
            <a:spLocks noGrp="1"/>
          </p:cNvSpPr>
          <p:nvPr>
            <p:ph type="sldNum" sz="quarter" idx="10"/>
          </p:nvPr>
        </p:nvSpPr>
        <p:spPr/>
        <p:txBody>
          <a:bodyPr/>
          <a:lstStyle/>
          <a:p>
            <a:fld id="{CB2079F2-58AF-ED44-82D7-E04B2F6FD686}" type="slidenum">
              <a:rPr lang="en-US" smtClean="0"/>
              <a:pPr/>
              <a:t>2</a:t>
            </a:fld>
            <a:endParaRPr lang="en-US" dirty="0"/>
          </a:p>
        </p:txBody>
      </p:sp>
      <p:sp>
        <p:nvSpPr>
          <p:cNvPr id="3" name="Rectangle 2">
            <a:extLst>
              <a:ext uri="{FF2B5EF4-FFF2-40B4-BE49-F238E27FC236}">
                <a16:creationId xmlns:a16="http://schemas.microsoft.com/office/drawing/2014/main" id="{1F1B189F-5127-FFC8-C640-E02D55947170}"/>
              </a:ext>
            </a:extLst>
          </p:cNvPr>
          <p:cNvSpPr/>
          <p:nvPr/>
        </p:nvSpPr>
        <p:spPr>
          <a:xfrm flipV="1">
            <a:off x="740928" y="6512628"/>
            <a:ext cx="6832572" cy="3579789"/>
          </a:xfrm>
          <a:prstGeom prst="rect">
            <a:avLst/>
          </a:prstGeom>
          <a:solidFill>
            <a:srgbClr val="8E2F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pic>
        <p:nvPicPr>
          <p:cNvPr id="27" name="Picture 26">
            <a:extLst>
              <a:ext uri="{FF2B5EF4-FFF2-40B4-BE49-F238E27FC236}">
                <a16:creationId xmlns:a16="http://schemas.microsoft.com/office/drawing/2014/main" id="{92947FD2-0D9F-66BC-A75C-74A5576B2AA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0"/>
            <a:ext cx="7559675" cy="3105011"/>
          </a:xfrm>
          <a:prstGeom prst="rect">
            <a:avLst/>
          </a:prstGeom>
        </p:spPr>
      </p:pic>
      <p:sp>
        <p:nvSpPr>
          <p:cNvPr id="28" name="Text Placeholder 16">
            <a:extLst>
              <a:ext uri="{FF2B5EF4-FFF2-40B4-BE49-F238E27FC236}">
                <a16:creationId xmlns:a16="http://schemas.microsoft.com/office/drawing/2014/main" id="{A38D377D-12BE-DC45-84C1-4F97A60561AB}"/>
              </a:ext>
            </a:extLst>
          </p:cNvPr>
          <p:cNvSpPr>
            <a:spLocks noGrp="1"/>
          </p:cNvSpPr>
          <p:nvPr/>
        </p:nvSpPr>
        <p:spPr>
          <a:xfrm>
            <a:off x="742427" y="3384973"/>
            <a:ext cx="6051577" cy="908583"/>
          </a:xfrm>
          <a:prstGeom prst="rect">
            <a:avLst/>
          </a:prstGeom>
        </p:spPr>
        <p:txBody>
          <a:bodyPr>
            <a:noAutofit/>
          </a:bodyPr>
          <a:lstStyle>
            <a:lvl1pPr marL="0" indent="0" algn="l" defTabSz="2073036" rtl="0" eaLnBrk="1" latinLnBrk="0" hangingPunct="1">
              <a:lnSpc>
                <a:spcPct val="100000"/>
              </a:lnSpc>
              <a:spcBef>
                <a:spcPts val="2267"/>
              </a:spcBef>
              <a:buFont typeface="Arial" panose="020B0604020202020204" pitchFamily="34" charset="0"/>
              <a:buNone/>
              <a:defRPr sz="2200" b="1" i="0" kern="1200">
                <a:solidFill>
                  <a:srgbClr val="F9A835"/>
                </a:solidFill>
                <a:latin typeface="Calibri" panose="020F0502020204030204" pitchFamily="34" charset="0"/>
                <a:ea typeface="+mn-ea"/>
                <a:cs typeface="Poppins SemiBold" pitchFamily="2" charset="77"/>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pl-PL" sz="1800" b="1" dirty="0">
                <a:solidFill>
                  <a:srgbClr val="F48043"/>
                </a:solidFill>
                <a:effectLst/>
                <a:latin typeface="Calibri" panose="020F0502020204030204" pitchFamily="34" charset="0"/>
                <a:ea typeface="Calibri" panose="020F0502020204030204" pitchFamily="34" charset="0"/>
                <a:cs typeface="Times New Roman" panose="02020603050405020304" pitchFamily="18" charset="0"/>
              </a:rPr>
              <a:t>01 |</a:t>
            </a:r>
            <a:r>
              <a:rPr lang="pl-PL" sz="1800" b="1" dirty="0">
                <a:solidFill>
                  <a:srgbClr val="8E2F91"/>
                </a:solidFill>
                <a:effectLst/>
                <a:latin typeface="Calibri" panose="020F0502020204030204" pitchFamily="34" charset="0"/>
                <a:ea typeface="Calibri" panose="020F0502020204030204" pitchFamily="34" charset="0"/>
                <a:cs typeface="Times New Roman" panose="02020603050405020304" pitchFamily="18" charset="0"/>
              </a:rPr>
              <a:t>WPROWADZENIE DO KURSU</a:t>
            </a:r>
          </a:p>
        </p:txBody>
      </p:sp>
      <p:sp>
        <p:nvSpPr>
          <p:cNvPr id="29" name="Text Placeholder 17">
            <a:extLst>
              <a:ext uri="{FF2B5EF4-FFF2-40B4-BE49-F238E27FC236}">
                <a16:creationId xmlns:a16="http://schemas.microsoft.com/office/drawing/2014/main" id="{FF1968FD-C822-7C4B-8B3F-6643A42A69F2}"/>
              </a:ext>
            </a:extLst>
          </p:cNvPr>
          <p:cNvSpPr>
            <a:spLocks noGrp="1"/>
          </p:cNvSpPr>
          <p:nvPr/>
        </p:nvSpPr>
        <p:spPr>
          <a:xfrm>
            <a:off x="968744" y="7705284"/>
            <a:ext cx="6143488" cy="2340761"/>
          </a:xfrm>
          <a:prstGeom prst="rect">
            <a:avLst/>
          </a:prstGeom>
        </p:spPr>
        <p:txBody>
          <a:bodyPr numCol="2"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r>
              <a:rPr lang="pl-PL" dirty="0"/>
              <a:t>Projekt ERASMUS+ „</a:t>
            </a:r>
            <a:r>
              <a:rPr lang="pl-PL" dirty="0" err="1"/>
              <a:t>Generation</a:t>
            </a:r>
            <a:r>
              <a:rPr lang="pl-PL" dirty="0"/>
              <a:t> </a:t>
            </a:r>
            <a:r>
              <a:rPr lang="pl-PL" dirty="0" err="1"/>
              <a:t>Blockchain</a:t>
            </a:r>
            <a:r>
              <a:rPr lang="pl-PL" dirty="0"/>
              <a:t>” ma na celu przyczynienie się do poprawy umiejętności cyfrowego uczenia się i nauczania w instytucjach szkolnictwa wyższego oraz rozwoju zaawansowanych umiejętności studentów, tak aby byli lepiej przygotowani do udziału w cyfrowej transformacji społeczeństwa. </a:t>
            </a:r>
          </a:p>
          <a:p>
            <a:pPr algn="just"/>
            <a:endParaRPr lang="pl-PL" dirty="0"/>
          </a:p>
          <a:p>
            <a:pPr algn="just"/>
            <a:r>
              <a:rPr lang="pl-PL" dirty="0"/>
              <a:t>Projekt ten jest wynikiem współpracy pomiędzy Uniwersytetem Szczecińskim w Polsce, Frankfurt School </a:t>
            </a:r>
            <a:r>
              <a:rPr lang="pl-PL" dirty="0" err="1"/>
              <a:t>Blockchain</a:t>
            </a:r>
            <a:r>
              <a:rPr lang="pl-PL" dirty="0"/>
              <a:t> Center w Niemczech, </a:t>
            </a:r>
            <a:r>
              <a:rPr lang="pl-PL" dirty="0" err="1"/>
              <a:t>Momentum</a:t>
            </a:r>
            <a:r>
              <a:rPr lang="pl-PL" dirty="0"/>
              <a:t> </a:t>
            </a:r>
            <a:r>
              <a:rPr lang="pl-PL" dirty="0" err="1"/>
              <a:t>Educate+Innovate</a:t>
            </a:r>
            <a:r>
              <a:rPr lang="pl-PL" dirty="0"/>
              <a:t> w Irlandii, Amsterdam University of Applied </a:t>
            </a:r>
            <a:r>
              <a:rPr lang="pl-PL" dirty="0" err="1"/>
              <a:t>Sciences</a:t>
            </a:r>
            <a:r>
              <a:rPr lang="pl-PL" dirty="0"/>
              <a:t> w Holandii, </a:t>
            </a:r>
            <a:r>
              <a:rPr lang="pl-PL" dirty="0" err="1"/>
              <a:t>European</a:t>
            </a:r>
            <a:r>
              <a:rPr lang="pl-PL" dirty="0"/>
              <a:t> E-Learning </a:t>
            </a:r>
            <a:r>
              <a:rPr lang="pl-PL" dirty="0" err="1"/>
              <a:t>Institute</a:t>
            </a:r>
            <a:r>
              <a:rPr lang="pl-PL" dirty="0"/>
              <a:t> w Danii i University of Porto w Portugalii.</a:t>
            </a:r>
          </a:p>
          <a:p>
            <a:pPr algn="just"/>
            <a:r>
              <a:rPr lang="pl-PL" dirty="0"/>
              <a:t> </a:t>
            </a:r>
          </a:p>
          <a:p>
            <a:pPr algn="just"/>
            <a:r>
              <a:rPr lang="pl-PL" dirty="0"/>
              <a:t>Sfinansowane ze środków UE. Wyrażone poglądy i opinie są jedynie opiniami autora lub autorów i niekoniecznie odzwierciedlają poglądy i opinie Unii Europejskiej lub Narodowej Agencji. Unia Europejska ani Narodowa Agencja nie ponoszą za nie odpowiedzialności.</a:t>
            </a:r>
          </a:p>
          <a:p>
            <a:endParaRPr lang="en-US" dirty="0"/>
          </a:p>
        </p:txBody>
      </p:sp>
      <p:grpSp>
        <p:nvGrpSpPr>
          <p:cNvPr id="30" name="Group 29">
            <a:extLst>
              <a:ext uri="{FF2B5EF4-FFF2-40B4-BE49-F238E27FC236}">
                <a16:creationId xmlns:a16="http://schemas.microsoft.com/office/drawing/2014/main" id="{D5DA6220-3758-4427-6119-FA05DFA2404D}"/>
              </a:ext>
            </a:extLst>
          </p:cNvPr>
          <p:cNvGrpSpPr/>
          <p:nvPr/>
        </p:nvGrpSpPr>
        <p:grpSpPr>
          <a:xfrm flipH="1">
            <a:off x="5193447" y="1022661"/>
            <a:ext cx="2590078" cy="2250924"/>
            <a:chOff x="-220413" y="5470274"/>
            <a:chExt cx="2590078" cy="2250924"/>
          </a:xfrm>
        </p:grpSpPr>
        <p:sp>
          <p:nvSpPr>
            <p:cNvPr id="32" name="Freeform 31">
              <a:extLst>
                <a:ext uri="{FF2B5EF4-FFF2-40B4-BE49-F238E27FC236}">
                  <a16:creationId xmlns:a16="http://schemas.microsoft.com/office/drawing/2014/main" id="{32EC713E-88AA-494C-A671-1ECB1AA58E23}"/>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3" name="Freeform 32">
              <a:extLst>
                <a:ext uri="{FF2B5EF4-FFF2-40B4-BE49-F238E27FC236}">
                  <a16:creationId xmlns:a16="http://schemas.microsoft.com/office/drawing/2014/main" id="{27D027B0-8DD0-F6BD-01EC-305AEF6E8B50}"/>
                </a:ext>
              </a:extLst>
            </p:cNvPr>
            <p:cNvSpPr/>
            <p:nvPr/>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4" name="Freeform 33">
              <a:extLst>
                <a:ext uri="{FF2B5EF4-FFF2-40B4-BE49-F238E27FC236}">
                  <a16:creationId xmlns:a16="http://schemas.microsoft.com/office/drawing/2014/main" id="{D35E1EC2-9CC0-1043-74A0-FF3E8B02D30F}"/>
                </a:ext>
              </a:extLst>
            </p:cNvPr>
            <p:cNvSpPr/>
            <p:nvPr/>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5" name="Freeform 34">
              <a:extLst>
                <a:ext uri="{FF2B5EF4-FFF2-40B4-BE49-F238E27FC236}">
                  <a16:creationId xmlns:a16="http://schemas.microsoft.com/office/drawing/2014/main" id="{08CC5F2C-37BC-6DEF-8D0B-DE0DD159E023}"/>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6" name="Freeform 35">
              <a:extLst>
                <a:ext uri="{FF2B5EF4-FFF2-40B4-BE49-F238E27FC236}">
                  <a16:creationId xmlns:a16="http://schemas.microsoft.com/office/drawing/2014/main" id="{EB0D2E40-423E-8F0F-00B2-A1BDB08F116D}"/>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7" name="Freeform 36">
              <a:extLst>
                <a:ext uri="{FF2B5EF4-FFF2-40B4-BE49-F238E27FC236}">
                  <a16:creationId xmlns:a16="http://schemas.microsoft.com/office/drawing/2014/main" id="{4D7EFE29-C037-3258-B8E8-993C915BBC6A}"/>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8" name="Freeform 37">
              <a:extLst>
                <a:ext uri="{FF2B5EF4-FFF2-40B4-BE49-F238E27FC236}">
                  <a16:creationId xmlns:a16="http://schemas.microsoft.com/office/drawing/2014/main" id="{8ADF7F05-F4FE-C38C-7C75-78D4ADC24441}"/>
                </a:ext>
              </a:extLst>
            </p:cNvPr>
            <p:cNvSpPr/>
            <p:nvPr/>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9" name="Freeform 38">
              <a:extLst>
                <a:ext uri="{FF2B5EF4-FFF2-40B4-BE49-F238E27FC236}">
                  <a16:creationId xmlns:a16="http://schemas.microsoft.com/office/drawing/2014/main" id="{38C8130A-DE3C-F13A-6DEE-7530E674FBC5}"/>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0" name="Freeform 39">
              <a:extLst>
                <a:ext uri="{FF2B5EF4-FFF2-40B4-BE49-F238E27FC236}">
                  <a16:creationId xmlns:a16="http://schemas.microsoft.com/office/drawing/2014/main" id="{45F2BAC6-245D-C6BC-8D11-6711B27CC4DC}"/>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1" name="Freeform 40">
              <a:extLst>
                <a:ext uri="{FF2B5EF4-FFF2-40B4-BE49-F238E27FC236}">
                  <a16:creationId xmlns:a16="http://schemas.microsoft.com/office/drawing/2014/main" id="{7F140F3C-FB59-2E4E-6F74-AB35D08012F0}"/>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2" name="Freeform 41">
              <a:extLst>
                <a:ext uri="{FF2B5EF4-FFF2-40B4-BE49-F238E27FC236}">
                  <a16:creationId xmlns:a16="http://schemas.microsoft.com/office/drawing/2014/main" id="{52E83B42-8492-D86C-5932-9B14C9E62C8A}"/>
                </a:ext>
              </a:extLst>
            </p:cNvPr>
            <p:cNvSpPr/>
            <p:nvPr/>
          </p:nvSpPr>
          <p:spPr>
            <a:xfrm rot="18900000">
              <a:off x="1929880"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3" name="Freeform 42">
              <a:extLst>
                <a:ext uri="{FF2B5EF4-FFF2-40B4-BE49-F238E27FC236}">
                  <a16:creationId xmlns:a16="http://schemas.microsoft.com/office/drawing/2014/main" id="{EB3ACB87-FFB9-40FA-61C9-A37458609A75}"/>
                </a:ext>
              </a:extLst>
            </p:cNvPr>
            <p:cNvSpPr/>
            <p:nvPr/>
          </p:nvSpPr>
          <p:spPr>
            <a:xfrm>
              <a:off x="1216650"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4" name="Freeform 43">
              <a:extLst>
                <a:ext uri="{FF2B5EF4-FFF2-40B4-BE49-F238E27FC236}">
                  <a16:creationId xmlns:a16="http://schemas.microsoft.com/office/drawing/2014/main" id="{D287733F-AF7A-1A98-EA10-4C307A73F0C3}"/>
                </a:ext>
              </a:extLst>
            </p:cNvPr>
            <p:cNvSpPr/>
            <p:nvPr/>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5" name="Freeform 44">
              <a:extLst>
                <a:ext uri="{FF2B5EF4-FFF2-40B4-BE49-F238E27FC236}">
                  <a16:creationId xmlns:a16="http://schemas.microsoft.com/office/drawing/2014/main" id="{5E81BC1B-34A3-0FE4-7AD1-F27AEF7F98D2}"/>
                </a:ext>
              </a:extLst>
            </p:cNvPr>
            <p:cNvSpPr/>
            <p:nvPr/>
          </p:nvSpPr>
          <p:spPr>
            <a:xfrm rot="18900000">
              <a:off x="997477"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6" name="Freeform 45">
              <a:extLst>
                <a:ext uri="{FF2B5EF4-FFF2-40B4-BE49-F238E27FC236}">
                  <a16:creationId xmlns:a16="http://schemas.microsoft.com/office/drawing/2014/main" id="{214F0874-F786-02A2-14B4-B137181DB8B1}"/>
                </a:ext>
              </a:extLst>
            </p:cNvPr>
            <p:cNvSpPr/>
            <p:nvPr/>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7" name="Freeform 46">
              <a:extLst>
                <a:ext uri="{FF2B5EF4-FFF2-40B4-BE49-F238E27FC236}">
                  <a16:creationId xmlns:a16="http://schemas.microsoft.com/office/drawing/2014/main" id="{81CF0C90-ACCE-2CEC-E706-E835E38888A5}"/>
                </a:ext>
              </a:extLst>
            </p:cNvPr>
            <p:cNvSpPr/>
            <p:nvPr/>
          </p:nvSpPr>
          <p:spPr>
            <a:xfrm rot="18900000">
              <a:off x="998428"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8" name="Freeform 47">
              <a:extLst>
                <a:ext uri="{FF2B5EF4-FFF2-40B4-BE49-F238E27FC236}">
                  <a16:creationId xmlns:a16="http://schemas.microsoft.com/office/drawing/2014/main" id="{17FAD3E7-28CF-5BD8-508E-DD169C623D84}"/>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9" name="Freeform 48">
              <a:extLst>
                <a:ext uri="{FF2B5EF4-FFF2-40B4-BE49-F238E27FC236}">
                  <a16:creationId xmlns:a16="http://schemas.microsoft.com/office/drawing/2014/main" id="{FAE1BCDD-6AA3-D14E-9442-2D6CBA605157}"/>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grpSp>
      <p:sp>
        <p:nvSpPr>
          <p:cNvPr id="31" name="Text Placeholder 17">
            <a:extLst>
              <a:ext uri="{FF2B5EF4-FFF2-40B4-BE49-F238E27FC236}">
                <a16:creationId xmlns:a16="http://schemas.microsoft.com/office/drawing/2014/main" id="{A3B7D3D2-D83C-B6D1-86A5-71660EABD5FB}"/>
              </a:ext>
            </a:extLst>
          </p:cNvPr>
          <p:cNvSpPr txBox="1">
            <a:spLocks/>
          </p:cNvSpPr>
          <p:nvPr/>
        </p:nvSpPr>
        <p:spPr>
          <a:xfrm>
            <a:off x="761772" y="4745708"/>
            <a:ext cx="6036131" cy="1797030"/>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just">
              <a:spcAft>
                <a:spcPts val="1900"/>
              </a:spcAft>
            </a:pPr>
            <a:r>
              <a:rPr lang="pl-PL" sz="1100" dirty="0">
                <a:latin typeface="Calibri" panose="020F0502020204030204" pitchFamily="34" charset="0"/>
                <a:cs typeface="Calibri" panose="020F0502020204030204" pitchFamily="34" charset="0"/>
              </a:rPr>
              <a:t>Przed zagłębieniem się w treść zdecydowanie zalecamy zapoznanie się z sylabusem kursu. W sylabusie znajdziesz najważniejsze informacje związane z kursem, w tym:</a:t>
            </a:r>
          </a:p>
          <a:p>
            <a:pPr marL="342900" lvl="0" indent="-342900" algn="just" fontAlgn="base">
              <a:buSzPts val="1000"/>
              <a:buFont typeface="Symbol" panose="05050102010706020507" pitchFamily="18" charset="2"/>
              <a:buChar char=""/>
              <a:tabLst>
                <a:tab pos="457200" algn="l"/>
              </a:tabLst>
            </a:pPr>
            <a:r>
              <a:rPr lang="de-DE" sz="1100" dirty="0" err="1">
                <a:latin typeface="Calibri" panose="020F0502020204030204" pitchFamily="34" charset="0"/>
                <a:cs typeface="Calibri" panose="020F0502020204030204" pitchFamily="34" charset="0"/>
              </a:rPr>
              <a:t>Przegląd</a:t>
            </a:r>
            <a:r>
              <a:rPr lang="de-DE" sz="1100" dirty="0">
                <a:latin typeface="Calibri" panose="020F0502020204030204" pitchFamily="34" charset="0"/>
                <a:cs typeface="Calibri" panose="020F0502020204030204" pitchFamily="34" charset="0"/>
              </a:rPr>
              <a:t> </a:t>
            </a:r>
            <a:r>
              <a:rPr lang="de-DE" sz="1100" dirty="0" err="1">
                <a:latin typeface="Calibri" panose="020F0502020204030204" pitchFamily="34" charset="0"/>
                <a:cs typeface="Calibri" panose="020F0502020204030204" pitchFamily="34" charset="0"/>
              </a:rPr>
              <a:t>kursu</a:t>
            </a:r>
            <a:endParaRPr lang="pl-PL" sz="1100" dirty="0">
              <a:latin typeface="Calibri" panose="020F0502020204030204" pitchFamily="34" charset="0"/>
              <a:cs typeface="Calibri" panose="020F0502020204030204" pitchFamily="34" charset="0"/>
            </a:endParaRPr>
          </a:p>
          <a:p>
            <a:pPr marL="342900" lvl="0" indent="-342900" algn="just" fontAlgn="base">
              <a:buSzPts val="1000"/>
              <a:buFont typeface="Symbol" panose="05050102010706020507" pitchFamily="18" charset="2"/>
              <a:buChar char=""/>
              <a:tabLst>
                <a:tab pos="457200" algn="l"/>
              </a:tabLst>
            </a:pPr>
            <a:r>
              <a:rPr lang="de-DE" sz="1100" dirty="0" err="1">
                <a:latin typeface="Calibri" panose="020F0502020204030204" pitchFamily="34" charset="0"/>
                <a:cs typeface="Calibri" panose="020F0502020204030204" pitchFamily="34" charset="0"/>
              </a:rPr>
              <a:t>Wymagania</a:t>
            </a:r>
            <a:r>
              <a:rPr lang="de-DE" sz="1100" dirty="0">
                <a:latin typeface="Calibri" panose="020F0502020204030204" pitchFamily="34" charset="0"/>
                <a:cs typeface="Calibri" panose="020F0502020204030204" pitchFamily="34" charset="0"/>
              </a:rPr>
              <a:t> </a:t>
            </a:r>
            <a:r>
              <a:rPr lang="de-DE" sz="1100" dirty="0" err="1">
                <a:latin typeface="Calibri" panose="020F0502020204030204" pitchFamily="34" charset="0"/>
                <a:cs typeface="Calibri" panose="020F0502020204030204" pitchFamily="34" charset="0"/>
              </a:rPr>
              <a:t>wstępne</a:t>
            </a:r>
            <a:r>
              <a:rPr lang="de-DE" sz="1100" dirty="0">
                <a:latin typeface="Calibri" panose="020F0502020204030204" pitchFamily="34" charset="0"/>
                <a:cs typeface="Calibri" panose="020F0502020204030204" pitchFamily="34" charset="0"/>
              </a:rPr>
              <a:t> i </a:t>
            </a:r>
            <a:r>
              <a:rPr lang="de-DE" sz="1100" dirty="0" err="1">
                <a:latin typeface="Calibri" panose="020F0502020204030204" pitchFamily="34" charset="0"/>
                <a:cs typeface="Calibri" panose="020F0502020204030204" pitchFamily="34" charset="0"/>
              </a:rPr>
              <a:t>czas</a:t>
            </a:r>
            <a:r>
              <a:rPr lang="de-DE" sz="1100" dirty="0">
                <a:latin typeface="Calibri" panose="020F0502020204030204" pitchFamily="34" charset="0"/>
                <a:cs typeface="Calibri" panose="020F0502020204030204" pitchFamily="34" charset="0"/>
              </a:rPr>
              <a:t> </a:t>
            </a:r>
            <a:r>
              <a:rPr lang="de-DE" sz="1100" dirty="0" err="1">
                <a:latin typeface="Calibri" panose="020F0502020204030204" pitchFamily="34" charset="0"/>
                <a:cs typeface="Calibri" panose="020F0502020204030204" pitchFamily="34" charset="0"/>
              </a:rPr>
              <a:t>trwania</a:t>
            </a:r>
            <a:r>
              <a:rPr lang="de-DE" sz="1100" dirty="0">
                <a:latin typeface="Calibri" panose="020F0502020204030204" pitchFamily="34" charset="0"/>
                <a:cs typeface="Calibri" panose="020F0502020204030204" pitchFamily="34" charset="0"/>
              </a:rPr>
              <a:t> </a:t>
            </a:r>
            <a:r>
              <a:rPr lang="de-DE" sz="1100" dirty="0" err="1">
                <a:latin typeface="Calibri" panose="020F0502020204030204" pitchFamily="34" charset="0"/>
                <a:cs typeface="Calibri" panose="020F0502020204030204" pitchFamily="34" charset="0"/>
              </a:rPr>
              <a:t>kursu</a:t>
            </a:r>
            <a:endParaRPr lang="pl-PL" sz="1100" dirty="0">
              <a:latin typeface="Calibri" panose="020F0502020204030204" pitchFamily="34" charset="0"/>
              <a:cs typeface="Calibri" panose="020F0502020204030204" pitchFamily="34" charset="0"/>
            </a:endParaRPr>
          </a:p>
          <a:p>
            <a:pPr marL="342900" lvl="0" indent="-342900" algn="just" fontAlgn="base">
              <a:buSzPts val="1000"/>
              <a:buFont typeface="Symbol" panose="05050102010706020507" pitchFamily="18" charset="2"/>
              <a:buChar char=""/>
              <a:tabLst>
                <a:tab pos="457200" algn="l"/>
              </a:tabLst>
            </a:pPr>
            <a:r>
              <a:rPr lang="pl-PL" sz="1100" dirty="0">
                <a:latin typeface="Calibri" panose="020F0502020204030204" pitchFamily="34" charset="0"/>
                <a:cs typeface="Calibri" panose="020F0502020204030204" pitchFamily="34" charset="0"/>
              </a:rPr>
              <a:t>Cele dydaktyczne kursu i zarys programu nauczania</a:t>
            </a:r>
          </a:p>
          <a:p>
            <a:pPr marL="342900" lvl="0" indent="-342900" algn="just" fontAlgn="base">
              <a:buSzPts val="1000"/>
              <a:buFont typeface="Symbol" panose="05050102010706020507" pitchFamily="18" charset="2"/>
              <a:buChar char=""/>
              <a:tabLst>
                <a:tab pos="457200" algn="l"/>
              </a:tabLst>
            </a:pPr>
            <a:r>
              <a:rPr lang="de-DE" sz="1100" dirty="0">
                <a:latin typeface="Calibri" panose="020F0502020204030204" pitchFamily="34" charset="0"/>
                <a:cs typeface="Calibri" panose="020F0502020204030204" pitchFamily="34" charset="0"/>
              </a:rPr>
              <a:t>Termin </a:t>
            </a:r>
            <a:r>
              <a:rPr lang="de-DE" sz="1100" dirty="0" err="1">
                <a:latin typeface="Calibri" panose="020F0502020204030204" pitchFamily="34" charset="0"/>
                <a:cs typeface="Calibri" panose="020F0502020204030204" pitchFamily="34" charset="0"/>
              </a:rPr>
              <a:t>realizacji</a:t>
            </a:r>
            <a:r>
              <a:rPr lang="de-DE" sz="1100" dirty="0">
                <a:latin typeface="Calibri" panose="020F0502020204030204" pitchFamily="34" charset="0"/>
                <a:cs typeface="Calibri" panose="020F0502020204030204" pitchFamily="34" charset="0"/>
              </a:rPr>
              <a:t> </a:t>
            </a:r>
            <a:r>
              <a:rPr lang="de-DE" sz="1100" dirty="0" err="1">
                <a:latin typeface="Calibri" panose="020F0502020204030204" pitchFamily="34" charset="0"/>
                <a:cs typeface="Calibri" panose="020F0502020204030204" pitchFamily="34" charset="0"/>
              </a:rPr>
              <a:t>kursu</a:t>
            </a:r>
            <a:endParaRPr lang="pl-PL" sz="1100" dirty="0">
              <a:latin typeface="Calibri" panose="020F0502020204030204" pitchFamily="34" charset="0"/>
              <a:cs typeface="Calibri" panose="020F0502020204030204" pitchFamily="34" charset="0"/>
            </a:endParaRPr>
          </a:p>
          <a:p>
            <a:pPr marL="342900" lvl="0" indent="-342900" algn="just" fontAlgn="base">
              <a:buSzPts val="1000"/>
              <a:buFont typeface="Symbol" panose="05050102010706020507" pitchFamily="18" charset="2"/>
              <a:buChar char=""/>
              <a:tabLst>
                <a:tab pos="457200" algn="l"/>
              </a:tabLst>
            </a:pPr>
            <a:r>
              <a:rPr lang="de-DE" sz="1100" dirty="0" err="1">
                <a:latin typeface="Calibri" panose="020F0502020204030204" pitchFamily="34" charset="0"/>
                <a:cs typeface="Calibri" panose="020F0502020204030204" pitchFamily="34" charset="0"/>
              </a:rPr>
              <a:t>Ocena</a:t>
            </a:r>
            <a:r>
              <a:rPr lang="de-DE" sz="1100" dirty="0">
                <a:latin typeface="Calibri" panose="020F0502020204030204" pitchFamily="34" charset="0"/>
                <a:cs typeface="Calibri" panose="020F0502020204030204" pitchFamily="34" charset="0"/>
              </a:rPr>
              <a:t> i </a:t>
            </a:r>
            <a:r>
              <a:rPr lang="de-DE" sz="1100" dirty="0" err="1">
                <a:latin typeface="Calibri" panose="020F0502020204030204" pitchFamily="34" charset="0"/>
                <a:cs typeface="Calibri" panose="020F0502020204030204" pitchFamily="34" charset="0"/>
              </a:rPr>
              <a:t>zaliczenie</a:t>
            </a:r>
            <a:r>
              <a:rPr lang="de-DE" sz="1100" dirty="0">
                <a:latin typeface="Calibri" panose="020F0502020204030204" pitchFamily="34" charset="0"/>
                <a:cs typeface="Calibri" panose="020F0502020204030204" pitchFamily="34" charset="0"/>
              </a:rPr>
              <a:t> </a:t>
            </a:r>
            <a:r>
              <a:rPr lang="de-DE" sz="1100" dirty="0" err="1">
                <a:latin typeface="Calibri" panose="020F0502020204030204" pitchFamily="34" charset="0"/>
                <a:cs typeface="Calibri" panose="020F0502020204030204" pitchFamily="34" charset="0"/>
              </a:rPr>
              <a:t>kursu</a:t>
            </a:r>
            <a:endParaRPr lang="pl-PL" sz="1100" dirty="0">
              <a:latin typeface="Calibri" panose="020F0502020204030204" pitchFamily="34" charset="0"/>
              <a:cs typeface="Calibri" panose="020F0502020204030204" pitchFamily="34" charset="0"/>
            </a:endParaRPr>
          </a:p>
          <a:p>
            <a:pPr marL="342900" lvl="0" indent="-342900" algn="just" fontAlgn="base">
              <a:spcAft>
                <a:spcPts val="1900"/>
              </a:spcAft>
              <a:buSzPts val="1000"/>
              <a:buFont typeface="Symbol" panose="05050102010706020507" pitchFamily="18" charset="2"/>
              <a:buChar char=""/>
              <a:tabLst>
                <a:tab pos="457200" algn="l"/>
              </a:tabLst>
            </a:pPr>
            <a:r>
              <a:rPr lang="pl-PL" sz="1100" dirty="0">
                <a:latin typeface="Calibri" panose="020F0502020204030204" pitchFamily="34" charset="0"/>
                <a:cs typeface="Calibri" panose="020F0502020204030204" pitchFamily="34" charset="0"/>
              </a:rPr>
              <a:t>Informacja o projekcie ERASMUS+ „</a:t>
            </a:r>
            <a:r>
              <a:rPr lang="pl-PL" sz="1100" dirty="0" err="1">
                <a:latin typeface="Calibri" panose="020F0502020204030204" pitchFamily="34" charset="0"/>
                <a:cs typeface="Calibri" panose="020F0502020204030204" pitchFamily="34" charset="0"/>
              </a:rPr>
              <a:t>Generation</a:t>
            </a:r>
            <a:r>
              <a:rPr lang="pl-PL" sz="1100" dirty="0">
                <a:latin typeface="Calibri" panose="020F0502020204030204" pitchFamily="34" charset="0"/>
                <a:cs typeface="Calibri" panose="020F0502020204030204" pitchFamily="34" charset="0"/>
              </a:rPr>
              <a:t> </a:t>
            </a:r>
            <a:r>
              <a:rPr lang="pl-PL" sz="1100" dirty="0" err="1">
                <a:latin typeface="Calibri" panose="020F0502020204030204" pitchFamily="34" charset="0"/>
                <a:cs typeface="Calibri" panose="020F0502020204030204" pitchFamily="34" charset="0"/>
              </a:rPr>
              <a:t>Blockchain</a:t>
            </a:r>
            <a:r>
              <a:rPr lang="pl-PL" sz="1100" dirty="0">
                <a:latin typeface="Calibri" panose="020F0502020204030204" pitchFamily="34" charset="0"/>
                <a:cs typeface="Calibri" panose="020F0502020204030204" pitchFamily="34" charset="0"/>
              </a:rPr>
              <a:t>”</a:t>
            </a:r>
          </a:p>
          <a:p>
            <a:pPr marL="171450" indent="-171450">
              <a:buClr>
                <a:srgbClr val="DD1470"/>
              </a:buClr>
              <a:buSzPct val="120000"/>
              <a:buFont typeface="Wingdings" pitchFamily="2" charset="2"/>
              <a:buChar char="§"/>
            </a:pPr>
            <a:endParaRPr lang="en-US" sz="1100" dirty="0">
              <a:latin typeface="Calibri" panose="020F0502020204030204" pitchFamily="34" charset="0"/>
              <a:cs typeface="Calibri" panose="020F0502020204030204" pitchFamily="34" charset="0"/>
            </a:endParaRPr>
          </a:p>
          <a:p>
            <a:endParaRPr lang="en-US" dirty="0">
              <a:solidFill>
                <a:schemeClr val="tx1"/>
              </a:solidFill>
            </a:endParaRPr>
          </a:p>
        </p:txBody>
      </p:sp>
      <p:sp>
        <p:nvSpPr>
          <p:cNvPr id="50" name="Text Placeholder 16">
            <a:extLst>
              <a:ext uri="{FF2B5EF4-FFF2-40B4-BE49-F238E27FC236}">
                <a16:creationId xmlns:a16="http://schemas.microsoft.com/office/drawing/2014/main" id="{DD696A88-DDBA-4B1F-C9A1-50B696893A95}"/>
              </a:ext>
            </a:extLst>
          </p:cNvPr>
          <p:cNvSpPr>
            <a:spLocks noGrp="1"/>
          </p:cNvSpPr>
          <p:nvPr/>
        </p:nvSpPr>
        <p:spPr>
          <a:xfrm>
            <a:off x="968744" y="6872748"/>
            <a:ext cx="5825260" cy="800580"/>
          </a:xfrm>
          <a:prstGeom prst="rect">
            <a:avLst/>
          </a:prstGeom>
        </p:spPr>
        <p:txBody>
          <a:bodyPr>
            <a:noAutofit/>
          </a:bodyPr>
          <a:lstStyle>
            <a:lvl1pPr marL="0" indent="0" algn="l" defTabSz="2073036" rtl="0" eaLnBrk="1" latinLnBrk="0" hangingPunct="1">
              <a:lnSpc>
                <a:spcPct val="100000"/>
              </a:lnSpc>
              <a:spcBef>
                <a:spcPts val="2267"/>
              </a:spcBef>
              <a:buFont typeface="Arial" panose="020B0604020202020204" pitchFamily="34" charset="0"/>
              <a:buNone/>
              <a:defRPr sz="2200" b="1" i="0" kern="1200">
                <a:solidFill>
                  <a:srgbClr val="F9A835"/>
                </a:solidFill>
                <a:latin typeface="Calibri" panose="020F0502020204030204" pitchFamily="34" charset="0"/>
                <a:ea typeface="+mn-ea"/>
                <a:cs typeface="Poppins SemiBold" pitchFamily="2" charset="77"/>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spcBef>
                <a:spcPts val="0"/>
              </a:spcBef>
            </a:pPr>
            <a:r>
              <a:rPr lang="pl-PL" sz="1800" b="0" dirty="0"/>
              <a:t>O projekcie ERASMUS „Generacja </a:t>
            </a:r>
            <a:r>
              <a:rPr lang="pl-PL" sz="1800" b="0" dirty="0" err="1"/>
              <a:t>Blockchain</a:t>
            </a:r>
            <a:r>
              <a:rPr lang="pl-PL" sz="1800" b="0" dirty="0"/>
              <a:t>”</a:t>
            </a:r>
          </a:p>
          <a:p>
            <a:pPr>
              <a:spcBef>
                <a:spcPts val="0"/>
              </a:spcBef>
            </a:pPr>
            <a:endParaRPr lang="en-US" sz="1800" b="0" dirty="0"/>
          </a:p>
        </p:txBody>
      </p:sp>
      <p:sp>
        <p:nvSpPr>
          <p:cNvPr id="51" name="Text Placeholder 16">
            <a:extLst>
              <a:ext uri="{FF2B5EF4-FFF2-40B4-BE49-F238E27FC236}">
                <a16:creationId xmlns:a16="http://schemas.microsoft.com/office/drawing/2014/main" id="{F067E0D0-F0BC-C144-BF71-01F743D751A5}"/>
              </a:ext>
            </a:extLst>
          </p:cNvPr>
          <p:cNvSpPr>
            <a:spLocks noGrp="1"/>
          </p:cNvSpPr>
          <p:nvPr/>
        </p:nvSpPr>
        <p:spPr>
          <a:xfrm>
            <a:off x="730684" y="3929305"/>
            <a:ext cx="6051577" cy="908583"/>
          </a:xfrm>
          <a:prstGeom prst="rect">
            <a:avLst/>
          </a:prstGeom>
        </p:spPr>
        <p:txBody>
          <a:bodyPr>
            <a:noAutofit/>
          </a:bodyPr>
          <a:lstStyle>
            <a:lvl1pPr marL="0" indent="0" algn="l" defTabSz="2073036" rtl="0" eaLnBrk="1" latinLnBrk="0" hangingPunct="1">
              <a:lnSpc>
                <a:spcPct val="100000"/>
              </a:lnSpc>
              <a:spcBef>
                <a:spcPts val="2267"/>
              </a:spcBef>
              <a:buFont typeface="Arial" panose="020B0604020202020204" pitchFamily="34" charset="0"/>
              <a:buNone/>
              <a:defRPr sz="2200" b="1" i="0" kern="1200">
                <a:solidFill>
                  <a:srgbClr val="F9A835"/>
                </a:solidFill>
                <a:latin typeface="Calibri" panose="020F0502020204030204" pitchFamily="34" charset="0"/>
                <a:ea typeface="+mn-ea"/>
                <a:cs typeface="Poppins SemiBold" pitchFamily="2" charset="77"/>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spcBef>
                <a:spcPts val="0"/>
              </a:spcBef>
            </a:pPr>
            <a:r>
              <a:rPr lang="pl-PL" sz="1800" b="0" dirty="0"/>
              <a:t>Witamy w kursie </a:t>
            </a:r>
          </a:p>
          <a:p>
            <a:pPr>
              <a:spcBef>
                <a:spcPts val="0"/>
              </a:spcBef>
            </a:pPr>
            <a:r>
              <a:rPr lang="pl-PL" sz="1800" b="0" dirty="0"/>
              <a:t>Technologia </a:t>
            </a:r>
            <a:r>
              <a:rPr lang="pl-PL" sz="1800" b="0" dirty="0" err="1"/>
              <a:t>blockchain</a:t>
            </a:r>
            <a:r>
              <a:rPr lang="pl-PL" sz="1800" b="0" dirty="0"/>
              <a:t> i </a:t>
            </a:r>
            <a:r>
              <a:rPr lang="pl-PL" sz="1800" b="0" dirty="0" err="1"/>
              <a:t>kryptowaluty</a:t>
            </a:r>
            <a:endParaRPr lang="pl-PL" sz="1800" b="0" dirty="0"/>
          </a:p>
          <a:p>
            <a:pPr>
              <a:spcBef>
                <a:spcPts val="0"/>
              </a:spcBef>
            </a:pPr>
            <a:endParaRPr lang="en-US" sz="1800" b="0" dirty="0"/>
          </a:p>
        </p:txBody>
      </p:sp>
    </p:spTree>
    <p:extLst>
      <p:ext uri="{BB962C8B-B14F-4D97-AF65-F5344CB8AC3E}">
        <p14:creationId xmlns:p14="http://schemas.microsoft.com/office/powerpoint/2010/main" val="40335431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Placeholder 17">
            <a:extLst>
              <a:ext uri="{FF2B5EF4-FFF2-40B4-BE49-F238E27FC236}">
                <a16:creationId xmlns:a16="http://schemas.microsoft.com/office/drawing/2014/main" id="{8CEBD022-B986-A341-BE7E-A2F9BD119657}"/>
              </a:ext>
            </a:extLst>
          </p:cNvPr>
          <p:cNvSpPr>
            <a:spLocks noGrp="1"/>
          </p:cNvSpPr>
          <p:nvPr>
            <p:ph type="body" sz="quarter" idx="32"/>
          </p:nvPr>
        </p:nvSpPr>
        <p:spPr>
          <a:xfrm>
            <a:off x="730684" y="773113"/>
            <a:ext cx="6051578" cy="283792"/>
          </a:xfrm>
        </p:spPr>
        <p:txBody>
          <a:bodyPr numCol="1"/>
          <a:lstStyle/>
          <a:p>
            <a:r>
              <a:rPr lang="pl-PL" dirty="0"/>
              <a:t>Pieniądz, niezależnie od jego kształtu czy formy, jest często definiowany w kategoriach trzech funkcji lub usług:</a:t>
            </a:r>
          </a:p>
        </p:txBody>
      </p:sp>
      <p:sp>
        <p:nvSpPr>
          <p:cNvPr id="2" name="Slide Number Placeholder 18">
            <a:extLst>
              <a:ext uri="{FF2B5EF4-FFF2-40B4-BE49-F238E27FC236}">
                <a16:creationId xmlns:a16="http://schemas.microsoft.com/office/drawing/2014/main" id="{CB93011C-D429-BCB9-F3D7-1E5167999C15}"/>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pPr/>
              <a:t>20</a:t>
            </a:fld>
            <a:endParaRPr lang="en-US" dirty="0"/>
          </a:p>
        </p:txBody>
      </p:sp>
      <p:sp>
        <p:nvSpPr>
          <p:cNvPr id="15" name="Text Placeholder 17">
            <a:extLst>
              <a:ext uri="{FF2B5EF4-FFF2-40B4-BE49-F238E27FC236}">
                <a16:creationId xmlns:a16="http://schemas.microsoft.com/office/drawing/2014/main" id="{3D221CC9-8603-65F4-5E34-73F7C51AB700}"/>
              </a:ext>
            </a:extLst>
          </p:cNvPr>
          <p:cNvSpPr txBox="1">
            <a:spLocks/>
          </p:cNvSpPr>
          <p:nvPr/>
        </p:nvSpPr>
        <p:spPr>
          <a:xfrm>
            <a:off x="746183" y="4925619"/>
            <a:ext cx="6051578" cy="2072827"/>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pl-PL" dirty="0">
                <a:solidFill>
                  <a:srgbClr val="000000"/>
                </a:solidFill>
              </a:rPr>
              <a:t>Pieniądzem może być jakiekolwiek dobro, które jest powszechnie używane i akceptowane w transakcjach związanych z transferem towarów i usług od jednej osoby do drugiej. W dzisiejszym świecie istnieją dwie tradycyjne formy pieniądza, pieniądz </a:t>
            </a:r>
            <a:r>
              <a:rPr lang="pl-PL" dirty="0" err="1">
                <a:solidFill>
                  <a:srgbClr val="000000"/>
                </a:solidFill>
              </a:rPr>
              <a:t>fiducjarny</a:t>
            </a:r>
            <a:r>
              <a:rPr lang="pl-PL" dirty="0">
                <a:solidFill>
                  <a:srgbClr val="000000"/>
                </a:solidFill>
              </a:rPr>
              <a:t> i pieniądz banku komercyjnego. Pieniądz </a:t>
            </a:r>
            <a:r>
              <a:rPr lang="pl-PL" dirty="0" err="1">
                <a:solidFill>
                  <a:srgbClr val="000000"/>
                </a:solidFill>
              </a:rPr>
              <a:t>fiducjarny</a:t>
            </a:r>
            <a:r>
              <a:rPr lang="pl-PL" dirty="0">
                <a:solidFill>
                  <a:srgbClr val="000000"/>
                </a:solidFill>
              </a:rPr>
              <a:t> w postaci banknotów i monet zyskuje swoją wartość, ponieważ rząd ogłasza, że pieniądz </a:t>
            </a:r>
            <a:r>
              <a:rPr lang="pl-PL" dirty="0" err="1">
                <a:solidFill>
                  <a:srgbClr val="000000"/>
                </a:solidFill>
              </a:rPr>
              <a:t>fiducjarny</a:t>
            </a:r>
            <a:r>
              <a:rPr lang="pl-PL" dirty="0">
                <a:solidFill>
                  <a:srgbClr val="000000"/>
                </a:solidFill>
              </a:rPr>
              <a:t> jest prawnym środkiem płatniczym, co wymaga od wszystkich kupców i handlowców w kraju zaakceptowania go jako środka do uregulowania długów. Z definicji pieniądz </a:t>
            </a:r>
            <a:r>
              <a:rPr lang="pl-PL" dirty="0" err="1">
                <a:solidFill>
                  <a:srgbClr val="000000"/>
                </a:solidFill>
              </a:rPr>
              <a:t>fiducjarny</a:t>
            </a:r>
            <a:r>
              <a:rPr lang="pl-PL" dirty="0">
                <a:solidFill>
                  <a:srgbClr val="000000"/>
                </a:solidFill>
              </a:rPr>
              <a:t> ma wartość wewnętrzną, która jest znacznie niższa. Jego wartość wynika z sił podaży i popytu. Jest to forma waluty, z którą jesteśmy najbardziej zaznajomieni.</a:t>
            </a:r>
          </a:p>
          <a:p>
            <a:endParaRPr lang="en-US" dirty="0">
              <a:solidFill>
                <a:srgbClr val="000000"/>
              </a:solidFill>
            </a:endParaRPr>
          </a:p>
          <a:p>
            <a:r>
              <a:rPr lang="pl-PL" dirty="0">
                <a:solidFill>
                  <a:srgbClr val="000000"/>
                </a:solidFill>
              </a:rPr>
              <a:t>Dodatkową formą pieniądza są pieniądze banków komercyjnych, które można określić jako roszczenia wobec instytucji finansowych, które można wykorzystać do zakupu towarów lub usług. To, co łączy wszystkie te rodzaje pieniędzy, to podstawowe cechy pieniądza:</a:t>
            </a:r>
          </a:p>
          <a:p>
            <a:endParaRPr lang="en-US" dirty="0">
              <a:solidFill>
                <a:srgbClr val="000000"/>
              </a:solidFill>
            </a:endParaRPr>
          </a:p>
        </p:txBody>
      </p:sp>
      <p:sp>
        <p:nvSpPr>
          <p:cNvPr id="24" name="Text Placeholder 17">
            <a:extLst>
              <a:ext uri="{FF2B5EF4-FFF2-40B4-BE49-F238E27FC236}">
                <a16:creationId xmlns:a16="http://schemas.microsoft.com/office/drawing/2014/main" id="{9FB453C0-0766-C27C-51E1-313B61B01E92}"/>
              </a:ext>
            </a:extLst>
          </p:cNvPr>
          <p:cNvSpPr txBox="1">
            <a:spLocks/>
          </p:cNvSpPr>
          <p:nvPr/>
        </p:nvSpPr>
        <p:spPr>
          <a:xfrm>
            <a:off x="992432" y="7645239"/>
            <a:ext cx="1047383" cy="265359"/>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r>
              <a:rPr lang="pl-PL" dirty="0">
                <a:solidFill>
                  <a:srgbClr val="000000"/>
                </a:solidFill>
              </a:rPr>
              <a:t>Trwałość</a:t>
            </a:r>
            <a:r>
              <a:rPr lang="en-LB" dirty="0">
                <a:effectLst/>
              </a:rPr>
              <a:t> </a:t>
            </a:r>
            <a:endParaRPr lang="en-US" dirty="0">
              <a:solidFill>
                <a:srgbClr val="000000"/>
              </a:solidFill>
            </a:endParaRPr>
          </a:p>
        </p:txBody>
      </p:sp>
      <p:sp>
        <p:nvSpPr>
          <p:cNvPr id="26" name="TextBox 25">
            <a:extLst>
              <a:ext uri="{FF2B5EF4-FFF2-40B4-BE49-F238E27FC236}">
                <a16:creationId xmlns:a16="http://schemas.microsoft.com/office/drawing/2014/main" id="{AC22CA96-DE0C-9C95-3255-57D0F071A36D}"/>
              </a:ext>
            </a:extLst>
          </p:cNvPr>
          <p:cNvSpPr txBox="1"/>
          <p:nvPr/>
        </p:nvSpPr>
        <p:spPr>
          <a:xfrm>
            <a:off x="428272" y="7214342"/>
            <a:ext cx="654756" cy="1092607"/>
          </a:xfrm>
          <a:prstGeom prst="rect">
            <a:avLst/>
          </a:prstGeom>
          <a:noFill/>
        </p:spPr>
        <p:txBody>
          <a:bodyPr wrap="square" rtlCol="0">
            <a:spAutoFit/>
          </a:bodyPr>
          <a:lstStyle/>
          <a:p>
            <a:r>
              <a:rPr lang="en-GB" sz="6500">
                <a:solidFill>
                  <a:srgbClr val="DD1470"/>
                </a:solidFill>
                <a:latin typeface="Arial" panose="020B0604020202020204" pitchFamily="34" charset="0"/>
                <a:cs typeface="Arial" panose="020B0604020202020204" pitchFamily="34" charset="0"/>
              </a:rPr>
              <a:t>1</a:t>
            </a:r>
          </a:p>
        </p:txBody>
      </p:sp>
      <p:sp>
        <p:nvSpPr>
          <p:cNvPr id="4" name="Text Placeholder 17">
            <a:extLst>
              <a:ext uri="{FF2B5EF4-FFF2-40B4-BE49-F238E27FC236}">
                <a16:creationId xmlns:a16="http://schemas.microsoft.com/office/drawing/2014/main" id="{D2754FCA-FF86-238D-1749-E58AD706A4BE}"/>
              </a:ext>
            </a:extLst>
          </p:cNvPr>
          <p:cNvSpPr txBox="1">
            <a:spLocks/>
          </p:cNvSpPr>
          <p:nvPr/>
        </p:nvSpPr>
        <p:spPr>
          <a:xfrm>
            <a:off x="1005879" y="1301770"/>
            <a:ext cx="2739551" cy="628238"/>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r>
              <a:rPr lang="en-US" b="1" dirty="0" err="1">
                <a:solidFill>
                  <a:srgbClr val="F79037"/>
                </a:solidFill>
              </a:rPr>
              <a:t>Przechowywanie</a:t>
            </a:r>
            <a:r>
              <a:rPr lang="en-US" b="1" dirty="0">
                <a:solidFill>
                  <a:srgbClr val="F79037"/>
                </a:solidFill>
              </a:rPr>
              <a:t> </a:t>
            </a:r>
            <a:r>
              <a:rPr lang="en-US" b="1" dirty="0" err="1">
                <a:solidFill>
                  <a:srgbClr val="F79037"/>
                </a:solidFill>
              </a:rPr>
              <a:t>wartości</a:t>
            </a:r>
            <a:r>
              <a:rPr lang="pl-PL" b="1" dirty="0">
                <a:solidFill>
                  <a:srgbClr val="F79037"/>
                </a:solidFill>
              </a:rPr>
              <a:t>:</a:t>
            </a:r>
          </a:p>
          <a:p>
            <a:pPr algn="l"/>
            <a:r>
              <a:rPr lang="pl-PL" dirty="0"/>
              <a:t>Wartość jest utrzymywana lub zwiększana przez długi okres czasu.</a:t>
            </a:r>
          </a:p>
          <a:p>
            <a:pPr algn="l"/>
            <a:endParaRPr lang="en-US" dirty="0"/>
          </a:p>
        </p:txBody>
      </p:sp>
      <p:sp>
        <p:nvSpPr>
          <p:cNvPr id="6" name="Text Placeholder 17">
            <a:extLst>
              <a:ext uri="{FF2B5EF4-FFF2-40B4-BE49-F238E27FC236}">
                <a16:creationId xmlns:a16="http://schemas.microsoft.com/office/drawing/2014/main" id="{FBDCDDB9-DFE7-B835-A19E-D97BF3C79F23}"/>
              </a:ext>
            </a:extLst>
          </p:cNvPr>
          <p:cNvSpPr txBox="1">
            <a:spLocks/>
          </p:cNvSpPr>
          <p:nvPr/>
        </p:nvSpPr>
        <p:spPr>
          <a:xfrm>
            <a:off x="1005879" y="2229617"/>
            <a:ext cx="2739551" cy="628238"/>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r>
              <a:rPr lang="en-US" b="1" dirty="0" err="1">
                <a:solidFill>
                  <a:srgbClr val="F79037"/>
                </a:solidFill>
              </a:rPr>
              <a:t>Jednostka</a:t>
            </a:r>
            <a:r>
              <a:rPr lang="en-US" b="1" dirty="0">
                <a:solidFill>
                  <a:srgbClr val="F79037"/>
                </a:solidFill>
              </a:rPr>
              <a:t> </a:t>
            </a:r>
            <a:r>
              <a:rPr lang="en-US" b="1" dirty="0" err="1">
                <a:solidFill>
                  <a:srgbClr val="F79037"/>
                </a:solidFill>
              </a:rPr>
              <a:t>rozliczeniowa</a:t>
            </a:r>
            <a:r>
              <a:rPr lang="pl-PL" b="1" dirty="0">
                <a:solidFill>
                  <a:srgbClr val="F79037"/>
                </a:solidFill>
              </a:rPr>
              <a:t>:</a:t>
            </a:r>
          </a:p>
          <a:p>
            <a:pPr algn="l"/>
            <a:r>
              <a:rPr lang="pl-PL" dirty="0"/>
              <a:t>zapewniająca wspólną miarę wartości wymienianych towarów i usług, która musi być zamienna, podzielna i policzalna.</a:t>
            </a:r>
            <a:endParaRPr lang="en-US" dirty="0"/>
          </a:p>
        </p:txBody>
      </p:sp>
      <p:sp>
        <p:nvSpPr>
          <p:cNvPr id="7" name="TextBox 6">
            <a:extLst>
              <a:ext uri="{FF2B5EF4-FFF2-40B4-BE49-F238E27FC236}">
                <a16:creationId xmlns:a16="http://schemas.microsoft.com/office/drawing/2014/main" id="{7BFB4372-F404-04F5-3F64-8973AA680173}"/>
              </a:ext>
            </a:extLst>
          </p:cNvPr>
          <p:cNvSpPr txBox="1"/>
          <p:nvPr/>
        </p:nvSpPr>
        <p:spPr>
          <a:xfrm>
            <a:off x="450035" y="1065415"/>
            <a:ext cx="654756" cy="1092607"/>
          </a:xfrm>
          <a:prstGeom prst="rect">
            <a:avLst/>
          </a:prstGeom>
          <a:noFill/>
        </p:spPr>
        <p:txBody>
          <a:bodyPr wrap="square" rtlCol="0">
            <a:spAutoFit/>
          </a:bodyPr>
          <a:lstStyle/>
          <a:p>
            <a:r>
              <a:rPr lang="en-GB" sz="6500">
                <a:solidFill>
                  <a:schemeClr val="bg1"/>
                </a:solidFill>
                <a:latin typeface="Arial" panose="020B0604020202020204" pitchFamily="34" charset="0"/>
                <a:cs typeface="Arial" panose="020B0604020202020204" pitchFamily="34" charset="0"/>
              </a:rPr>
              <a:t>1</a:t>
            </a:r>
          </a:p>
        </p:txBody>
      </p:sp>
      <p:sp>
        <p:nvSpPr>
          <p:cNvPr id="8" name="TextBox 7">
            <a:extLst>
              <a:ext uri="{FF2B5EF4-FFF2-40B4-BE49-F238E27FC236}">
                <a16:creationId xmlns:a16="http://schemas.microsoft.com/office/drawing/2014/main" id="{53CBAA30-98D4-175D-5B66-8C194C377D9C}"/>
              </a:ext>
            </a:extLst>
          </p:cNvPr>
          <p:cNvSpPr txBox="1"/>
          <p:nvPr/>
        </p:nvSpPr>
        <p:spPr>
          <a:xfrm>
            <a:off x="450035" y="2074583"/>
            <a:ext cx="654756" cy="1092607"/>
          </a:xfrm>
          <a:prstGeom prst="rect">
            <a:avLst/>
          </a:prstGeom>
          <a:noFill/>
        </p:spPr>
        <p:txBody>
          <a:bodyPr wrap="square" rtlCol="0">
            <a:spAutoFit/>
          </a:bodyPr>
          <a:lstStyle/>
          <a:p>
            <a:r>
              <a:rPr lang="en-GB" sz="6500">
                <a:solidFill>
                  <a:schemeClr val="bg1"/>
                </a:solidFill>
                <a:latin typeface="Arial" panose="020B0604020202020204" pitchFamily="34" charset="0"/>
                <a:cs typeface="Arial" panose="020B0604020202020204" pitchFamily="34" charset="0"/>
              </a:rPr>
              <a:t>2</a:t>
            </a:r>
          </a:p>
        </p:txBody>
      </p:sp>
      <p:sp>
        <p:nvSpPr>
          <p:cNvPr id="9" name="TextBox 8">
            <a:extLst>
              <a:ext uri="{FF2B5EF4-FFF2-40B4-BE49-F238E27FC236}">
                <a16:creationId xmlns:a16="http://schemas.microsoft.com/office/drawing/2014/main" id="{5ADF7230-6E5B-52EE-6313-B9EC72DD335F}"/>
              </a:ext>
            </a:extLst>
          </p:cNvPr>
          <p:cNvSpPr txBox="1"/>
          <p:nvPr/>
        </p:nvSpPr>
        <p:spPr>
          <a:xfrm>
            <a:off x="450035" y="3083750"/>
            <a:ext cx="654756" cy="1092607"/>
          </a:xfrm>
          <a:prstGeom prst="rect">
            <a:avLst/>
          </a:prstGeom>
          <a:noFill/>
        </p:spPr>
        <p:txBody>
          <a:bodyPr wrap="square" rtlCol="0">
            <a:spAutoFit/>
          </a:bodyPr>
          <a:lstStyle/>
          <a:p>
            <a:r>
              <a:rPr lang="en-GB" sz="6500">
                <a:solidFill>
                  <a:schemeClr val="bg1"/>
                </a:solidFill>
                <a:latin typeface="Arial" panose="020B0604020202020204" pitchFamily="34" charset="0"/>
                <a:cs typeface="Arial" panose="020B0604020202020204" pitchFamily="34" charset="0"/>
              </a:rPr>
              <a:t>3</a:t>
            </a:r>
          </a:p>
        </p:txBody>
      </p:sp>
      <p:sp>
        <p:nvSpPr>
          <p:cNvPr id="16" name="Text Placeholder 17">
            <a:extLst>
              <a:ext uri="{FF2B5EF4-FFF2-40B4-BE49-F238E27FC236}">
                <a16:creationId xmlns:a16="http://schemas.microsoft.com/office/drawing/2014/main" id="{8343F65E-40CA-32B8-DC05-CE7363860642}"/>
              </a:ext>
            </a:extLst>
          </p:cNvPr>
          <p:cNvSpPr txBox="1">
            <a:spLocks/>
          </p:cNvSpPr>
          <p:nvPr/>
        </p:nvSpPr>
        <p:spPr>
          <a:xfrm>
            <a:off x="1005879" y="3278487"/>
            <a:ext cx="2739551" cy="628238"/>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r>
              <a:rPr lang="en-US" b="1" dirty="0" err="1">
                <a:solidFill>
                  <a:srgbClr val="F79037"/>
                </a:solidFill>
              </a:rPr>
              <a:t>Środek</a:t>
            </a:r>
            <a:r>
              <a:rPr lang="en-US" b="1" dirty="0">
                <a:solidFill>
                  <a:srgbClr val="F79037"/>
                </a:solidFill>
              </a:rPr>
              <a:t> </a:t>
            </a:r>
            <a:r>
              <a:rPr lang="en-US" b="1" dirty="0" err="1">
                <a:solidFill>
                  <a:srgbClr val="F79037"/>
                </a:solidFill>
              </a:rPr>
              <a:t>wymiany</a:t>
            </a:r>
            <a:r>
              <a:rPr lang="pl-PL" b="1" dirty="0">
                <a:solidFill>
                  <a:srgbClr val="F79037"/>
                </a:solidFill>
              </a:rPr>
              <a:t>:</a:t>
            </a:r>
          </a:p>
          <a:p>
            <a:pPr algn="l"/>
            <a:r>
              <a:rPr lang="pl-PL" dirty="0"/>
              <a:t>jest instrumentem pośredniczącym lub systemem służącym do ułatwienia handlu towarami między stronami.</a:t>
            </a:r>
            <a:endParaRPr lang="en-US" dirty="0"/>
          </a:p>
        </p:txBody>
      </p:sp>
      <p:cxnSp>
        <p:nvCxnSpPr>
          <p:cNvPr id="21" name="Straight Connector 20">
            <a:extLst>
              <a:ext uri="{FF2B5EF4-FFF2-40B4-BE49-F238E27FC236}">
                <a16:creationId xmlns:a16="http://schemas.microsoft.com/office/drawing/2014/main" id="{9922FF04-3AB4-3B53-771A-670BE093A12C}"/>
              </a:ext>
            </a:extLst>
          </p:cNvPr>
          <p:cNvCxnSpPr>
            <a:cxnSpLocks/>
          </p:cNvCxnSpPr>
          <p:nvPr/>
        </p:nvCxnSpPr>
        <p:spPr>
          <a:xfrm>
            <a:off x="0" y="8310282"/>
            <a:ext cx="7559675" cy="0"/>
          </a:xfrm>
          <a:prstGeom prst="line">
            <a:avLst/>
          </a:prstGeom>
          <a:ln w="38100">
            <a:solidFill>
              <a:srgbClr val="F79037"/>
            </a:solidFill>
          </a:ln>
        </p:spPr>
        <p:style>
          <a:lnRef idx="1">
            <a:schemeClr val="accent1"/>
          </a:lnRef>
          <a:fillRef idx="0">
            <a:schemeClr val="accent1"/>
          </a:fillRef>
          <a:effectRef idx="0">
            <a:schemeClr val="accent1"/>
          </a:effectRef>
          <a:fontRef idx="minor">
            <a:schemeClr val="tx1"/>
          </a:fontRef>
        </p:style>
      </p:cxnSp>
      <p:sp>
        <p:nvSpPr>
          <p:cNvPr id="22" name="Text Placeholder 17">
            <a:extLst>
              <a:ext uri="{FF2B5EF4-FFF2-40B4-BE49-F238E27FC236}">
                <a16:creationId xmlns:a16="http://schemas.microsoft.com/office/drawing/2014/main" id="{0C764CBB-102A-13FB-D295-E66B67549F56}"/>
              </a:ext>
            </a:extLst>
          </p:cNvPr>
          <p:cNvSpPr txBox="1">
            <a:spLocks/>
          </p:cNvSpPr>
          <p:nvPr/>
        </p:nvSpPr>
        <p:spPr>
          <a:xfrm>
            <a:off x="2059233" y="8747209"/>
            <a:ext cx="1047383" cy="265359"/>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r>
              <a:rPr lang="pl-PL" dirty="0">
                <a:solidFill>
                  <a:srgbClr val="000000"/>
                </a:solidFill>
              </a:rPr>
              <a:t>Przenośność</a:t>
            </a:r>
            <a:r>
              <a:rPr lang="en-US" dirty="0">
                <a:solidFill>
                  <a:srgbClr val="000000"/>
                </a:solidFill>
              </a:rPr>
              <a:t> </a:t>
            </a:r>
          </a:p>
        </p:txBody>
      </p:sp>
      <p:sp>
        <p:nvSpPr>
          <p:cNvPr id="23" name="TextBox 22">
            <a:extLst>
              <a:ext uri="{FF2B5EF4-FFF2-40B4-BE49-F238E27FC236}">
                <a16:creationId xmlns:a16="http://schemas.microsoft.com/office/drawing/2014/main" id="{0F9AA829-2ECA-628E-E894-0028DD096C7C}"/>
              </a:ext>
            </a:extLst>
          </p:cNvPr>
          <p:cNvSpPr txBox="1"/>
          <p:nvPr/>
        </p:nvSpPr>
        <p:spPr>
          <a:xfrm>
            <a:off x="1495073" y="8316312"/>
            <a:ext cx="654756" cy="1092607"/>
          </a:xfrm>
          <a:prstGeom prst="rect">
            <a:avLst/>
          </a:prstGeom>
          <a:noFill/>
        </p:spPr>
        <p:txBody>
          <a:bodyPr wrap="square" rtlCol="0">
            <a:spAutoFit/>
          </a:bodyPr>
          <a:lstStyle/>
          <a:p>
            <a:r>
              <a:rPr lang="en-GB" sz="6500">
                <a:solidFill>
                  <a:srgbClr val="DD1470"/>
                </a:solidFill>
                <a:latin typeface="Arial" panose="020B0604020202020204" pitchFamily="34" charset="0"/>
                <a:cs typeface="Arial" panose="020B0604020202020204" pitchFamily="34" charset="0"/>
              </a:rPr>
              <a:t>2</a:t>
            </a:r>
          </a:p>
        </p:txBody>
      </p:sp>
      <p:sp>
        <p:nvSpPr>
          <p:cNvPr id="30" name="Text Placeholder 17">
            <a:extLst>
              <a:ext uri="{FF2B5EF4-FFF2-40B4-BE49-F238E27FC236}">
                <a16:creationId xmlns:a16="http://schemas.microsoft.com/office/drawing/2014/main" id="{2E0E8AC3-9AE1-D2A7-B457-4304A8116B96}"/>
              </a:ext>
            </a:extLst>
          </p:cNvPr>
          <p:cNvSpPr txBox="1">
            <a:spLocks/>
          </p:cNvSpPr>
          <p:nvPr/>
        </p:nvSpPr>
        <p:spPr>
          <a:xfrm>
            <a:off x="3137757" y="7656963"/>
            <a:ext cx="1047383" cy="265359"/>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r>
              <a:rPr lang="pl-PL" dirty="0">
                <a:solidFill>
                  <a:srgbClr val="000000"/>
                </a:solidFill>
              </a:rPr>
              <a:t>Płynność</a:t>
            </a:r>
            <a:r>
              <a:rPr lang="en-US" dirty="0">
                <a:solidFill>
                  <a:srgbClr val="000000"/>
                </a:solidFill>
              </a:rPr>
              <a:t> </a:t>
            </a:r>
          </a:p>
        </p:txBody>
      </p:sp>
      <p:sp>
        <p:nvSpPr>
          <p:cNvPr id="31" name="TextBox 30">
            <a:extLst>
              <a:ext uri="{FF2B5EF4-FFF2-40B4-BE49-F238E27FC236}">
                <a16:creationId xmlns:a16="http://schemas.microsoft.com/office/drawing/2014/main" id="{5218DFA1-9F4A-42E0-D12E-83FFF4BEE7D8}"/>
              </a:ext>
            </a:extLst>
          </p:cNvPr>
          <p:cNvSpPr txBox="1"/>
          <p:nvPr/>
        </p:nvSpPr>
        <p:spPr>
          <a:xfrm>
            <a:off x="2573597" y="7226066"/>
            <a:ext cx="654756" cy="1092607"/>
          </a:xfrm>
          <a:prstGeom prst="rect">
            <a:avLst/>
          </a:prstGeom>
          <a:noFill/>
        </p:spPr>
        <p:txBody>
          <a:bodyPr wrap="square" rtlCol="0">
            <a:spAutoFit/>
          </a:bodyPr>
          <a:lstStyle/>
          <a:p>
            <a:r>
              <a:rPr lang="en-GB" sz="6500">
                <a:solidFill>
                  <a:srgbClr val="DD1470"/>
                </a:solidFill>
                <a:latin typeface="Arial" panose="020B0604020202020204" pitchFamily="34" charset="0"/>
                <a:cs typeface="Arial" panose="020B0604020202020204" pitchFamily="34" charset="0"/>
              </a:rPr>
              <a:t>3</a:t>
            </a:r>
          </a:p>
        </p:txBody>
      </p:sp>
      <p:sp>
        <p:nvSpPr>
          <p:cNvPr id="32" name="Text Placeholder 17">
            <a:extLst>
              <a:ext uri="{FF2B5EF4-FFF2-40B4-BE49-F238E27FC236}">
                <a16:creationId xmlns:a16="http://schemas.microsoft.com/office/drawing/2014/main" id="{DD64B735-7127-048D-FD1A-31B23576E22F}"/>
              </a:ext>
            </a:extLst>
          </p:cNvPr>
          <p:cNvSpPr txBox="1">
            <a:spLocks/>
          </p:cNvSpPr>
          <p:nvPr/>
        </p:nvSpPr>
        <p:spPr>
          <a:xfrm>
            <a:off x="4028716" y="8730080"/>
            <a:ext cx="1311532" cy="270765"/>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r>
              <a:rPr lang="pl-PL" dirty="0">
                <a:solidFill>
                  <a:srgbClr val="000000"/>
                </a:solidFill>
              </a:rPr>
              <a:t>Jednostka rozliczeniowa</a:t>
            </a:r>
            <a:endParaRPr lang="en-US" dirty="0">
              <a:solidFill>
                <a:srgbClr val="000000"/>
              </a:solidFill>
            </a:endParaRPr>
          </a:p>
        </p:txBody>
      </p:sp>
      <p:sp>
        <p:nvSpPr>
          <p:cNvPr id="33" name="TextBox 32">
            <a:extLst>
              <a:ext uri="{FF2B5EF4-FFF2-40B4-BE49-F238E27FC236}">
                <a16:creationId xmlns:a16="http://schemas.microsoft.com/office/drawing/2014/main" id="{54420155-0969-DCC6-CD47-AC45DA5946A2}"/>
              </a:ext>
            </a:extLst>
          </p:cNvPr>
          <p:cNvSpPr txBox="1"/>
          <p:nvPr/>
        </p:nvSpPr>
        <p:spPr>
          <a:xfrm>
            <a:off x="3464556" y="8304589"/>
            <a:ext cx="654756" cy="1092607"/>
          </a:xfrm>
          <a:prstGeom prst="rect">
            <a:avLst/>
          </a:prstGeom>
          <a:noFill/>
        </p:spPr>
        <p:txBody>
          <a:bodyPr wrap="square" rtlCol="0">
            <a:spAutoFit/>
          </a:bodyPr>
          <a:lstStyle/>
          <a:p>
            <a:r>
              <a:rPr lang="en-GB" sz="6500">
                <a:solidFill>
                  <a:srgbClr val="DD1470"/>
                </a:solidFill>
                <a:latin typeface="Arial" panose="020B0604020202020204" pitchFamily="34" charset="0"/>
                <a:cs typeface="Arial" panose="020B0604020202020204" pitchFamily="34" charset="0"/>
              </a:rPr>
              <a:t>4</a:t>
            </a:r>
          </a:p>
        </p:txBody>
      </p:sp>
      <p:sp>
        <p:nvSpPr>
          <p:cNvPr id="34" name="Text Placeholder 17">
            <a:extLst>
              <a:ext uri="{FF2B5EF4-FFF2-40B4-BE49-F238E27FC236}">
                <a16:creationId xmlns:a16="http://schemas.microsoft.com/office/drawing/2014/main" id="{84261466-5A71-8BFC-53A5-848FF2C9BABD}"/>
              </a:ext>
            </a:extLst>
          </p:cNvPr>
          <p:cNvSpPr txBox="1">
            <a:spLocks/>
          </p:cNvSpPr>
          <p:nvPr/>
        </p:nvSpPr>
        <p:spPr>
          <a:xfrm>
            <a:off x="5072070" y="7656964"/>
            <a:ext cx="1495173" cy="277082"/>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r>
              <a:rPr lang="en-US" dirty="0">
                <a:solidFill>
                  <a:srgbClr val="000000"/>
                </a:solidFill>
              </a:rPr>
              <a:t>Status </a:t>
            </a:r>
            <a:r>
              <a:rPr lang="en-US" dirty="0" err="1">
                <a:solidFill>
                  <a:srgbClr val="000000"/>
                </a:solidFill>
              </a:rPr>
              <a:t>prawnego</a:t>
            </a:r>
            <a:r>
              <a:rPr lang="en-US" dirty="0">
                <a:solidFill>
                  <a:srgbClr val="000000"/>
                </a:solidFill>
              </a:rPr>
              <a:t> </a:t>
            </a:r>
            <a:r>
              <a:rPr lang="en-US" dirty="0" err="1">
                <a:solidFill>
                  <a:srgbClr val="000000"/>
                </a:solidFill>
              </a:rPr>
              <a:t>środka</a:t>
            </a:r>
            <a:r>
              <a:rPr lang="en-US" dirty="0">
                <a:solidFill>
                  <a:srgbClr val="000000"/>
                </a:solidFill>
              </a:rPr>
              <a:t> </a:t>
            </a:r>
            <a:r>
              <a:rPr lang="en-US" dirty="0" err="1">
                <a:solidFill>
                  <a:srgbClr val="000000"/>
                </a:solidFill>
              </a:rPr>
              <a:t>płatniczego</a:t>
            </a:r>
            <a:r>
              <a:rPr lang="en-US" dirty="0">
                <a:solidFill>
                  <a:srgbClr val="000000"/>
                </a:solidFill>
              </a:rPr>
              <a:t> </a:t>
            </a:r>
          </a:p>
        </p:txBody>
      </p:sp>
      <p:sp>
        <p:nvSpPr>
          <p:cNvPr id="35" name="TextBox 34">
            <a:extLst>
              <a:ext uri="{FF2B5EF4-FFF2-40B4-BE49-F238E27FC236}">
                <a16:creationId xmlns:a16="http://schemas.microsoft.com/office/drawing/2014/main" id="{0AA9B4E6-E4C1-EA89-DBCE-B45E627BE77B}"/>
              </a:ext>
            </a:extLst>
          </p:cNvPr>
          <p:cNvSpPr txBox="1"/>
          <p:nvPr/>
        </p:nvSpPr>
        <p:spPr>
          <a:xfrm>
            <a:off x="4507910" y="7237789"/>
            <a:ext cx="654756" cy="1092607"/>
          </a:xfrm>
          <a:prstGeom prst="rect">
            <a:avLst/>
          </a:prstGeom>
          <a:noFill/>
        </p:spPr>
        <p:txBody>
          <a:bodyPr wrap="square" rtlCol="0">
            <a:spAutoFit/>
          </a:bodyPr>
          <a:lstStyle/>
          <a:p>
            <a:r>
              <a:rPr lang="en-GB" sz="6500">
                <a:solidFill>
                  <a:srgbClr val="DD1470"/>
                </a:solidFill>
                <a:latin typeface="Arial" panose="020B0604020202020204" pitchFamily="34" charset="0"/>
                <a:cs typeface="Arial" panose="020B0604020202020204" pitchFamily="34" charset="0"/>
              </a:rPr>
              <a:t>5</a:t>
            </a:r>
          </a:p>
        </p:txBody>
      </p:sp>
      <p:sp>
        <p:nvSpPr>
          <p:cNvPr id="36" name="Text Placeholder 17">
            <a:extLst>
              <a:ext uri="{FF2B5EF4-FFF2-40B4-BE49-F238E27FC236}">
                <a16:creationId xmlns:a16="http://schemas.microsoft.com/office/drawing/2014/main" id="{6023BF65-2E06-A5BE-9DFA-C04BC47AAE66}"/>
              </a:ext>
            </a:extLst>
          </p:cNvPr>
          <p:cNvSpPr txBox="1">
            <a:spLocks/>
          </p:cNvSpPr>
          <p:nvPr/>
        </p:nvSpPr>
        <p:spPr>
          <a:xfrm>
            <a:off x="5998192" y="8723763"/>
            <a:ext cx="1047383" cy="265359"/>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r>
              <a:rPr lang="en-US" dirty="0" err="1">
                <a:solidFill>
                  <a:srgbClr val="000000"/>
                </a:solidFill>
              </a:rPr>
              <a:t>Odporność</a:t>
            </a:r>
            <a:r>
              <a:rPr lang="en-US" dirty="0">
                <a:solidFill>
                  <a:srgbClr val="000000"/>
                </a:solidFill>
              </a:rPr>
              <a:t> </a:t>
            </a:r>
            <a:r>
              <a:rPr lang="en-US" dirty="0" err="1">
                <a:solidFill>
                  <a:srgbClr val="000000"/>
                </a:solidFill>
              </a:rPr>
              <a:t>na</a:t>
            </a:r>
            <a:r>
              <a:rPr lang="en-US" dirty="0">
                <a:solidFill>
                  <a:srgbClr val="000000"/>
                </a:solidFill>
              </a:rPr>
              <a:t> </a:t>
            </a:r>
            <a:r>
              <a:rPr lang="en-US" dirty="0" err="1">
                <a:solidFill>
                  <a:srgbClr val="000000"/>
                </a:solidFill>
              </a:rPr>
              <a:t>fałszowanie</a:t>
            </a:r>
            <a:endParaRPr lang="en-US" dirty="0">
              <a:solidFill>
                <a:srgbClr val="000000"/>
              </a:solidFill>
            </a:endParaRPr>
          </a:p>
        </p:txBody>
      </p:sp>
      <p:sp>
        <p:nvSpPr>
          <p:cNvPr id="37" name="TextBox 36">
            <a:extLst>
              <a:ext uri="{FF2B5EF4-FFF2-40B4-BE49-F238E27FC236}">
                <a16:creationId xmlns:a16="http://schemas.microsoft.com/office/drawing/2014/main" id="{D641DE04-21A2-6D3F-01A8-303780430B26}"/>
              </a:ext>
            </a:extLst>
          </p:cNvPr>
          <p:cNvSpPr txBox="1"/>
          <p:nvPr/>
        </p:nvSpPr>
        <p:spPr>
          <a:xfrm>
            <a:off x="5434032" y="8292866"/>
            <a:ext cx="654756" cy="1092607"/>
          </a:xfrm>
          <a:prstGeom prst="rect">
            <a:avLst/>
          </a:prstGeom>
          <a:noFill/>
        </p:spPr>
        <p:txBody>
          <a:bodyPr wrap="square" rtlCol="0">
            <a:spAutoFit/>
          </a:bodyPr>
          <a:lstStyle/>
          <a:p>
            <a:r>
              <a:rPr lang="en-GB" sz="6500">
                <a:solidFill>
                  <a:srgbClr val="DD1470"/>
                </a:solidFill>
                <a:latin typeface="Arial" panose="020B0604020202020204" pitchFamily="34" charset="0"/>
                <a:cs typeface="Arial" panose="020B0604020202020204" pitchFamily="34" charset="0"/>
              </a:rPr>
              <a:t>6</a:t>
            </a:r>
          </a:p>
        </p:txBody>
      </p:sp>
      <p:grpSp>
        <p:nvGrpSpPr>
          <p:cNvPr id="40" name="Group 39">
            <a:extLst>
              <a:ext uri="{FF2B5EF4-FFF2-40B4-BE49-F238E27FC236}">
                <a16:creationId xmlns:a16="http://schemas.microsoft.com/office/drawing/2014/main" id="{D76A6421-7F90-703A-1DB1-F0DC68D022B9}"/>
              </a:ext>
            </a:extLst>
          </p:cNvPr>
          <p:cNvGrpSpPr/>
          <p:nvPr/>
        </p:nvGrpSpPr>
        <p:grpSpPr>
          <a:xfrm flipH="1">
            <a:off x="5196257" y="2515600"/>
            <a:ext cx="2590078" cy="2250924"/>
            <a:chOff x="-220413" y="5470274"/>
            <a:chExt cx="2590078" cy="2250924"/>
          </a:xfrm>
        </p:grpSpPr>
        <p:sp>
          <p:nvSpPr>
            <p:cNvPr id="41" name="Freeform 40">
              <a:extLst>
                <a:ext uri="{FF2B5EF4-FFF2-40B4-BE49-F238E27FC236}">
                  <a16:creationId xmlns:a16="http://schemas.microsoft.com/office/drawing/2014/main" id="{4285C4DC-FB5E-605C-08C0-44638C7DBB71}"/>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2" name="Freeform 41">
              <a:extLst>
                <a:ext uri="{FF2B5EF4-FFF2-40B4-BE49-F238E27FC236}">
                  <a16:creationId xmlns:a16="http://schemas.microsoft.com/office/drawing/2014/main" id="{33CE85D6-881E-38FC-7109-C7DFFD9E7C83}"/>
                </a:ext>
              </a:extLst>
            </p:cNvPr>
            <p:cNvSpPr/>
            <p:nvPr/>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3" name="Freeform 42">
              <a:extLst>
                <a:ext uri="{FF2B5EF4-FFF2-40B4-BE49-F238E27FC236}">
                  <a16:creationId xmlns:a16="http://schemas.microsoft.com/office/drawing/2014/main" id="{6D9C1C0A-C57C-2DAE-BDE5-F2FE4D3329C0}"/>
                </a:ext>
              </a:extLst>
            </p:cNvPr>
            <p:cNvSpPr/>
            <p:nvPr/>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4" name="Freeform 43">
              <a:extLst>
                <a:ext uri="{FF2B5EF4-FFF2-40B4-BE49-F238E27FC236}">
                  <a16:creationId xmlns:a16="http://schemas.microsoft.com/office/drawing/2014/main" id="{5112FA03-02D1-9F34-C8B9-45E8663AC593}"/>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5" name="Freeform 44">
              <a:extLst>
                <a:ext uri="{FF2B5EF4-FFF2-40B4-BE49-F238E27FC236}">
                  <a16:creationId xmlns:a16="http://schemas.microsoft.com/office/drawing/2014/main" id="{C1E4E147-8223-DEE0-BF7D-8DD45C43868B}"/>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6" name="Freeform 45">
              <a:extLst>
                <a:ext uri="{FF2B5EF4-FFF2-40B4-BE49-F238E27FC236}">
                  <a16:creationId xmlns:a16="http://schemas.microsoft.com/office/drawing/2014/main" id="{FDE6BFB7-1CF6-33BB-CF00-DF846E422E6A}"/>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7" name="Freeform 46">
              <a:extLst>
                <a:ext uri="{FF2B5EF4-FFF2-40B4-BE49-F238E27FC236}">
                  <a16:creationId xmlns:a16="http://schemas.microsoft.com/office/drawing/2014/main" id="{9AB1FD8D-2F84-B34A-5BAD-E0A3C9D5A00D}"/>
                </a:ext>
              </a:extLst>
            </p:cNvPr>
            <p:cNvSpPr/>
            <p:nvPr/>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8" name="Freeform 47">
              <a:extLst>
                <a:ext uri="{FF2B5EF4-FFF2-40B4-BE49-F238E27FC236}">
                  <a16:creationId xmlns:a16="http://schemas.microsoft.com/office/drawing/2014/main" id="{3C14E39B-91CB-3A78-B012-E6380D86543D}"/>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9" name="Freeform 48">
              <a:extLst>
                <a:ext uri="{FF2B5EF4-FFF2-40B4-BE49-F238E27FC236}">
                  <a16:creationId xmlns:a16="http://schemas.microsoft.com/office/drawing/2014/main" id="{1BF1524B-319C-09E2-CF8B-B9D24D9B58D2}"/>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50" name="Freeform 49">
              <a:extLst>
                <a:ext uri="{FF2B5EF4-FFF2-40B4-BE49-F238E27FC236}">
                  <a16:creationId xmlns:a16="http://schemas.microsoft.com/office/drawing/2014/main" id="{EF65AD6B-7C38-EFD8-913F-9259E56D18A5}"/>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51" name="Freeform 50">
              <a:extLst>
                <a:ext uri="{FF2B5EF4-FFF2-40B4-BE49-F238E27FC236}">
                  <a16:creationId xmlns:a16="http://schemas.microsoft.com/office/drawing/2014/main" id="{028EC28F-1B95-B6D2-952F-9AB407B2E0D9}"/>
                </a:ext>
              </a:extLst>
            </p:cNvPr>
            <p:cNvSpPr/>
            <p:nvPr/>
          </p:nvSpPr>
          <p:spPr>
            <a:xfrm rot="18900000">
              <a:off x="1929880"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52" name="Freeform 51">
              <a:extLst>
                <a:ext uri="{FF2B5EF4-FFF2-40B4-BE49-F238E27FC236}">
                  <a16:creationId xmlns:a16="http://schemas.microsoft.com/office/drawing/2014/main" id="{939FB456-3562-011C-578A-053BC5BE6CF3}"/>
                </a:ext>
              </a:extLst>
            </p:cNvPr>
            <p:cNvSpPr/>
            <p:nvPr/>
          </p:nvSpPr>
          <p:spPr>
            <a:xfrm>
              <a:off x="1216650"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53" name="Freeform 52">
              <a:extLst>
                <a:ext uri="{FF2B5EF4-FFF2-40B4-BE49-F238E27FC236}">
                  <a16:creationId xmlns:a16="http://schemas.microsoft.com/office/drawing/2014/main" id="{128572DB-0462-9DCE-5AE8-42DDE899B57B}"/>
                </a:ext>
              </a:extLst>
            </p:cNvPr>
            <p:cNvSpPr/>
            <p:nvPr/>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54" name="Freeform 53">
              <a:extLst>
                <a:ext uri="{FF2B5EF4-FFF2-40B4-BE49-F238E27FC236}">
                  <a16:creationId xmlns:a16="http://schemas.microsoft.com/office/drawing/2014/main" id="{FEF0ED05-F716-1313-641E-DC28B682E441}"/>
                </a:ext>
              </a:extLst>
            </p:cNvPr>
            <p:cNvSpPr/>
            <p:nvPr/>
          </p:nvSpPr>
          <p:spPr>
            <a:xfrm rot="18900000">
              <a:off x="997477"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55" name="Freeform 54">
              <a:extLst>
                <a:ext uri="{FF2B5EF4-FFF2-40B4-BE49-F238E27FC236}">
                  <a16:creationId xmlns:a16="http://schemas.microsoft.com/office/drawing/2014/main" id="{ED0389EC-F293-F7B9-46ED-ABECFCF46E1F}"/>
                </a:ext>
              </a:extLst>
            </p:cNvPr>
            <p:cNvSpPr/>
            <p:nvPr/>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56" name="Freeform 55">
              <a:extLst>
                <a:ext uri="{FF2B5EF4-FFF2-40B4-BE49-F238E27FC236}">
                  <a16:creationId xmlns:a16="http://schemas.microsoft.com/office/drawing/2014/main" id="{4186DEC2-F83D-8EFD-5525-A2706E6CD476}"/>
                </a:ext>
              </a:extLst>
            </p:cNvPr>
            <p:cNvSpPr/>
            <p:nvPr/>
          </p:nvSpPr>
          <p:spPr>
            <a:xfrm rot="18900000">
              <a:off x="998428"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57" name="Freeform 56">
              <a:extLst>
                <a:ext uri="{FF2B5EF4-FFF2-40B4-BE49-F238E27FC236}">
                  <a16:creationId xmlns:a16="http://schemas.microsoft.com/office/drawing/2014/main" id="{0CDA33A0-BE37-9089-DEC8-F37D485BDA44}"/>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58" name="Freeform 57">
              <a:extLst>
                <a:ext uri="{FF2B5EF4-FFF2-40B4-BE49-F238E27FC236}">
                  <a16:creationId xmlns:a16="http://schemas.microsoft.com/office/drawing/2014/main" id="{2532967E-F49D-970E-C996-1069B77C678D}"/>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grpSp>
    </p:spTree>
    <p:extLst>
      <p:ext uri="{BB962C8B-B14F-4D97-AF65-F5344CB8AC3E}">
        <p14:creationId xmlns:p14="http://schemas.microsoft.com/office/powerpoint/2010/main" val="27667728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8">
            <a:extLst>
              <a:ext uri="{FF2B5EF4-FFF2-40B4-BE49-F238E27FC236}">
                <a16:creationId xmlns:a16="http://schemas.microsoft.com/office/drawing/2014/main" id="{5474513D-243D-2C7F-30B6-FA85C21828C9}"/>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pPr/>
              <a:t>21</a:t>
            </a:fld>
            <a:endParaRPr lang="en-US" dirty="0"/>
          </a:p>
        </p:txBody>
      </p:sp>
      <p:sp>
        <p:nvSpPr>
          <p:cNvPr id="5" name="Text Placeholder 16">
            <a:extLst>
              <a:ext uri="{FF2B5EF4-FFF2-40B4-BE49-F238E27FC236}">
                <a16:creationId xmlns:a16="http://schemas.microsoft.com/office/drawing/2014/main" id="{EF7D0488-FC31-7CB7-713F-1F823A572EB9}"/>
              </a:ext>
            </a:extLst>
          </p:cNvPr>
          <p:cNvSpPr>
            <a:spLocks noGrp="1"/>
          </p:cNvSpPr>
          <p:nvPr/>
        </p:nvSpPr>
        <p:spPr>
          <a:xfrm>
            <a:off x="730684" y="772032"/>
            <a:ext cx="3049153" cy="472214"/>
          </a:xfrm>
          <a:prstGeom prst="rect">
            <a:avLst/>
          </a:prstGeom>
        </p:spPr>
        <p:txBody>
          <a:bodyPr>
            <a:noAutofit/>
          </a:bodyPr>
          <a:lstStyle>
            <a:lvl1pPr marL="0" indent="0" algn="l" defTabSz="2073036" rtl="0" eaLnBrk="1" latinLnBrk="0" hangingPunct="1">
              <a:lnSpc>
                <a:spcPct val="100000"/>
              </a:lnSpc>
              <a:spcBef>
                <a:spcPts val="2267"/>
              </a:spcBef>
              <a:buFont typeface="Arial" panose="020B0604020202020204" pitchFamily="34" charset="0"/>
              <a:buNone/>
              <a:defRPr sz="2200" b="1" i="0" kern="1200">
                <a:solidFill>
                  <a:srgbClr val="F9A835"/>
                </a:solidFill>
                <a:latin typeface="Calibri" panose="020F0502020204030204" pitchFamily="34" charset="0"/>
                <a:ea typeface="+mn-ea"/>
                <a:cs typeface="Poppins SemiBold" pitchFamily="2" charset="77"/>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r>
              <a:rPr lang="pl-PL" sz="1800" b="0" dirty="0">
                <a:effectLst/>
                <a:ea typeface="Times New Roman" panose="02020603050405020304" pitchFamily="18" charset="0"/>
                <a:cs typeface="Calibri" panose="020F0502020204030204" pitchFamily="34" charset="0"/>
              </a:rPr>
              <a:t>4.2 Wprowadzenie do </a:t>
            </a:r>
            <a:r>
              <a:rPr lang="pl-PL" sz="1800" b="0" dirty="0" err="1">
                <a:effectLst/>
                <a:ea typeface="Times New Roman" panose="02020603050405020304" pitchFamily="18" charset="0"/>
                <a:cs typeface="Calibri" panose="020F0502020204030204" pitchFamily="34" charset="0"/>
              </a:rPr>
              <a:t>Bitcoin</a:t>
            </a:r>
            <a:r>
              <a:rPr lang="pl-PL" sz="1800" b="0" dirty="0">
                <a:effectLst/>
                <a:ea typeface="Times New Roman" panose="02020603050405020304" pitchFamily="18" charset="0"/>
                <a:cs typeface="Calibri" panose="020F0502020204030204" pitchFamily="34" charset="0"/>
              </a:rPr>
              <a:t> i łańcucha bloków </a:t>
            </a:r>
            <a:r>
              <a:rPr lang="pl-PL" sz="1800" b="0" dirty="0" err="1">
                <a:effectLst/>
                <a:ea typeface="Times New Roman" panose="02020603050405020304" pitchFamily="18" charset="0"/>
                <a:cs typeface="Calibri" panose="020F0502020204030204" pitchFamily="34" charset="0"/>
              </a:rPr>
              <a:t>Bitcoin</a:t>
            </a:r>
            <a:endParaRPr lang="pl-PL" sz="1800" b="0" dirty="0">
              <a:effectLst/>
              <a:ea typeface="Times New Roman" panose="02020603050405020304" pitchFamily="18" charset="0"/>
              <a:cs typeface="Calibri" panose="020F0502020204030204" pitchFamily="34" charset="0"/>
            </a:endParaRPr>
          </a:p>
          <a:p>
            <a:pPr>
              <a:spcBef>
                <a:spcPts val="0"/>
              </a:spcBef>
            </a:pPr>
            <a:endParaRPr lang="en-US" sz="1800" b="0" dirty="0"/>
          </a:p>
        </p:txBody>
      </p:sp>
      <p:sp>
        <p:nvSpPr>
          <p:cNvPr id="7" name="Text Placeholder 17">
            <a:extLst>
              <a:ext uri="{FF2B5EF4-FFF2-40B4-BE49-F238E27FC236}">
                <a16:creationId xmlns:a16="http://schemas.microsoft.com/office/drawing/2014/main" id="{863EF879-0519-DAA4-5E73-C548F7E1F620}"/>
              </a:ext>
            </a:extLst>
          </p:cNvPr>
          <p:cNvSpPr txBox="1">
            <a:spLocks/>
          </p:cNvSpPr>
          <p:nvPr/>
        </p:nvSpPr>
        <p:spPr>
          <a:xfrm>
            <a:off x="755650" y="1865326"/>
            <a:ext cx="6042253" cy="1901795"/>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b="1" dirty="0" err="1">
                <a:solidFill>
                  <a:srgbClr val="F79037"/>
                </a:solidFill>
                <a:cs typeface="+mn-cs"/>
              </a:rPr>
              <a:t>Bitcoiny</a:t>
            </a:r>
            <a:endParaRPr lang="en-US" b="1" dirty="0">
              <a:solidFill>
                <a:srgbClr val="F79037"/>
              </a:solidFill>
              <a:cs typeface="+mn-cs"/>
            </a:endParaRPr>
          </a:p>
          <a:p>
            <a:r>
              <a:rPr lang="pl-PL" dirty="0">
                <a:solidFill>
                  <a:srgbClr val="000000"/>
                </a:solidFill>
                <a:cs typeface="+mn-cs"/>
              </a:rPr>
              <a:t>Aby zrozumieć </a:t>
            </a:r>
            <a:r>
              <a:rPr lang="pl-PL" dirty="0" err="1">
                <a:solidFill>
                  <a:srgbClr val="000000"/>
                </a:solidFill>
                <a:cs typeface="+mn-cs"/>
              </a:rPr>
              <a:t>Bitcoin</a:t>
            </a:r>
            <a:r>
              <a:rPr lang="pl-PL" dirty="0">
                <a:solidFill>
                  <a:srgbClr val="000000"/>
                </a:solidFill>
                <a:cs typeface="+mn-cs"/>
              </a:rPr>
              <a:t>, kluczowe jest przeczytanie białej księgi </a:t>
            </a:r>
            <a:r>
              <a:rPr lang="pl-PL" dirty="0" err="1">
                <a:solidFill>
                  <a:srgbClr val="000000"/>
                </a:solidFill>
                <a:cs typeface="+mn-cs"/>
              </a:rPr>
              <a:t>Bitcoin</a:t>
            </a:r>
            <a:r>
              <a:rPr lang="pl-PL" dirty="0">
                <a:solidFill>
                  <a:srgbClr val="000000"/>
                </a:solidFill>
                <a:cs typeface="+mn-cs"/>
              </a:rPr>
              <a:t>, ponieważ </a:t>
            </a:r>
            <a:r>
              <a:rPr lang="pl-PL" dirty="0" err="1">
                <a:solidFill>
                  <a:srgbClr val="000000"/>
                </a:solidFill>
                <a:cs typeface="+mn-cs"/>
              </a:rPr>
              <a:t>Bitcoin</a:t>
            </a:r>
            <a:r>
              <a:rPr lang="pl-PL" dirty="0">
                <a:solidFill>
                  <a:srgbClr val="000000"/>
                </a:solidFill>
                <a:cs typeface="+mn-cs"/>
              </a:rPr>
              <a:t> jest najważniejszym aktywem kryptograficznym mierzonym kapitalizacją rynkową. Pamiętaj, że na tym etapie nie musisz szczegółowo rozumieć części technologicznych. Lektura białych ksiąg ma zapewnić ogólny przegląd intencji </a:t>
            </a:r>
            <a:r>
              <a:rPr lang="pl-PL" dirty="0" err="1">
                <a:solidFill>
                  <a:srgbClr val="000000"/>
                </a:solidFill>
                <a:cs typeface="+mn-cs"/>
              </a:rPr>
              <a:t>Bitcoina</a:t>
            </a:r>
            <a:r>
              <a:rPr lang="pl-PL" dirty="0">
                <a:solidFill>
                  <a:srgbClr val="000000"/>
                </a:solidFill>
                <a:cs typeface="+mn-cs"/>
              </a:rPr>
              <a:t> i mechaniki tej technologii.</a:t>
            </a:r>
          </a:p>
          <a:p>
            <a:pPr algn="l"/>
            <a:br>
              <a:rPr lang="en-US" dirty="0">
                <a:solidFill>
                  <a:srgbClr val="000000"/>
                </a:solidFill>
                <a:cs typeface="+mn-cs"/>
              </a:rPr>
            </a:br>
            <a:r>
              <a:rPr lang="pl-PL" dirty="0">
                <a:solidFill>
                  <a:srgbClr val="000000"/>
                </a:solidFill>
                <a:cs typeface="+mn-cs"/>
              </a:rPr>
              <a:t>Uzyskaj dostęp do oficjalnego dokumentu </a:t>
            </a:r>
            <a:r>
              <a:rPr lang="en-US" dirty="0" err="1">
                <a:solidFill>
                  <a:srgbClr val="F79037"/>
                </a:solidFill>
                <a:cs typeface="+mn-cs"/>
                <a:hlinkClick r:id="rId2"/>
              </a:rPr>
              <a:t>tutaj</a:t>
            </a:r>
            <a:r>
              <a:rPr lang="en-US" dirty="0">
                <a:solidFill>
                  <a:srgbClr val="000000"/>
                </a:solidFill>
                <a:cs typeface="+mn-cs"/>
              </a:rPr>
              <a:t>.</a:t>
            </a:r>
            <a:br>
              <a:rPr lang="en-US" dirty="0">
                <a:solidFill>
                  <a:srgbClr val="000000"/>
                </a:solidFill>
                <a:cs typeface="+mn-cs"/>
              </a:rPr>
            </a:br>
            <a:br>
              <a:rPr lang="en-US" dirty="0">
                <a:solidFill>
                  <a:srgbClr val="000000"/>
                </a:solidFill>
                <a:cs typeface="+mn-cs"/>
              </a:rPr>
            </a:br>
            <a:r>
              <a:rPr lang="pl-PL" dirty="0">
                <a:solidFill>
                  <a:srgbClr val="000000"/>
                </a:solidFill>
                <a:cs typeface="+mn-cs"/>
              </a:rPr>
              <a:t>Po przeczytaniu, aby przetestować swoje zrozumienie, wykonaj ten </a:t>
            </a:r>
            <a:r>
              <a:rPr lang="en-US" dirty="0">
                <a:solidFill>
                  <a:srgbClr val="F79037"/>
                </a:solidFill>
                <a:cs typeface="+mn-cs"/>
                <a:hlinkClick r:id="rId3">
                  <a:extLst>
                    <a:ext uri="{A12FA001-AC4F-418D-AE19-62706E023703}">
                      <ahyp:hlinkClr xmlns:ahyp="http://schemas.microsoft.com/office/drawing/2018/hyperlinkcolor" val="tx"/>
                    </a:ext>
                  </a:extLst>
                </a:hlinkClick>
              </a:rPr>
              <a:t>quiz</a:t>
            </a:r>
            <a:r>
              <a:rPr lang="en-US" dirty="0">
                <a:solidFill>
                  <a:srgbClr val="000000"/>
                </a:solidFill>
                <a:cs typeface="+mn-cs"/>
              </a:rPr>
              <a:t>. </a:t>
            </a:r>
            <a:endParaRPr lang="en-US" dirty="0">
              <a:solidFill>
                <a:srgbClr val="000000"/>
              </a:solidFill>
            </a:endParaRPr>
          </a:p>
        </p:txBody>
      </p:sp>
      <p:grpSp>
        <p:nvGrpSpPr>
          <p:cNvPr id="102" name="object 15">
            <a:extLst>
              <a:ext uri="{FF2B5EF4-FFF2-40B4-BE49-F238E27FC236}">
                <a16:creationId xmlns:a16="http://schemas.microsoft.com/office/drawing/2014/main" id="{C1F5B402-56F6-457B-8820-E6A15EABC5F4}"/>
              </a:ext>
            </a:extLst>
          </p:cNvPr>
          <p:cNvGrpSpPr/>
          <p:nvPr/>
        </p:nvGrpSpPr>
        <p:grpSpPr>
          <a:xfrm>
            <a:off x="616165" y="3822990"/>
            <a:ext cx="3047022" cy="1729173"/>
            <a:chOff x="485139" y="4586859"/>
            <a:chExt cx="3134043" cy="1778557"/>
          </a:xfrm>
        </p:grpSpPr>
        <p:pic>
          <p:nvPicPr>
            <p:cNvPr id="103" name="object 16">
              <a:extLst>
                <a:ext uri="{FF2B5EF4-FFF2-40B4-BE49-F238E27FC236}">
                  <a16:creationId xmlns:a16="http://schemas.microsoft.com/office/drawing/2014/main" id="{5744B18D-A99D-C9A9-F029-61FACB65E6CB}"/>
                </a:ext>
              </a:extLst>
            </p:cNvPr>
            <p:cNvPicPr/>
            <p:nvPr/>
          </p:nvPicPr>
          <p:blipFill>
            <a:blip r:embed="rId4" cstate="screen">
              <a:extLst>
                <a:ext uri="{28A0092B-C50C-407E-A947-70E740481C1C}">
                  <a14:useLocalDpi xmlns:a14="http://schemas.microsoft.com/office/drawing/2010/main"/>
                </a:ext>
              </a:extLst>
            </a:blip>
            <a:stretch>
              <a:fillRect/>
            </a:stretch>
          </p:blipFill>
          <p:spPr>
            <a:xfrm>
              <a:off x="794740" y="4586859"/>
              <a:ext cx="2540241" cy="1682876"/>
            </a:xfrm>
            <a:prstGeom prst="rect">
              <a:avLst/>
            </a:prstGeom>
          </p:spPr>
        </p:pic>
        <p:sp>
          <p:nvSpPr>
            <p:cNvPr id="104" name="object 17">
              <a:extLst>
                <a:ext uri="{FF2B5EF4-FFF2-40B4-BE49-F238E27FC236}">
                  <a16:creationId xmlns:a16="http://schemas.microsoft.com/office/drawing/2014/main" id="{7331B1A0-1C1A-0879-FD9C-A3A7DE4E2C6B}"/>
                </a:ext>
              </a:extLst>
            </p:cNvPr>
            <p:cNvSpPr/>
            <p:nvPr/>
          </p:nvSpPr>
          <p:spPr>
            <a:xfrm>
              <a:off x="794893" y="4597933"/>
              <a:ext cx="2540635" cy="1676400"/>
            </a:xfrm>
            <a:custGeom>
              <a:avLst/>
              <a:gdLst/>
              <a:ahLst/>
              <a:cxnLst/>
              <a:rect l="l" t="t" r="r" b="b"/>
              <a:pathLst>
                <a:path w="2540635" h="1676400">
                  <a:moveTo>
                    <a:pt x="2528862" y="65633"/>
                  </a:moveTo>
                  <a:lnTo>
                    <a:pt x="2523655" y="40119"/>
                  </a:lnTo>
                  <a:lnTo>
                    <a:pt x="2509456" y="19253"/>
                  </a:lnTo>
                  <a:lnTo>
                    <a:pt x="2488412" y="5168"/>
                  </a:lnTo>
                  <a:lnTo>
                    <a:pt x="2462682" y="0"/>
                  </a:lnTo>
                  <a:lnTo>
                    <a:pt x="77254" y="0"/>
                  </a:lnTo>
                  <a:lnTo>
                    <a:pt x="51511" y="5168"/>
                  </a:lnTo>
                  <a:lnTo>
                    <a:pt x="30467" y="19253"/>
                  </a:lnTo>
                  <a:lnTo>
                    <a:pt x="16268" y="40119"/>
                  </a:lnTo>
                  <a:lnTo>
                    <a:pt x="11061" y="65633"/>
                  </a:lnTo>
                  <a:lnTo>
                    <a:pt x="11061" y="1627124"/>
                  </a:lnTo>
                  <a:lnTo>
                    <a:pt x="2528862" y="1627124"/>
                  </a:lnTo>
                  <a:lnTo>
                    <a:pt x="2528862" y="65633"/>
                  </a:lnTo>
                  <a:close/>
                </a:path>
                <a:path w="2540635" h="1676400">
                  <a:moveTo>
                    <a:pt x="2540076" y="1671802"/>
                  </a:moveTo>
                  <a:lnTo>
                    <a:pt x="2528874" y="1671802"/>
                  </a:lnTo>
                  <a:lnTo>
                    <a:pt x="2528874" y="1627136"/>
                  </a:lnTo>
                  <a:lnTo>
                    <a:pt x="11061" y="1627136"/>
                  </a:lnTo>
                  <a:lnTo>
                    <a:pt x="11061" y="1671802"/>
                  </a:lnTo>
                  <a:lnTo>
                    <a:pt x="0" y="1671802"/>
                  </a:lnTo>
                  <a:lnTo>
                    <a:pt x="0" y="1675892"/>
                  </a:lnTo>
                  <a:lnTo>
                    <a:pt x="2540076" y="1675892"/>
                  </a:lnTo>
                  <a:lnTo>
                    <a:pt x="2540076" y="1671802"/>
                  </a:lnTo>
                  <a:close/>
                </a:path>
              </a:pathLst>
            </a:custGeom>
            <a:solidFill>
              <a:srgbClr val="020303"/>
            </a:solidFill>
          </p:spPr>
          <p:txBody>
            <a:bodyPr wrap="square" lIns="0" tIns="0" rIns="0" bIns="0" rtlCol="0"/>
            <a:lstStyle/>
            <a:p>
              <a:endParaRPr sz="1247">
                <a:latin typeface="Calibri" panose="020F0502020204030204" pitchFamily="34" charset="0"/>
                <a:cs typeface="Calibri" panose="020F0502020204030204" pitchFamily="34" charset="0"/>
              </a:endParaRPr>
            </a:p>
          </p:txBody>
        </p:sp>
        <p:pic>
          <p:nvPicPr>
            <p:cNvPr id="105" name="object 18">
              <a:extLst>
                <a:ext uri="{FF2B5EF4-FFF2-40B4-BE49-F238E27FC236}">
                  <a16:creationId xmlns:a16="http://schemas.microsoft.com/office/drawing/2014/main" id="{B2F7947C-0921-C436-766B-A396D5A81D4B}"/>
                </a:ext>
              </a:extLst>
            </p:cNvPr>
            <p:cNvPicPr/>
            <p:nvPr/>
          </p:nvPicPr>
          <p:blipFill>
            <a:blip r:embed="rId5" cstate="screen">
              <a:extLst>
                <a:ext uri="{28A0092B-C50C-407E-A947-70E740481C1C}">
                  <a14:useLocalDpi xmlns:a14="http://schemas.microsoft.com/office/drawing/2010/main"/>
                </a:ext>
              </a:extLst>
            </a:blip>
            <a:stretch>
              <a:fillRect/>
            </a:stretch>
          </p:blipFill>
          <p:spPr>
            <a:xfrm>
              <a:off x="485140" y="6273812"/>
              <a:ext cx="3134042" cy="49809"/>
            </a:xfrm>
            <a:prstGeom prst="rect">
              <a:avLst/>
            </a:prstGeom>
          </p:spPr>
        </p:pic>
        <p:pic>
          <p:nvPicPr>
            <p:cNvPr id="106" name="object 19">
              <a:extLst>
                <a:ext uri="{FF2B5EF4-FFF2-40B4-BE49-F238E27FC236}">
                  <a16:creationId xmlns:a16="http://schemas.microsoft.com/office/drawing/2014/main" id="{BD4ED52F-7091-8659-3EB6-28786389F2CE}"/>
                </a:ext>
              </a:extLst>
            </p:cNvPr>
            <p:cNvPicPr/>
            <p:nvPr/>
          </p:nvPicPr>
          <p:blipFill>
            <a:blip r:embed="rId6" cstate="screen">
              <a:extLst>
                <a:ext uri="{28A0092B-C50C-407E-A947-70E740481C1C}">
                  <a14:useLocalDpi xmlns:a14="http://schemas.microsoft.com/office/drawing/2010/main"/>
                </a:ext>
              </a:extLst>
            </a:blip>
            <a:stretch>
              <a:fillRect/>
            </a:stretch>
          </p:blipFill>
          <p:spPr>
            <a:xfrm>
              <a:off x="1827352" y="6273837"/>
              <a:ext cx="449605" cy="38989"/>
            </a:xfrm>
            <a:prstGeom prst="rect">
              <a:avLst/>
            </a:prstGeom>
          </p:spPr>
        </p:pic>
        <p:pic>
          <p:nvPicPr>
            <p:cNvPr id="107" name="object 20">
              <a:extLst>
                <a:ext uri="{FF2B5EF4-FFF2-40B4-BE49-F238E27FC236}">
                  <a16:creationId xmlns:a16="http://schemas.microsoft.com/office/drawing/2014/main" id="{1D18523D-2FC8-AAC3-411E-F42BFA5A93FD}"/>
                </a:ext>
              </a:extLst>
            </p:cNvPr>
            <p:cNvPicPr/>
            <p:nvPr/>
          </p:nvPicPr>
          <p:blipFill>
            <a:blip r:embed="rId7" cstate="screen">
              <a:extLst>
                <a:ext uri="{28A0092B-C50C-407E-A947-70E740481C1C}">
                  <a14:useLocalDpi xmlns:a14="http://schemas.microsoft.com/office/drawing/2010/main"/>
                </a:ext>
              </a:extLst>
            </a:blip>
            <a:stretch>
              <a:fillRect/>
            </a:stretch>
          </p:blipFill>
          <p:spPr>
            <a:xfrm>
              <a:off x="485139" y="6323621"/>
              <a:ext cx="3134042" cy="41795"/>
            </a:xfrm>
            <a:prstGeom prst="rect">
              <a:avLst/>
            </a:prstGeom>
          </p:spPr>
        </p:pic>
      </p:grpSp>
      <p:pic>
        <p:nvPicPr>
          <p:cNvPr id="108" name="Picture 107">
            <a:extLst>
              <a:ext uri="{FF2B5EF4-FFF2-40B4-BE49-F238E27FC236}">
                <a16:creationId xmlns:a16="http://schemas.microsoft.com/office/drawing/2014/main" id="{D4C01974-6D3C-E818-C000-CBF2C23A0184}"/>
              </a:ext>
            </a:extLst>
          </p:cNvPr>
          <p:cNvPicPr>
            <a:picLocks noChangeAspect="1"/>
          </p:cNvPicPr>
          <p:nvPr/>
        </p:nvPicPr>
        <p:blipFill>
          <a:blip r:embed="rId8" cstate="screen">
            <a:extLst>
              <a:ext uri="{28A0092B-C50C-407E-A947-70E740481C1C}">
                <a14:useLocalDpi xmlns:a14="http://schemas.microsoft.com/office/drawing/2010/main"/>
              </a:ext>
            </a:extLst>
          </a:blip>
          <a:srcRect/>
          <a:stretch/>
        </p:blipFill>
        <p:spPr>
          <a:xfrm>
            <a:off x="994857" y="3908579"/>
            <a:ext cx="2319372" cy="1498655"/>
          </a:xfrm>
          <a:prstGeom prst="rect">
            <a:avLst/>
          </a:prstGeom>
        </p:spPr>
      </p:pic>
      <p:grpSp>
        <p:nvGrpSpPr>
          <p:cNvPr id="109" name="Group 108">
            <a:extLst>
              <a:ext uri="{FF2B5EF4-FFF2-40B4-BE49-F238E27FC236}">
                <a16:creationId xmlns:a16="http://schemas.microsoft.com/office/drawing/2014/main" id="{B095E3E5-12B9-F639-5797-EBEF6D37E198}"/>
              </a:ext>
            </a:extLst>
          </p:cNvPr>
          <p:cNvGrpSpPr/>
          <p:nvPr/>
        </p:nvGrpSpPr>
        <p:grpSpPr>
          <a:xfrm>
            <a:off x="397817" y="3819026"/>
            <a:ext cx="824852" cy="742396"/>
            <a:chOff x="7658775" y="6464727"/>
            <a:chExt cx="824852" cy="742396"/>
          </a:xfrm>
        </p:grpSpPr>
        <p:sp>
          <p:nvSpPr>
            <p:cNvPr id="110" name="Oval 109">
              <a:extLst>
                <a:ext uri="{FF2B5EF4-FFF2-40B4-BE49-F238E27FC236}">
                  <a16:creationId xmlns:a16="http://schemas.microsoft.com/office/drawing/2014/main" id="{B7A1EFA6-FDC2-18AF-5915-E83E29E23D04}"/>
                </a:ext>
              </a:extLst>
            </p:cNvPr>
            <p:cNvSpPr/>
            <p:nvPr/>
          </p:nvSpPr>
          <p:spPr>
            <a:xfrm>
              <a:off x="7670997" y="6464727"/>
              <a:ext cx="742396" cy="742396"/>
            </a:xfrm>
            <a:prstGeom prst="ellipse">
              <a:avLst/>
            </a:prstGeom>
            <a:solidFill>
              <a:srgbClr val="DD1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1" name="Text Placeholder 1">
              <a:extLst>
                <a:ext uri="{FF2B5EF4-FFF2-40B4-BE49-F238E27FC236}">
                  <a16:creationId xmlns:a16="http://schemas.microsoft.com/office/drawing/2014/main" id="{D4A5EEA1-019C-5500-9381-C20C23EDA0E4}"/>
                </a:ext>
              </a:extLst>
            </p:cNvPr>
            <p:cNvSpPr txBox="1">
              <a:spLocks/>
            </p:cNvSpPr>
            <p:nvPr/>
          </p:nvSpPr>
          <p:spPr>
            <a:xfrm rot="1419617">
              <a:off x="7658775" y="6575507"/>
              <a:ext cx="824852" cy="449124"/>
            </a:xfrm>
            <a:prstGeom prst="rect">
              <a:avLst/>
            </a:prstGeom>
          </p:spPr>
          <p:txBody>
            <a:bodyPr vert="horz" lIns="88901" tIns="44451" rIns="88901" bIns="44451" rtlCol="0">
              <a:noAutofit/>
            </a:bodyPr>
            <a:lstStyle>
              <a:lvl1pPr marL="194379" indent="-194379" algn="l" defTabSz="777514" rtl="0" eaLnBrk="1" latinLnBrk="0" hangingPunct="1">
                <a:lnSpc>
                  <a:spcPct val="90000"/>
                </a:lnSpc>
                <a:spcBef>
                  <a:spcPts val="850"/>
                </a:spcBef>
                <a:buFont typeface="Arial" panose="020B0604020202020204" pitchFamily="34" charset="0"/>
                <a:buChar char="•"/>
                <a:defRPr sz="2381" kern="1200">
                  <a:solidFill>
                    <a:schemeClr val="tx1"/>
                  </a:solidFill>
                  <a:latin typeface="+mn-lt"/>
                  <a:ea typeface="+mn-ea"/>
                  <a:cs typeface="+mn-cs"/>
                </a:defRPr>
              </a:lvl1pPr>
              <a:lvl2pPr marL="583136" indent="-194379" algn="l" defTabSz="777514" rtl="0" eaLnBrk="1" latinLnBrk="0" hangingPunct="1">
                <a:lnSpc>
                  <a:spcPct val="90000"/>
                </a:lnSpc>
                <a:spcBef>
                  <a:spcPts val="425"/>
                </a:spcBef>
                <a:buFont typeface="Arial" panose="020B0604020202020204" pitchFamily="34" charset="0"/>
                <a:buChar char="•"/>
                <a:defRPr sz="2041" kern="1200">
                  <a:solidFill>
                    <a:schemeClr val="tx1"/>
                  </a:solidFill>
                  <a:latin typeface="+mn-lt"/>
                  <a:ea typeface="+mn-ea"/>
                  <a:cs typeface="+mn-cs"/>
                </a:defRPr>
              </a:lvl2pPr>
              <a:lvl3pPr marL="971893" indent="-194379" algn="l" defTabSz="777514" rtl="0" eaLnBrk="1" latinLnBrk="0" hangingPunct="1">
                <a:lnSpc>
                  <a:spcPct val="90000"/>
                </a:lnSpc>
                <a:spcBef>
                  <a:spcPts val="425"/>
                </a:spcBef>
                <a:buFont typeface="Arial" panose="020B0604020202020204" pitchFamily="34" charset="0"/>
                <a:buChar char="•"/>
                <a:defRPr sz="1701" kern="1200">
                  <a:solidFill>
                    <a:schemeClr val="tx1"/>
                  </a:solidFill>
                  <a:latin typeface="+mn-lt"/>
                  <a:ea typeface="+mn-ea"/>
                  <a:cs typeface="+mn-cs"/>
                </a:defRPr>
              </a:lvl3pPr>
              <a:lvl4pPr marL="1360650"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4pPr>
              <a:lvl5pPr marL="1749407"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marL="0" indent="0" algn="ctr">
                <a:buNone/>
              </a:pPr>
              <a:r>
                <a:rPr lang="pl-PL" sz="1200" b="1" dirty="0">
                  <a:solidFill>
                    <a:schemeClr val="bg1"/>
                  </a:solidFill>
                  <a:latin typeface="Calibri" panose="020F0502020204030204" pitchFamily="34" charset="0"/>
                  <a:cs typeface="Calibri" panose="020F0502020204030204" pitchFamily="34" charset="0"/>
                </a:rPr>
                <a:t>Kliknij, aby </a:t>
              </a:r>
              <a:r>
                <a:rPr lang="pl-PL" sz="1200" b="1" dirty="0">
                  <a:solidFill>
                    <a:srgbClr val="F79037"/>
                  </a:solidFill>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obejrzeć</a:t>
              </a:r>
              <a:endParaRPr lang="en-US" sz="1200" b="1" dirty="0">
                <a:solidFill>
                  <a:srgbClr val="F79037"/>
                </a:solidFill>
                <a:latin typeface="Calibri" panose="020F0502020204030204" pitchFamily="34" charset="0"/>
                <a:cs typeface="Calibri" panose="020F0502020204030204" pitchFamily="34" charset="0"/>
              </a:endParaRPr>
            </a:p>
          </p:txBody>
        </p:sp>
      </p:grpSp>
      <p:grpSp>
        <p:nvGrpSpPr>
          <p:cNvPr id="112" name="object 15">
            <a:extLst>
              <a:ext uri="{FF2B5EF4-FFF2-40B4-BE49-F238E27FC236}">
                <a16:creationId xmlns:a16="http://schemas.microsoft.com/office/drawing/2014/main" id="{12CCABBE-E14E-DBB7-0C9A-4CEB1409C427}"/>
              </a:ext>
            </a:extLst>
          </p:cNvPr>
          <p:cNvGrpSpPr/>
          <p:nvPr/>
        </p:nvGrpSpPr>
        <p:grpSpPr>
          <a:xfrm>
            <a:off x="3830012" y="3822990"/>
            <a:ext cx="3047022" cy="1729173"/>
            <a:chOff x="485139" y="4586859"/>
            <a:chExt cx="3134043" cy="1778557"/>
          </a:xfrm>
        </p:grpSpPr>
        <p:pic>
          <p:nvPicPr>
            <p:cNvPr id="113" name="object 16">
              <a:extLst>
                <a:ext uri="{FF2B5EF4-FFF2-40B4-BE49-F238E27FC236}">
                  <a16:creationId xmlns:a16="http://schemas.microsoft.com/office/drawing/2014/main" id="{E1EC243A-F7BB-1A3E-9351-09146B8F484E}"/>
                </a:ext>
              </a:extLst>
            </p:cNvPr>
            <p:cNvPicPr/>
            <p:nvPr/>
          </p:nvPicPr>
          <p:blipFill>
            <a:blip r:embed="rId4" cstate="screen">
              <a:extLst>
                <a:ext uri="{28A0092B-C50C-407E-A947-70E740481C1C}">
                  <a14:useLocalDpi xmlns:a14="http://schemas.microsoft.com/office/drawing/2010/main"/>
                </a:ext>
              </a:extLst>
            </a:blip>
            <a:stretch>
              <a:fillRect/>
            </a:stretch>
          </p:blipFill>
          <p:spPr>
            <a:xfrm>
              <a:off x="794740" y="4586859"/>
              <a:ext cx="2540241" cy="1682876"/>
            </a:xfrm>
            <a:prstGeom prst="rect">
              <a:avLst/>
            </a:prstGeom>
          </p:spPr>
        </p:pic>
        <p:sp>
          <p:nvSpPr>
            <p:cNvPr id="114" name="object 17">
              <a:extLst>
                <a:ext uri="{FF2B5EF4-FFF2-40B4-BE49-F238E27FC236}">
                  <a16:creationId xmlns:a16="http://schemas.microsoft.com/office/drawing/2014/main" id="{56174230-1BEB-C620-F4BA-4DF7B6BA71FB}"/>
                </a:ext>
              </a:extLst>
            </p:cNvPr>
            <p:cNvSpPr/>
            <p:nvPr/>
          </p:nvSpPr>
          <p:spPr>
            <a:xfrm>
              <a:off x="794893" y="4597933"/>
              <a:ext cx="2540635" cy="1676400"/>
            </a:xfrm>
            <a:custGeom>
              <a:avLst/>
              <a:gdLst/>
              <a:ahLst/>
              <a:cxnLst/>
              <a:rect l="l" t="t" r="r" b="b"/>
              <a:pathLst>
                <a:path w="2540635" h="1676400">
                  <a:moveTo>
                    <a:pt x="2528862" y="65633"/>
                  </a:moveTo>
                  <a:lnTo>
                    <a:pt x="2523655" y="40119"/>
                  </a:lnTo>
                  <a:lnTo>
                    <a:pt x="2509456" y="19253"/>
                  </a:lnTo>
                  <a:lnTo>
                    <a:pt x="2488412" y="5168"/>
                  </a:lnTo>
                  <a:lnTo>
                    <a:pt x="2462682" y="0"/>
                  </a:lnTo>
                  <a:lnTo>
                    <a:pt x="77254" y="0"/>
                  </a:lnTo>
                  <a:lnTo>
                    <a:pt x="51511" y="5168"/>
                  </a:lnTo>
                  <a:lnTo>
                    <a:pt x="30467" y="19253"/>
                  </a:lnTo>
                  <a:lnTo>
                    <a:pt x="16268" y="40119"/>
                  </a:lnTo>
                  <a:lnTo>
                    <a:pt x="11061" y="65633"/>
                  </a:lnTo>
                  <a:lnTo>
                    <a:pt x="11061" y="1627124"/>
                  </a:lnTo>
                  <a:lnTo>
                    <a:pt x="2528862" y="1627124"/>
                  </a:lnTo>
                  <a:lnTo>
                    <a:pt x="2528862" y="65633"/>
                  </a:lnTo>
                  <a:close/>
                </a:path>
                <a:path w="2540635" h="1676400">
                  <a:moveTo>
                    <a:pt x="2540076" y="1671802"/>
                  </a:moveTo>
                  <a:lnTo>
                    <a:pt x="2528874" y="1671802"/>
                  </a:lnTo>
                  <a:lnTo>
                    <a:pt x="2528874" y="1627136"/>
                  </a:lnTo>
                  <a:lnTo>
                    <a:pt x="11061" y="1627136"/>
                  </a:lnTo>
                  <a:lnTo>
                    <a:pt x="11061" y="1671802"/>
                  </a:lnTo>
                  <a:lnTo>
                    <a:pt x="0" y="1671802"/>
                  </a:lnTo>
                  <a:lnTo>
                    <a:pt x="0" y="1675892"/>
                  </a:lnTo>
                  <a:lnTo>
                    <a:pt x="2540076" y="1675892"/>
                  </a:lnTo>
                  <a:lnTo>
                    <a:pt x="2540076" y="1671802"/>
                  </a:lnTo>
                  <a:close/>
                </a:path>
              </a:pathLst>
            </a:custGeom>
            <a:solidFill>
              <a:srgbClr val="020303"/>
            </a:solidFill>
          </p:spPr>
          <p:txBody>
            <a:bodyPr wrap="square" lIns="0" tIns="0" rIns="0" bIns="0" rtlCol="0"/>
            <a:lstStyle/>
            <a:p>
              <a:endParaRPr sz="1247">
                <a:latin typeface="Calibri" panose="020F0502020204030204" pitchFamily="34" charset="0"/>
                <a:cs typeface="Calibri" panose="020F0502020204030204" pitchFamily="34" charset="0"/>
              </a:endParaRPr>
            </a:p>
          </p:txBody>
        </p:sp>
        <p:pic>
          <p:nvPicPr>
            <p:cNvPr id="115" name="object 18">
              <a:extLst>
                <a:ext uri="{FF2B5EF4-FFF2-40B4-BE49-F238E27FC236}">
                  <a16:creationId xmlns:a16="http://schemas.microsoft.com/office/drawing/2014/main" id="{8BA4C2D6-4A2F-5120-7C05-FA12E1782A23}"/>
                </a:ext>
              </a:extLst>
            </p:cNvPr>
            <p:cNvPicPr/>
            <p:nvPr/>
          </p:nvPicPr>
          <p:blipFill>
            <a:blip r:embed="rId5" cstate="screen">
              <a:extLst>
                <a:ext uri="{28A0092B-C50C-407E-A947-70E740481C1C}">
                  <a14:useLocalDpi xmlns:a14="http://schemas.microsoft.com/office/drawing/2010/main"/>
                </a:ext>
              </a:extLst>
            </a:blip>
            <a:stretch>
              <a:fillRect/>
            </a:stretch>
          </p:blipFill>
          <p:spPr>
            <a:xfrm>
              <a:off x="485140" y="6273812"/>
              <a:ext cx="3134042" cy="49809"/>
            </a:xfrm>
            <a:prstGeom prst="rect">
              <a:avLst/>
            </a:prstGeom>
          </p:spPr>
        </p:pic>
        <p:pic>
          <p:nvPicPr>
            <p:cNvPr id="116" name="object 19">
              <a:extLst>
                <a:ext uri="{FF2B5EF4-FFF2-40B4-BE49-F238E27FC236}">
                  <a16:creationId xmlns:a16="http://schemas.microsoft.com/office/drawing/2014/main" id="{CAE8F34F-AED7-B8C1-C142-6ED4F8E50160}"/>
                </a:ext>
              </a:extLst>
            </p:cNvPr>
            <p:cNvPicPr/>
            <p:nvPr/>
          </p:nvPicPr>
          <p:blipFill>
            <a:blip r:embed="rId6" cstate="screen">
              <a:extLst>
                <a:ext uri="{28A0092B-C50C-407E-A947-70E740481C1C}">
                  <a14:useLocalDpi xmlns:a14="http://schemas.microsoft.com/office/drawing/2010/main"/>
                </a:ext>
              </a:extLst>
            </a:blip>
            <a:stretch>
              <a:fillRect/>
            </a:stretch>
          </p:blipFill>
          <p:spPr>
            <a:xfrm>
              <a:off x="1827352" y="6273837"/>
              <a:ext cx="449605" cy="38989"/>
            </a:xfrm>
            <a:prstGeom prst="rect">
              <a:avLst/>
            </a:prstGeom>
          </p:spPr>
        </p:pic>
        <p:pic>
          <p:nvPicPr>
            <p:cNvPr id="117" name="object 20">
              <a:extLst>
                <a:ext uri="{FF2B5EF4-FFF2-40B4-BE49-F238E27FC236}">
                  <a16:creationId xmlns:a16="http://schemas.microsoft.com/office/drawing/2014/main" id="{4A08D951-0819-F753-DFC4-08D0C65E8E92}"/>
                </a:ext>
              </a:extLst>
            </p:cNvPr>
            <p:cNvPicPr/>
            <p:nvPr/>
          </p:nvPicPr>
          <p:blipFill>
            <a:blip r:embed="rId7" cstate="screen">
              <a:extLst>
                <a:ext uri="{28A0092B-C50C-407E-A947-70E740481C1C}">
                  <a14:useLocalDpi xmlns:a14="http://schemas.microsoft.com/office/drawing/2010/main"/>
                </a:ext>
              </a:extLst>
            </a:blip>
            <a:stretch>
              <a:fillRect/>
            </a:stretch>
          </p:blipFill>
          <p:spPr>
            <a:xfrm>
              <a:off x="485139" y="6323621"/>
              <a:ext cx="3134042" cy="41795"/>
            </a:xfrm>
            <a:prstGeom prst="rect">
              <a:avLst/>
            </a:prstGeom>
          </p:spPr>
        </p:pic>
      </p:grpSp>
      <p:pic>
        <p:nvPicPr>
          <p:cNvPr id="118" name="Picture 117">
            <a:extLst>
              <a:ext uri="{FF2B5EF4-FFF2-40B4-BE49-F238E27FC236}">
                <a16:creationId xmlns:a16="http://schemas.microsoft.com/office/drawing/2014/main" id="{5AB4127A-8771-1F2B-C470-A04FD797B13D}"/>
              </a:ext>
            </a:extLst>
          </p:cNvPr>
          <p:cNvPicPr>
            <a:picLocks noChangeAspect="1"/>
          </p:cNvPicPr>
          <p:nvPr/>
        </p:nvPicPr>
        <p:blipFill>
          <a:blip r:embed="rId9" cstate="screen">
            <a:extLst>
              <a:ext uri="{28A0092B-C50C-407E-A947-70E740481C1C}">
                <a14:useLocalDpi xmlns:a14="http://schemas.microsoft.com/office/drawing/2010/main"/>
              </a:ext>
            </a:extLst>
          </a:blip>
          <a:srcRect/>
          <a:stretch/>
        </p:blipFill>
        <p:spPr>
          <a:xfrm>
            <a:off x="4208704" y="3908579"/>
            <a:ext cx="2319372" cy="1498655"/>
          </a:xfrm>
          <a:prstGeom prst="rect">
            <a:avLst/>
          </a:prstGeom>
        </p:spPr>
      </p:pic>
      <p:grpSp>
        <p:nvGrpSpPr>
          <p:cNvPr id="119" name="Group 118">
            <a:extLst>
              <a:ext uri="{FF2B5EF4-FFF2-40B4-BE49-F238E27FC236}">
                <a16:creationId xmlns:a16="http://schemas.microsoft.com/office/drawing/2014/main" id="{71873FE6-5B2E-644F-4724-2B584D039B75}"/>
              </a:ext>
            </a:extLst>
          </p:cNvPr>
          <p:cNvGrpSpPr/>
          <p:nvPr/>
        </p:nvGrpSpPr>
        <p:grpSpPr>
          <a:xfrm>
            <a:off x="3582658" y="3819026"/>
            <a:ext cx="824852" cy="742396"/>
            <a:chOff x="7629769" y="6464727"/>
            <a:chExt cx="824852" cy="742396"/>
          </a:xfrm>
        </p:grpSpPr>
        <p:sp>
          <p:nvSpPr>
            <p:cNvPr id="120" name="Oval 119">
              <a:extLst>
                <a:ext uri="{FF2B5EF4-FFF2-40B4-BE49-F238E27FC236}">
                  <a16:creationId xmlns:a16="http://schemas.microsoft.com/office/drawing/2014/main" id="{20BCFDA4-9B93-C64D-970E-23B7892D1032}"/>
                </a:ext>
              </a:extLst>
            </p:cNvPr>
            <p:cNvSpPr/>
            <p:nvPr/>
          </p:nvSpPr>
          <p:spPr>
            <a:xfrm>
              <a:off x="7670997" y="6464727"/>
              <a:ext cx="742396" cy="742396"/>
            </a:xfrm>
            <a:prstGeom prst="ellipse">
              <a:avLst/>
            </a:prstGeom>
            <a:solidFill>
              <a:srgbClr val="DD1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1" name="Text Placeholder 1">
              <a:extLst>
                <a:ext uri="{FF2B5EF4-FFF2-40B4-BE49-F238E27FC236}">
                  <a16:creationId xmlns:a16="http://schemas.microsoft.com/office/drawing/2014/main" id="{E2B35DF7-287C-971B-EF1C-9554567D184A}"/>
                </a:ext>
              </a:extLst>
            </p:cNvPr>
            <p:cNvSpPr txBox="1">
              <a:spLocks/>
            </p:cNvSpPr>
            <p:nvPr/>
          </p:nvSpPr>
          <p:spPr>
            <a:xfrm rot="1419617">
              <a:off x="7629769" y="6576160"/>
              <a:ext cx="824852" cy="449124"/>
            </a:xfrm>
            <a:prstGeom prst="rect">
              <a:avLst/>
            </a:prstGeom>
          </p:spPr>
          <p:txBody>
            <a:bodyPr vert="horz" lIns="88901" tIns="44451" rIns="88901" bIns="44451" rtlCol="0">
              <a:noAutofit/>
            </a:bodyPr>
            <a:lstStyle>
              <a:lvl1pPr marL="194379" indent="-194379" algn="l" defTabSz="777514" rtl="0" eaLnBrk="1" latinLnBrk="0" hangingPunct="1">
                <a:lnSpc>
                  <a:spcPct val="90000"/>
                </a:lnSpc>
                <a:spcBef>
                  <a:spcPts val="850"/>
                </a:spcBef>
                <a:buFont typeface="Arial" panose="020B0604020202020204" pitchFamily="34" charset="0"/>
                <a:buChar char="•"/>
                <a:defRPr sz="2381" kern="1200">
                  <a:solidFill>
                    <a:schemeClr val="tx1"/>
                  </a:solidFill>
                  <a:latin typeface="+mn-lt"/>
                  <a:ea typeface="+mn-ea"/>
                  <a:cs typeface="+mn-cs"/>
                </a:defRPr>
              </a:lvl1pPr>
              <a:lvl2pPr marL="583136" indent="-194379" algn="l" defTabSz="777514" rtl="0" eaLnBrk="1" latinLnBrk="0" hangingPunct="1">
                <a:lnSpc>
                  <a:spcPct val="90000"/>
                </a:lnSpc>
                <a:spcBef>
                  <a:spcPts val="425"/>
                </a:spcBef>
                <a:buFont typeface="Arial" panose="020B0604020202020204" pitchFamily="34" charset="0"/>
                <a:buChar char="•"/>
                <a:defRPr sz="2041" kern="1200">
                  <a:solidFill>
                    <a:schemeClr val="tx1"/>
                  </a:solidFill>
                  <a:latin typeface="+mn-lt"/>
                  <a:ea typeface="+mn-ea"/>
                  <a:cs typeface="+mn-cs"/>
                </a:defRPr>
              </a:lvl2pPr>
              <a:lvl3pPr marL="971893" indent="-194379" algn="l" defTabSz="777514" rtl="0" eaLnBrk="1" latinLnBrk="0" hangingPunct="1">
                <a:lnSpc>
                  <a:spcPct val="90000"/>
                </a:lnSpc>
                <a:spcBef>
                  <a:spcPts val="425"/>
                </a:spcBef>
                <a:buFont typeface="Arial" panose="020B0604020202020204" pitchFamily="34" charset="0"/>
                <a:buChar char="•"/>
                <a:defRPr sz="1701" kern="1200">
                  <a:solidFill>
                    <a:schemeClr val="tx1"/>
                  </a:solidFill>
                  <a:latin typeface="+mn-lt"/>
                  <a:ea typeface="+mn-ea"/>
                  <a:cs typeface="+mn-cs"/>
                </a:defRPr>
              </a:lvl3pPr>
              <a:lvl4pPr marL="1360650"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4pPr>
              <a:lvl5pPr marL="1749407"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marL="0" indent="0" algn="ctr">
                <a:buNone/>
              </a:pPr>
              <a:r>
                <a:rPr lang="pl-PL" sz="1200" b="1" dirty="0">
                  <a:solidFill>
                    <a:schemeClr val="bg1"/>
                  </a:solidFill>
                  <a:latin typeface="Calibri" panose="020F0502020204030204" pitchFamily="34" charset="0"/>
                  <a:cs typeface="Calibri" panose="020F0502020204030204" pitchFamily="34" charset="0"/>
                </a:rPr>
                <a:t>Kliknij, aby </a:t>
              </a:r>
              <a:r>
                <a:rPr lang="pl-PL" sz="1200" b="1" dirty="0">
                  <a:solidFill>
                    <a:srgbClr val="F79037"/>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obejrzeć</a:t>
              </a:r>
              <a:endParaRPr lang="en-US" sz="1200" b="1" dirty="0">
                <a:solidFill>
                  <a:srgbClr val="F79037"/>
                </a:solidFill>
                <a:latin typeface="Calibri" panose="020F0502020204030204" pitchFamily="34" charset="0"/>
                <a:cs typeface="Calibri" panose="020F0502020204030204" pitchFamily="34" charset="0"/>
              </a:endParaRPr>
            </a:p>
          </p:txBody>
        </p:sp>
      </p:grpSp>
      <p:sp>
        <p:nvSpPr>
          <p:cNvPr id="122" name="Text Placeholder 17">
            <a:extLst>
              <a:ext uri="{FF2B5EF4-FFF2-40B4-BE49-F238E27FC236}">
                <a16:creationId xmlns:a16="http://schemas.microsoft.com/office/drawing/2014/main" id="{3AA1151F-3E65-91D2-A9B8-0D4DC10C3453}"/>
              </a:ext>
            </a:extLst>
          </p:cNvPr>
          <p:cNvSpPr txBox="1">
            <a:spLocks/>
          </p:cNvSpPr>
          <p:nvPr/>
        </p:nvSpPr>
        <p:spPr>
          <a:xfrm>
            <a:off x="755651" y="5898776"/>
            <a:ext cx="3024188" cy="2617695"/>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r>
              <a:rPr lang="en-US" b="1" dirty="0" err="1">
                <a:solidFill>
                  <a:srgbClr val="F79037"/>
                </a:solidFill>
                <a:cs typeface="+mn-cs"/>
              </a:rPr>
              <a:t>Portfele</a:t>
            </a:r>
            <a:r>
              <a:rPr lang="en-US" b="1" dirty="0">
                <a:solidFill>
                  <a:srgbClr val="F79037"/>
                </a:solidFill>
                <a:cs typeface="+mn-cs"/>
              </a:rPr>
              <a:t> </a:t>
            </a:r>
            <a:r>
              <a:rPr lang="en-US" b="1" dirty="0" err="1">
                <a:solidFill>
                  <a:srgbClr val="F79037"/>
                </a:solidFill>
                <a:cs typeface="+mn-cs"/>
              </a:rPr>
              <a:t>bitcoinowe</a:t>
            </a:r>
            <a:endParaRPr lang="pl-PL" b="1" dirty="0">
              <a:solidFill>
                <a:srgbClr val="F79037"/>
              </a:solidFill>
              <a:cs typeface="+mn-cs"/>
            </a:endParaRPr>
          </a:p>
          <a:p>
            <a:pPr algn="l"/>
            <a:r>
              <a:rPr lang="pl-PL" dirty="0">
                <a:solidFill>
                  <a:srgbClr val="000000"/>
                </a:solidFill>
                <a:cs typeface="+mn-cs"/>
              </a:rPr>
              <a:t>Czym są portfele </a:t>
            </a:r>
            <a:r>
              <a:rPr lang="pl-PL" dirty="0" err="1">
                <a:solidFill>
                  <a:srgbClr val="000000"/>
                </a:solidFill>
                <a:cs typeface="+mn-cs"/>
              </a:rPr>
              <a:t>Bitcoin</a:t>
            </a:r>
            <a:r>
              <a:rPr lang="pl-PL" dirty="0">
                <a:solidFill>
                  <a:srgbClr val="000000"/>
                </a:solidFill>
                <a:cs typeface="+mn-cs"/>
              </a:rPr>
              <a:t> i jakie są rodzaje portfeli? Aby uzyskać ogólne informacje na ten temat, posłuchaj </a:t>
            </a:r>
            <a:r>
              <a:rPr lang="pl-PL" dirty="0" err="1">
                <a:solidFill>
                  <a:srgbClr val="000000"/>
                </a:solidFill>
                <a:cs typeface="+mn-cs"/>
              </a:rPr>
              <a:t>podcastu</a:t>
            </a:r>
            <a:r>
              <a:rPr lang="pl-PL" dirty="0">
                <a:solidFill>
                  <a:srgbClr val="000000"/>
                </a:solidFill>
                <a:cs typeface="+mn-cs"/>
              </a:rPr>
              <a:t> „Portfele </a:t>
            </a:r>
            <a:r>
              <a:rPr lang="pl-PL" dirty="0" err="1">
                <a:solidFill>
                  <a:srgbClr val="000000"/>
                </a:solidFill>
                <a:cs typeface="+mn-cs"/>
              </a:rPr>
              <a:t>Bitcoin</a:t>
            </a:r>
            <a:r>
              <a:rPr lang="pl-PL" dirty="0">
                <a:solidFill>
                  <a:srgbClr val="000000"/>
                </a:solidFill>
                <a:cs typeface="+mn-cs"/>
              </a:rPr>
              <a:t>”. </a:t>
            </a:r>
          </a:p>
          <a:p>
            <a:pPr algn="l"/>
            <a:br>
              <a:rPr lang="en-US" dirty="0">
                <a:solidFill>
                  <a:srgbClr val="000000"/>
                </a:solidFill>
                <a:cs typeface="+mn-cs"/>
              </a:rPr>
            </a:br>
            <a:r>
              <a:rPr lang="en-US" dirty="0">
                <a:solidFill>
                  <a:srgbClr val="F79037"/>
                </a:solidFill>
                <a:cs typeface="+mn-cs"/>
                <a:hlinkClick r:id="rId10">
                  <a:extLst>
                    <a:ext uri="{A12FA001-AC4F-418D-AE19-62706E023703}">
                      <ahyp:hlinkClr xmlns:ahyp="http://schemas.microsoft.com/office/drawing/2018/hyperlinkcolor" val="tx"/>
                    </a:ext>
                  </a:extLst>
                </a:hlinkClick>
              </a:rPr>
              <a:t>Generation Blockchain Podcast Episode </a:t>
            </a:r>
          </a:p>
          <a:p>
            <a:pPr algn="l"/>
            <a:r>
              <a:rPr lang="en-US" dirty="0">
                <a:solidFill>
                  <a:srgbClr val="F79037"/>
                </a:solidFill>
                <a:cs typeface="+mn-cs"/>
                <a:hlinkClick r:id="rId10">
                  <a:extLst>
                    <a:ext uri="{A12FA001-AC4F-418D-AE19-62706E023703}">
                      <ahyp:hlinkClr xmlns:ahyp="http://schemas.microsoft.com/office/drawing/2018/hyperlinkcolor" val="tx"/>
                    </a:ext>
                  </a:extLst>
                </a:hlinkClick>
              </a:rPr>
              <a:t>“Bitcoin Wallets” </a:t>
            </a:r>
            <a:endParaRPr lang="en-US" dirty="0">
              <a:solidFill>
                <a:srgbClr val="F79037"/>
              </a:solidFill>
              <a:cs typeface="+mn-cs"/>
            </a:endParaRPr>
          </a:p>
          <a:p>
            <a:pPr algn="l"/>
            <a:endParaRPr lang="pl-PL" dirty="0">
              <a:solidFill>
                <a:srgbClr val="000000"/>
              </a:solidFill>
              <a:cs typeface="+mn-cs"/>
            </a:endParaRPr>
          </a:p>
          <a:p>
            <a:pPr algn="l"/>
            <a:r>
              <a:rPr lang="en-US" dirty="0" err="1">
                <a:solidFill>
                  <a:srgbClr val="000000"/>
                </a:solidFill>
                <a:cs typeface="+mn-cs"/>
              </a:rPr>
              <a:t>Przykład</a:t>
            </a:r>
            <a:r>
              <a:rPr lang="en-US" dirty="0">
                <a:solidFill>
                  <a:srgbClr val="000000"/>
                </a:solidFill>
                <a:cs typeface="+mn-cs"/>
              </a:rPr>
              <a:t> </a:t>
            </a:r>
            <a:r>
              <a:rPr lang="en-US" dirty="0" err="1">
                <a:solidFill>
                  <a:srgbClr val="000000"/>
                </a:solidFill>
                <a:cs typeface="+mn-cs"/>
              </a:rPr>
              <a:t>klucza</a:t>
            </a:r>
            <a:r>
              <a:rPr lang="en-US" dirty="0">
                <a:solidFill>
                  <a:srgbClr val="000000"/>
                </a:solidFill>
                <a:cs typeface="+mn-cs"/>
              </a:rPr>
              <a:t> </a:t>
            </a:r>
            <a:r>
              <a:rPr lang="en-US" dirty="0" err="1">
                <a:solidFill>
                  <a:srgbClr val="000000"/>
                </a:solidFill>
                <a:cs typeface="+mn-cs"/>
              </a:rPr>
              <a:t>publicznego</a:t>
            </a:r>
            <a:r>
              <a:rPr lang="en-US" dirty="0">
                <a:solidFill>
                  <a:srgbClr val="000000"/>
                </a:solidFill>
                <a:cs typeface="+mn-cs"/>
              </a:rPr>
              <a:t> Bitcoin:</a:t>
            </a:r>
          </a:p>
          <a:p>
            <a:pPr algn="l"/>
            <a:endParaRPr lang="pl-PL" dirty="0">
              <a:solidFill>
                <a:srgbClr val="000000"/>
              </a:solidFill>
              <a:cs typeface="+mn-cs"/>
            </a:endParaRPr>
          </a:p>
          <a:p>
            <a:pPr algn="l"/>
            <a:r>
              <a:rPr lang="en-US" dirty="0">
                <a:solidFill>
                  <a:srgbClr val="000000"/>
                </a:solidFill>
                <a:cs typeface="+mn-cs"/>
              </a:rPr>
              <a:t>Bc1qxy2kgdygjrsqtzq2n0yrf2493p83kkfjhx0wlh</a:t>
            </a:r>
          </a:p>
          <a:p>
            <a:pPr algn="l"/>
            <a:endParaRPr lang="en-US" dirty="0">
              <a:solidFill>
                <a:srgbClr val="000000"/>
              </a:solidFill>
              <a:cs typeface="+mn-cs"/>
            </a:endParaRPr>
          </a:p>
          <a:p>
            <a:pPr algn="l"/>
            <a:r>
              <a:rPr lang="pl-PL" dirty="0">
                <a:solidFill>
                  <a:srgbClr val="F79037"/>
                </a:solidFill>
                <a:cs typeface="+mn-cs"/>
              </a:rPr>
              <a:t>Nie wysyłaj </a:t>
            </a:r>
            <a:r>
              <a:rPr lang="pl-PL" dirty="0" err="1">
                <a:solidFill>
                  <a:srgbClr val="F79037"/>
                </a:solidFill>
                <a:cs typeface="+mn-cs"/>
              </a:rPr>
              <a:t>Bitcoinów</a:t>
            </a:r>
            <a:r>
              <a:rPr lang="pl-PL" dirty="0">
                <a:solidFill>
                  <a:srgbClr val="F79037"/>
                </a:solidFill>
                <a:cs typeface="+mn-cs"/>
              </a:rPr>
              <a:t> na ten adres! </a:t>
            </a:r>
            <a:r>
              <a:rPr lang="pl-PL" dirty="0" err="1">
                <a:solidFill>
                  <a:srgbClr val="F79037"/>
                </a:solidFill>
                <a:cs typeface="+mn-cs"/>
              </a:rPr>
              <a:t>Bitcoiny</a:t>
            </a:r>
            <a:r>
              <a:rPr lang="pl-PL" dirty="0">
                <a:solidFill>
                  <a:srgbClr val="F79037"/>
                </a:solidFill>
                <a:cs typeface="+mn-cs"/>
              </a:rPr>
              <a:t> wysłane na ten adres zostaną bezpowrotnie utracone!</a:t>
            </a:r>
          </a:p>
          <a:p>
            <a:pPr algn="l"/>
            <a:endParaRPr lang="en-LB" dirty="0">
              <a:solidFill>
                <a:srgbClr val="000000"/>
              </a:solidFill>
              <a:cs typeface="+mn-cs"/>
            </a:endParaRPr>
          </a:p>
          <a:p>
            <a:r>
              <a:rPr lang="en-US" dirty="0">
                <a:solidFill>
                  <a:srgbClr val="000000"/>
                </a:solidFill>
              </a:rPr>
              <a:t> </a:t>
            </a:r>
          </a:p>
          <a:p>
            <a:endParaRPr lang="en-US" dirty="0">
              <a:solidFill>
                <a:srgbClr val="000000"/>
              </a:solidFill>
            </a:endParaRPr>
          </a:p>
        </p:txBody>
      </p:sp>
      <p:sp>
        <p:nvSpPr>
          <p:cNvPr id="125" name="Freeform 124">
            <a:extLst>
              <a:ext uri="{FF2B5EF4-FFF2-40B4-BE49-F238E27FC236}">
                <a16:creationId xmlns:a16="http://schemas.microsoft.com/office/drawing/2014/main" id="{714AE4C9-B468-E760-2FD3-160BC54F4139}"/>
              </a:ext>
            </a:extLst>
          </p:cNvPr>
          <p:cNvSpPr/>
          <p:nvPr/>
        </p:nvSpPr>
        <p:spPr>
          <a:xfrm>
            <a:off x="714753" y="7979059"/>
            <a:ext cx="81793" cy="473058"/>
          </a:xfrm>
          <a:custGeom>
            <a:avLst/>
            <a:gdLst>
              <a:gd name="connsiteX0" fmla="*/ 26267 w 53381"/>
              <a:gd name="connsiteY0" fmla="*/ 308734 h 308734"/>
              <a:gd name="connsiteX1" fmla="*/ 0 w 53381"/>
              <a:gd name="connsiteY1" fmla="*/ 280783 h 308734"/>
              <a:gd name="connsiteX2" fmla="*/ 26691 w 53381"/>
              <a:gd name="connsiteY2" fmla="*/ 252831 h 308734"/>
              <a:gd name="connsiteX3" fmla="*/ 53382 w 53381"/>
              <a:gd name="connsiteY3" fmla="*/ 280783 h 308734"/>
              <a:gd name="connsiteX4" fmla="*/ 26691 w 53381"/>
              <a:gd name="connsiteY4" fmla="*/ 308734 h 308734"/>
              <a:gd name="connsiteX5" fmla="*/ 26267 w 53381"/>
              <a:gd name="connsiteY5" fmla="*/ 308734 h 308734"/>
              <a:gd name="connsiteX6" fmla="*/ 11439 w 53381"/>
              <a:gd name="connsiteY6" fmla="*/ 216410 h 308734"/>
              <a:gd name="connsiteX7" fmla="*/ 5084 w 53381"/>
              <a:gd name="connsiteY7" fmla="*/ 0 h 308734"/>
              <a:gd name="connsiteX8" fmla="*/ 48298 w 53381"/>
              <a:gd name="connsiteY8" fmla="*/ 0 h 308734"/>
              <a:gd name="connsiteX9" fmla="*/ 41943 w 53381"/>
              <a:gd name="connsiteY9" fmla="*/ 216410 h 308734"/>
              <a:gd name="connsiteX10" fmla="*/ 11439 w 53381"/>
              <a:gd name="connsiteY10" fmla="*/ 216410 h 308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381" h="308734">
                <a:moveTo>
                  <a:pt x="26267" y="308734"/>
                </a:moveTo>
                <a:cubicBezTo>
                  <a:pt x="11015" y="308734"/>
                  <a:pt x="0" y="296453"/>
                  <a:pt x="0" y="280783"/>
                </a:cubicBezTo>
                <a:cubicBezTo>
                  <a:pt x="0" y="264690"/>
                  <a:pt x="11439" y="252831"/>
                  <a:pt x="26691" y="252831"/>
                </a:cubicBezTo>
                <a:cubicBezTo>
                  <a:pt x="42790" y="252831"/>
                  <a:pt x="53382" y="264690"/>
                  <a:pt x="53382" y="280783"/>
                </a:cubicBezTo>
                <a:cubicBezTo>
                  <a:pt x="53382" y="296453"/>
                  <a:pt x="43214" y="308734"/>
                  <a:pt x="26691" y="308734"/>
                </a:cubicBezTo>
                <a:lnTo>
                  <a:pt x="26267" y="308734"/>
                </a:lnTo>
                <a:close/>
                <a:moveTo>
                  <a:pt x="11439" y="216410"/>
                </a:moveTo>
                <a:lnTo>
                  <a:pt x="5084" y="0"/>
                </a:lnTo>
                <a:lnTo>
                  <a:pt x="48298" y="0"/>
                </a:lnTo>
                <a:lnTo>
                  <a:pt x="41943" y="216410"/>
                </a:lnTo>
                <a:lnTo>
                  <a:pt x="11439" y="216410"/>
                </a:lnTo>
                <a:close/>
              </a:path>
            </a:pathLst>
          </a:custGeom>
          <a:solidFill>
            <a:srgbClr val="DD1470"/>
          </a:solidFill>
          <a:ln w="4233" cap="flat">
            <a:noFill/>
            <a:prstDash val="solid"/>
            <a:miter/>
          </a:ln>
        </p:spPr>
        <p:txBody>
          <a:bodyPr rtlCol="0" anchor="ctr"/>
          <a:lstStyle/>
          <a:p>
            <a:endParaRPr lang="en-US"/>
          </a:p>
        </p:txBody>
      </p:sp>
      <p:cxnSp>
        <p:nvCxnSpPr>
          <p:cNvPr id="126" name="Straight Connector 125">
            <a:extLst>
              <a:ext uri="{FF2B5EF4-FFF2-40B4-BE49-F238E27FC236}">
                <a16:creationId xmlns:a16="http://schemas.microsoft.com/office/drawing/2014/main" id="{3CED4199-8E41-4117-5DCC-DAE484C57EC8}"/>
              </a:ext>
            </a:extLst>
          </p:cNvPr>
          <p:cNvCxnSpPr>
            <a:cxnSpLocks/>
          </p:cNvCxnSpPr>
          <p:nvPr/>
        </p:nvCxnSpPr>
        <p:spPr>
          <a:xfrm>
            <a:off x="3422333" y="7032469"/>
            <a:ext cx="1570892" cy="0"/>
          </a:xfrm>
          <a:prstGeom prst="line">
            <a:avLst/>
          </a:prstGeom>
          <a:ln w="38100">
            <a:solidFill>
              <a:srgbClr val="F79037"/>
            </a:solidFill>
          </a:ln>
        </p:spPr>
        <p:style>
          <a:lnRef idx="1">
            <a:schemeClr val="accent1"/>
          </a:lnRef>
          <a:fillRef idx="0">
            <a:schemeClr val="accent1"/>
          </a:fillRef>
          <a:effectRef idx="0">
            <a:schemeClr val="accent1"/>
          </a:effectRef>
          <a:fontRef idx="minor">
            <a:schemeClr val="tx1"/>
          </a:fontRef>
        </p:style>
      </p:cxnSp>
      <p:grpSp>
        <p:nvGrpSpPr>
          <p:cNvPr id="142" name="Group 141">
            <a:extLst>
              <a:ext uri="{FF2B5EF4-FFF2-40B4-BE49-F238E27FC236}">
                <a16:creationId xmlns:a16="http://schemas.microsoft.com/office/drawing/2014/main" id="{4640AE1A-CC74-7F43-038B-720602A2CBC3}"/>
              </a:ext>
            </a:extLst>
          </p:cNvPr>
          <p:cNvGrpSpPr/>
          <p:nvPr/>
        </p:nvGrpSpPr>
        <p:grpSpPr>
          <a:xfrm>
            <a:off x="5143607" y="6368480"/>
            <a:ext cx="847095" cy="1129232"/>
            <a:chOff x="1778162" y="2675755"/>
            <a:chExt cx="4006677" cy="5341157"/>
          </a:xfrm>
        </p:grpSpPr>
        <p:sp>
          <p:nvSpPr>
            <p:cNvPr id="139" name="Freeform 138">
              <a:extLst>
                <a:ext uri="{FF2B5EF4-FFF2-40B4-BE49-F238E27FC236}">
                  <a16:creationId xmlns:a16="http://schemas.microsoft.com/office/drawing/2014/main" id="{88FB7C42-4599-EF25-B292-1945FE4B69CC}"/>
                </a:ext>
              </a:extLst>
            </p:cNvPr>
            <p:cNvSpPr/>
            <p:nvPr/>
          </p:nvSpPr>
          <p:spPr>
            <a:xfrm>
              <a:off x="1960374" y="2742012"/>
              <a:ext cx="3824465" cy="5208739"/>
            </a:xfrm>
            <a:custGeom>
              <a:avLst/>
              <a:gdLst>
                <a:gd name="connsiteX0" fmla="*/ 3502741 w 3824465"/>
                <a:gd name="connsiteY0" fmla="*/ 0 h 5208739"/>
                <a:gd name="connsiteX1" fmla="*/ 321820 w 3824465"/>
                <a:gd name="connsiteY1" fmla="*/ 0 h 5208739"/>
                <a:gd name="connsiteX2" fmla="*/ 0 w 3824465"/>
                <a:gd name="connsiteY2" fmla="*/ 322143 h 5208739"/>
                <a:gd name="connsiteX3" fmla="*/ 0 w 3824465"/>
                <a:gd name="connsiteY3" fmla="*/ 4886597 h 5208739"/>
                <a:gd name="connsiteX4" fmla="*/ 321820 w 3824465"/>
                <a:gd name="connsiteY4" fmla="*/ 5208740 h 5208739"/>
                <a:gd name="connsiteX5" fmla="*/ 3502741 w 3824465"/>
                <a:gd name="connsiteY5" fmla="*/ 5208740 h 5208739"/>
                <a:gd name="connsiteX6" fmla="*/ 3824466 w 3824465"/>
                <a:gd name="connsiteY6" fmla="*/ 4886597 h 5208739"/>
                <a:gd name="connsiteX7" fmla="*/ 3824466 w 3824465"/>
                <a:gd name="connsiteY7" fmla="*/ 322143 h 5208739"/>
                <a:gd name="connsiteX8" fmla="*/ 3502741 w 3824465"/>
                <a:gd name="connsiteY8" fmla="*/ 0 h 5208739"/>
                <a:gd name="connsiteX9" fmla="*/ 1912280 w 3824465"/>
                <a:gd name="connsiteY9" fmla="*/ 4665742 h 5208739"/>
                <a:gd name="connsiteX10" fmla="*/ 1112485 w 3824465"/>
                <a:gd name="connsiteY10" fmla="*/ 3865144 h 5208739"/>
                <a:gd name="connsiteX11" fmla="*/ 1912280 w 3824465"/>
                <a:gd name="connsiteY11" fmla="*/ 3064547 h 5208739"/>
                <a:gd name="connsiteX12" fmla="*/ 2712075 w 3824465"/>
                <a:gd name="connsiteY12" fmla="*/ 3865144 h 5208739"/>
                <a:gd name="connsiteX13" fmla="*/ 1912280 w 3824465"/>
                <a:gd name="connsiteY13" fmla="*/ 4665742 h 5208739"/>
                <a:gd name="connsiteX14" fmla="*/ 3272883 w 3824465"/>
                <a:gd name="connsiteY14" fmla="*/ 2475570 h 5208739"/>
                <a:gd name="connsiteX15" fmla="*/ 2969512 w 3824465"/>
                <a:gd name="connsiteY15" fmla="*/ 2779245 h 5208739"/>
                <a:gd name="connsiteX16" fmla="*/ 855048 w 3824465"/>
                <a:gd name="connsiteY16" fmla="*/ 2779245 h 5208739"/>
                <a:gd name="connsiteX17" fmla="*/ 551678 w 3824465"/>
                <a:gd name="connsiteY17" fmla="*/ 2475570 h 5208739"/>
                <a:gd name="connsiteX18" fmla="*/ 551678 w 3824465"/>
                <a:gd name="connsiteY18" fmla="*/ 777655 h 5208739"/>
                <a:gd name="connsiteX19" fmla="*/ 855048 w 3824465"/>
                <a:gd name="connsiteY19" fmla="*/ 473980 h 5208739"/>
                <a:gd name="connsiteX20" fmla="*/ 2969512 w 3824465"/>
                <a:gd name="connsiteY20" fmla="*/ 473980 h 5208739"/>
                <a:gd name="connsiteX21" fmla="*/ 3272883 w 3824465"/>
                <a:gd name="connsiteY21" fmla="*/ 777655 h 5208739"/>
                <a:gd name="connsiteX22" fmla="*/ 3272883 w 3824465"/>
                <a:gd name="connsiteY22" fmla="*/ 2475570 h 5208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824465" h="5208739">
                  <a:moveTo>
                    <a:pt x="3502741" y="0"/>
                  </a:moveTo>
                  <a:lnTo>
                    <a:pt x="321820" y="0"/>
                  </a:lnTo>
                  <a:cubicBezTo>
                    <a:pt x="144077" y="0"/>
                    <a:pt x="0" y="144222"/>
                    <a:pt x="0" y="322143"/>
                  </a:cubicBezTo>
                  <a:lnTo>
                    <a:pt x="0" y="4886597"/>
                  </a:lnTo>
                  <a:cubicBezTo>
                    <a:pt x="0" y="5064518"/>
                    <a:pt x="144077" y="5208740"/>
                    <a:pt x="321820" y="5208740"/>
                  </a:cubicBezTo>
                  <a:lnTo>
                    <a:pt x="3502741" y="5208740"/>
                  </a:lnTo>
                  <a:cubicBezTo>
                    <a:pt x="3680483" y="5208740"/>
                    <a:pt x="3824466" y="5064518"/>
                    <a:pt x="3824466" y="4886597"/>
                  </a:cubicBezTo>
                  <a:lnTo>
                    <a:pt x="3824466" y="322143"/>
                  </a:lnTo>
                  <a:cubicBezTo>
                    <a:pt x="3824466" y="144222"/>
                    <a:pt x="3680388" y="0"/>
                    <a:pt x="3502741" y="0"/>
                  </a:cubicBezTo>
                  <a:close/>
                  <a:moveTo>
                    <a:pt x="1912280" y="4665742"/>
                  </a:moveTo>
                  <a:cubicBezTo>
                    <a:pt x="1470539" y="4665742"/>
                    <a:pt x="1112485" y="4307330"/>
                    <a:pt x="1112485" y="3865144"/>
                  </a:cubicBezTo>
                  <a:cubicBezTo>
                    <a:pt x="1112485" y="3422960"/>
                    <a:pt x="1470539" y="3064547"/>
                    <a:pt x="1912280" y="3064547"/>
                  </a:cubicBezTo>
                  <a:cubicBezTo>
                    <a:pt x="2354022" y="3064547"/>
                    <a:pt x="2712075" y="3422960"/>
                    <a:pt x="2712075" y="3865144"/>
                  </a:cubicBezTo>
                  <a:cubicBezTo>
                    <a:pt x="2712075" y="4307330"/>
                    <a:pt x="2354022" y="4665742"/>
                    <a:pt x="1912280" y="4665742"/>
                  </a:cubicBezTo>
                  <a:close/>
                  <a:moveTo>
                    <a:pt x="3272883" y="2475570"/>
                  </a:moveTo>
                  <a:cubicBezTo>
                    <a:pt x="3272883" y="2643305"/>
                    <a:pt x="3137079" y="2779245"/>
                    <a:pt x="2969512" y="2779245"/>
                  </a:cubicBezTo>
                  <a:lnTo>
                    <a:pt x="855048" y="2779245"/>
                  </a:lnTo>
                  <a:cubicBezTo>
                    <a:pt x="687481" y="2779245"/>
                    <a:pt x="551678" y="2643305"/>
                    <a:pt x="551678" y="2475570"/>
                  </a:cubicBezTo>
                  <a:lnTo>
                    <a:pt x="551678" y="777655"/>
                  </a:lnTo>
                  <a:cubicBezTo>
                    <a:pt x="551678" y="609920"/>
                    <a:pt x="687481" y="473980"/>
                    <a:pt x="855048" y="473980"/>
                  </a:cubicBezTo>
                  <a:lnTo>
                    <a:pt x="2969512" y="473980"/>
                  </a:lnTo>
                  <a:cubicBezTo>
                    <a:pt x="3137079" y="473980"/>
                    <a:pt x="3272883" y="609920"/>
                    <a:pt x="3272883" y="777655"/>
                  </a:cubicBezTo>
                  <a:lnTo>
                    <a:pt x="3272883" y="2475570"/>
                  </a:lnTo>
                  <a:close/>
                </a:path>
              </a:pathLst>
            </a:custGeom>
            <a:solidFill>
              <a:srgbClr val="C8326D"/>
            </a:solidFill>
            <a:ln w="9510" cap="flat">
              <a:noFill/>
              <a:prstDash val="solid"/>
              <a:miter/>
            </a:ln>
          </p:spPr>
          <p:txBody>
            <a:bodyPr rtlCol="0" anchor="ctr"/>
            <a:lstStyle/>
            <a:p>
              <a:endParaRPr lang="en-GB"/>
            </a:p>
          </p:txBody>
        </p:sp>
        <p:sp>
          <p:nvSpPr>
            <p:cNvPr id="140" name="Freeform 139">
              <a:extLst>
                <a:ext uri="{FF2B5EF4-FFF2-40B4-BE49-F238E27FC236}">
                  <a16:creationId xmlns:a16="http://schemas.microsoft.com/office/drawing/2014/main" id="{3ED99699-AD8C-CE06-3867-0DF5F337CDBC}"/>
                </a:ext>
              </a:extLst>
            </p:cNvPr>
            <p:cNvSpPr/>
            <p:nvPr/>
          </p:nvSpPr>
          <p:spPr>
            <a:xfrm>
              <a:off x="1778162" y="2675755"/>
              <a:ext cx="3956750" cy="5341157"/>
            </a:xfrm>
            <a:custGeom>
              <a:avLst/>
              <a:gdLst>
                <a:gd name="connsiteX0" fmla="*/ 3568836 w 3956750"/>
                <a:gd name="connsiteY0" fmla="*/ 5341157 h 5341157"/>
                <a:gd name="connsiteX1" fmla="*/ 387915 w 3956750"/>
                <a:gd name="connsiteY1" fmla="*/ 5341157 h 5341157"/>
                <a:gd name="connsiteX2" fmla="*/ 0 w 3956750"/>
                <a:gd name="connsiteY2" fmla="*/ 4952853 h 5341157"/>
                <a:gd name="connsiteX3" fmla="*/ 0 w 3956750"/>
                <a:gd name="connsiteY3" fmla="*/ 388304 h 5341157"/>
                <a:gd name="connsiteX4" fmla="*/ 387915 w 3956750"/>
                <a:gd name="connsiteY4" fmla="*/ 0 h 5341157"/>
                <a:gd name="connsiteX5" fmla="*/ 3568836 w 3956750"/>
                <a:gd name="connsiteY5" fmla="*/ 0 h 5341157"/>
                <a:gd name="connsiteX6" fmla="*/ 3956751 w 3956750"/>
                <a:gd name="connsiteY6" fmla="*/ 388304 h 5341157"/>
                <a:gd name="connsiteX7" fmla="*/ 3956751 w 3956750"/>
                <a:gd name="connsiteY7" fmla="*/ 4952758 h 5341157"/>
                <a:gd name="connsiteX8" fmla="*/ 3568836 w 3956750"/>
                <a:gd name="connsiteY8" fmla="*/ 5341062 h 5341157"/>
                <a:gd name="connsiteX9" fmla="*/ 387915 w 3956750"/>
                <a:gd name="connsiteY9" fmla="*/ 132513 h 5341157"/>
                <a:gd name="connsiteX10" fmla="*/ 132285 w 3956750"/>
                <a:gd name="connsiteY10" fmla="*/ 388399 h 5341157"/>
                <a:gd name="connsiteX11" fmla="*/ 132285 w 3956750"/>
                <a:gd name="connsiteY11" fmla="*/ 4952853 h 5341157"/>
                <a:gd name="connsiteX12" fmla="*/ 387915 w 3956750"/>
                <a:gd name="connsiteY12" fmla="*/ 5208740 h 5341157"/>
                <a:gd name="connsiteX13" fmla="*/ 3568836 w 3956750"/>
                <a:gd name="connsiteY13" fmla="*/ 5208740 h 5341157"/>
                <a:gd name="connsiteX14" fmla="*/ 3824466 w 3956750"/>
                <a:gd name="connsiteY14" fmla="*/ 4952853 h 5341157"/>
                <a:gd name="connsiteX15" fmla="*/ 3824466 w 3956750"/>
                <a:gd name="connsiteY15" fmla="*/ 388304 h 5341157"/>
                <a:gd name="connsiteX16" fmla="*/ 3568836 w 3956750"/>
                <a:gd name="connsiteY16" fmla="*/ 132418 h 5341157"/>
                <a:gd name="connsiteX17" fmla="*/ 387915 w 3956750"/>
                <a:gd name="connsiteY17" fmla="*/ 132418 h 5341157"/>
                <a:gd name="connsiteX18" fmla="*/ 1978375 w 3956750"/>
                <a:gd name="connsiteY18" fmla="*/ 4798255 h 5341157"/>
                <a:gd name="connsiteX19" fmla="*/ 1112390 w 3956750"/>
                <a:gd name="connsiteY19" fmla="*/ 3931401 h 5341157"/>
                <a:gd name="connsiteX20" fmla="*/ 1978375 w 3956750"/>
                <a:gd name="connsiteY20" fmla="*/ 3064547 h 5341157"/>
                <a:gd name="connsiteX21" fmla="*/ 2844360 w 3956750"/>
                <a:gd name="connsiteY21" fmla="*/ 3931401 h 5341157"/>
                <a:gd name="connsiteX22" fmla="*/ 1978375 w 3956750"/>
                <a:gd name="connsiteY22" fmla="*/ 4798255 h 5341157"/>
                <a:gd name="connsiteX23" fmla="*/ 1978375 w 3956750"/>
                <a:gd name="connsiteY23" fmla="*/ 3196964 h 5341157"/>
                <a:gd name="connsiteX24" fmla="*/ 1244675 w 3956750"/>
                <a:gd name="connsiteY24" fmla="*/ 3931401 h 5341157"/>
                <a:gd name="connsiteX25" fmla="*/ 1978375 w 3956750"/>
                <a:gd name="connsiteY25" fmla="*/ 4665838 h 5341157"/>
                <a:gd name="connsiteX26" fmla="*/ 2712076 w 3956750"/>
                <a:gd name="connsiteY26" fmla="*/ 3931401 h 5341157"/>
                <a:gd name="connsiteX27" fmla="*/ 1978375 w 3956750"/>
                <a:gd name="connsiteY27" fmla="*/ 3196964 h 5341157"/>
                <a:gd name="connsiteX28" fmla="*/ 3035607 w 3956750"/>
                <a:gd name="connsiteY28" fmla="*/ 2911662 h 5341157"/>
                <a:gd name="connsiteX29" fmla="*/ 921143 w 3956750"/>
                <a:gd name="connsiteY29" fmla="*/ 2911662 h 5341157"/>
                <a:gd name="connsiteX30" fmla="*/ 551583 w 3956750"/>
                <a:gd name="connsiteY30" fmla="*/ 2541731 h 5341157"/>
                <a:gd name="connsiteX31" fmla="*/ 551583 w 3956750"/>
                <a:gd name="connsiteY31" fmla="*/ 843912 h 5341157"/>
                <a:gd name="connsiteX32" fmla="*/ 921143 w 3956750"/>
                <a:gd name="connsiteY32" fmla="*/ 473980 h 5341157"/>
                <a:gd name="connsiteX33" fmla="*/ 3035607 w 3956750"/>
                <a:gd name="connsiteY33" fmla="*/ 473980 h 5341157"/>
                <a:gd name="connsiteX34" fmla="*/ 3405167 w 3956750"/>
                <a:gd name="connsiteY34" fmla="*/ 843912 h 5341157"/>
                <a:gd name="connsiteX35" fmla="*/ 3405167 w 3956750"/>
                <a:gd name="connsiteY35" fmla="*/ 2541826 h 5341157"/>
                <a:gd name="connsiteX36" fmla="*/ 3035607 w 3956750"/>
                <a:gd name="connsiteY36" fmla="*/ 2911758 h 5341157"/>
                <a:gd name="connsiteX37" fmla="*/ 921143 w 3956750"/>
                <a:gd name="connsiteY37" fmla="*/ 606398 h 5341157"/>
                <a:gd name="connsiteX38" fmla="*/ 683963 w 3956750"/>
                <a:gd name="connsiteY38" fmla="*/ 843912 h 5341157"/>
                <a:gd name="connsiteX39" fmla="*/ 683963 w 3956750"/>
                <a:gd name="connsiteY39" fmla="*/ 2541826 h 5341157"/>
                <a:gd name="connsiteX40" fmla="*/ 921143 w 3956750"/>
                <a:gd name="connsiteY40" fmla="*/ 2779340 h 5341157"/>
                <a:gd name="connsiteX41" fmla="*/ 3035607 w 3956750"/>
                <a:gd name="connsiteY41" fmla="*/ 2779340 h 5341157"/>
                <a:gd name="connsiteX42" fmla="*/ 3272788 w 3956750"/>
                <a:gd name="connsiteY42" fmla="*/ 2541826 h 5341157"/>
                <a:gd name="connsiteX43" fmla="*/ 3272788 w 3956750"/>
                <a:gd name="connsiteY43" fmla="*/ 843912 h 5341157"/>
                <a:gd name="connsiteX44" fmla="*/ 3035607 w 3956750"/>
                <a:gd name="connsiteY44" fmla="*/ 606398 h 5341157"/>
                <a:gd name="connsiteX45" fmla="*/ 921143 w 3956750"/>
                <a:gd name="connsiteY45" fmla="*/ 606398 h 5341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3956750" h="5341157">
                  <a:moveTo>
                    <a:pt x="3568836" y="5341157"/>
                  </a:moveTo>
                  <a:lnTo>
                    <a:pt x="387915" y="5341157"/>
                  </a:lnTo>
                  <a:cubicBezTo>
                    <a:pt x="174034" y="5341157"/>
                    <a:pt x="0" y="5166949"/>
                    <a:pt x="0" y="4952853"/>
                  </a:cubicBezTo>
                  <a:lnTo>
                    <a:pt x="0" y="388304"/>
                  </a:lnTo>
                  <a:cubicBezTo>
                    <a:pt x="0" y="174209"/>
                    <a:pt x="174034" y="0"/>
                    <a:pt x="387915" y="0"/>
                  </a:cubicBezTo>
                  <a:lnTo>
                    <a:pt x="3568836" y="0"/>
                  </a:lnTo>
                  <a:cubicBezTo>
                    <a:pt x="3782716" y="0"/>
                    <a:pt x="3956751" y="174209"/>
                    <a:pt x="3956751" y="388304"/>
                  </a:cubicBezTo>
                  <a:lnTo>
                    <a:pt x="3956751" y="4952758"/>
                  </a:lnTo>
                  <a:cubicBezTo>
                    <a:pt x="3956751" y="5166854"/>
                    <a:pt x="3782716" y="5341062"/>
                    <a:pt x="3568836" y="5341062"/>
                  </a:cubicBezTo>
                  <a:close/>
                  <a:moveTo>
                    <a:pt x="387915" y="132513"/>
                  </a:moveTo>
                  <a:cubicBezTo>
                    <a:pt x="246976" y="132513"/>
                    <a:pt x="132285" y="247319"/>
                    <a:pt x="132285" y="388399"/>
                  </a:cubicBezTo>
                  <a:lnTo>
                    <a:pt x="132285" y="4952853"/>
                  </a:lnTo>
                  <a:cubicBezTo>
                    <a:pt x="132285" y="5093933"/>
                    <a:pt x="246976" y="5208740"/>
                    <a:pt x="387915" y="5208740"/>
                  </a:cubicBezTo>
                  <a:lnTo>
                    <a:pt x="3568836" y="5208740"/>
                  </a:lnTo>
                  <a:cubicBezTo>
                    <a:pt x="3709774" y="5208740"/>
                    <a:pt x="3824466" y="5093933"/>
                    <a:pt x="3824466" y="4952853"/>
                  </a:cubicBezTo>
                  <a:lnTo>
                    <a:pt x="3824466" y="388304"/>
                  </a:lnTo>
                  <a:cubicBezTo>
                    <a:pt x="3824466" y="247224"/>
                    <a:pt x="3709774" y="132418"/>
                    <a:pt x="3568836" y="132418"/>
                  </a:cubicBezTo>
                  <a:lnTo>
                    <a:pt x="387915" y="132418"/>
                  </a:lnTo>
                  <a:close/>
                  <a:moveTo>
                    <a:pt x="1978375" y="4798255"/>
                  </a:moveTo>
                  <a:cubicBezTo>
                    <a:pt x="1500876" y="4798255"/>
                    <a:pt x="1112390" y="4409380"/>
                    <a:pt x="1112390" y="3931401"/>
                  </a:cubicBezTo>
                  <a:cubicBezTo>
                    <a:pt x="1112390" y="3453422"/>
                    <a:pt x="1500876" y="3064547"/>
                    <a:pt x="1978375" y="3064547"/>
                  </a:cubicBezTo>
                  <a:cubicBezTo>
                    <a:pt x="2455875" y="3064547"/>
                    <a:pt x="2844360" y="3453422"/>
                    <a:pt x="2844360" y="3931401"/>
                  </a:cubicBezTo>
                  <a:cubicBezTo>
                    <a:pt x="2844360" y="4409380"/>
                    <a:pt x="2455875" y="4798255"/>
                    <a:pt x="1978375" y="4798255"/>
                  </a:cubicBezTo>
                  <a:close/>
                  <a:moveTo>
                    <a:pt x="1978375" y="3196964"/>
                  </a:moveTo>
                  <a:cubicBezTo>
                    <a:pt x="1573818" y="3196964"/>
                    <a:pt x="1244675" y="3526438"/>
                    <a:pt x="1244675" y="3931401"/>
                  </a:cubicBezTo>
                  <a:cubicBezTo>
                    <a:pt x="1244675" y="4336364"/>
                    <a:pt x="1573818" y="4665838"/>
                    <a:pt x="1978375" y="4665838"/>
                  </a:cubicBezTo>
                  <a:cubicBezTo>
                    <a:pt x="2382933" y="4665838"/>
                    <a:pt x="2712076" y="4336364"/>
                    <a:pt x="2712076" y="3931401"/>
                  </a:cubicBezTo>
                  <a:cubicBezTo>
                    <a:pt x="2712076" y="3526438"/>
                    <a:pt x="2382933" y="3196964"/>
                    <a:pt x="1978375" y="3196964"/>
                  </a:cubicBezTo>
                  <a:close/>
                  <a:moveTo>
                    <a:pt x="3035607" y="2911662"/>
                  </a:moveTo>
                  <a:lnTo>
                    <a:pt x="921143" y="2911662"/>
                  </a:lnTo>
                  <a:cubicBezTo>
                    <a:pt x="717343" y="2911662"/>
                    <a:pt x="551583" y="2745736"/>
                    <a:pt x="551583" y="2541731"/>
                  </a:cubicBezTo>
                  <a:lnTo>
                    <a:pt x="551583" y="843912"/>
                  </a:lnTo>
                  <a:cubicBezTo>
                    <a:pt x="551583" y="639907"/>
                    <a:pt x="717343" y="473980"/>
                    <a:pt x="921143" y="473980"/>
                  </a:cubicBezTo>
                  <a:lnTo>
                    <a:pt x="3035607" y="473980"/>
                  </a:lnTo>
                  <a:cubicBezTo>
                    <a:pt x="3239407" y="473980"/>
                    <a:pt x="3405167" y="639907"/>
                    <a:pt x="3405167" y="843912"/>
                  </a:cubicBezTo>
                  <a:lnTo>
                    <a:pt x="3405167" y="2541826"/>
                  </a:lnTo>
                  <a:cubicBezTo>
                    <a:pt x="3405167" y="2745831"/>
                    <a:pt x="3239407" y="2911758"/>
                    <a:pt x="3035607" y="2911758"/>
                  </a:cubicBezTo>
                  <a:close/>
                  <a:moveTo>
                    <a:pt x="921143" y="606398"/>
                  </a:moveTo>
                  <a:cubicBezTo>
                    <a:pt x="790285" y="606398"/>
                    <a:pt x="683963" y="712922"/>
                    <a:pt x="683963" y="843912"/>
                  </a:cubicBezTo>
                  <a:lnTo>
                    <a:pt x="683963" y="2541826"/>
                  </a:lnTo>
                  <a:cubicBezTo>
                    <a:pt x="683963" y="2672816"/>
                    <a:pt x="790380" y="2779340"/>
                    <a:pt x="921143" y="2779340"/>
                  </a:cubicBezTo>
                  <a:lnTo>
                    <a:pt x="3035607" y="2779340"/>
                  </a:lnTo>
                  <a:cubicBezTo>
                    <a:pt x="3166466" y="2779340"/>
                    <a:pt x="3272788" y="2672816"/>
                    <a:pt x="3272788" y="2541826"/>
                  </a:cubicBezTo>
                  <a:lnTo>
                    <a:pt x="3272788" y="843912"/>
                  </a:lnTo>
                  <a:cubicBezTo>
                    <a:pt x="3272788" y="712922"/>
                    <a:pt x="3166370" y="606398"/>
                    <a:pt x="3035607" y="606398"/>
                  </a:cubicBezTo>
                  <a:lnTo>
                    <a:pt x="921143" y="606398"/>
                  </a:lnTo>
                  <a:close/>
                </a:path>
              </a:pathLst>
            </a:custGeom>
            <a:solidFill>
              <a:srgbClr val="E38046"/>
            </a:solidFill>
            <a:ln w="9510" cap="flat">
              <a:noFill/>
              <a:prstDash val="solid"/>
              <a:miter/>
            </a:ln>
          </p:spPr>
          <p:txBody>
            <a:bodyPr rtlCol="0" anchor="ctr"/>
            <a:lstStyle/>
            <a:p>
              <a:endParaRPr lang="en-GB"/>
            </a:p>
          </p:txBody>
        </p:sp>
        <p:sp>
          <p:nvSpPr>
            <p:cNvPr id="141" name="Freeform 140">
              <a:extLst>
                <a:ext uri="{FF2B5EF4-FFF2-40B4-BE49-F238E27FC236}">
                  <a16:creationId xmlns:a16="http://schemas.microsoft.com/office/drawing/2014/main" id="{B72571F2-916F-0270-E766-F8EC4B3053BA}"/>
                </a:ext>
              </a:extLst>
            </p:cNvPr>
            <p:cNvSpPr/>
            <p:nvPr/>
          </p:nvSpPr>
          <p:spPr>
            <a:xfrm>
              <a:off x="3487307" y="6150692"/>
              <a:ext cx="726567" cy="925113"/>
            </a:xfrm>
            <a:custGeom>
              <a:avLst/>
              <a:gdLst>
                <a:gd name="connsiteX0" fmla="*/ 0 w 726567"/>
                <a:gd name="connsiteY0" fmla="*/ 0 h 925113"/>
                <a:gd name="connsiteX1" fmla="*/ 726568 w 726567"/>
                <a:gd name="connsiteY1" fmla="*/ 462557 h 925113"/>
                <a:gd name="connsiteX2" fmla="*/ 0 w 726567"/>
                <a:gd name="connsiteY2" fmla="*/ 925114 h 925113"/>
                <a:gd name="connsiteX3" fmla="*/ 0 w 726567"/>
                <a:gd name="connsiteY3" fmla="*/ 0 h 925113"/>
              </a:gdLst>
              <a:ahLst/>
              <a:cxnLst>
                <a:cxn ang="0">
                  <a:pos x="connsiteX0" y="connsiteY0"/>
                </a:cxn>
                <a:cxn ang="0">
                  <a:pos x="connsiteX1" y="connsiteY1"/>
                </a:cxn>
                <a:cxn ang="0">
                  <a:pos x="connsiteX2" y="connsiteY2"/>
                </a:cxn>
                <a:cxn ang="0">
                  <a:pos x="connsiteX3" y="connsiteY3"/>
                </a:cxn>
              </a:cxnLst>
              <a:rect l="l" t="t" r="r" b="b"/>
              <a:pathLst>
                <a:path w="726567" h="925113">
                  <a:moveTo>
                    <a:pt x="0" y="0"/>
                  </a:moveTo>
                  <a:lnTo>
                    <a:pt x="726568" y="462557"/>
                  </a:lnTo>
                  <a:lnTo>
                    <a:pt x="0" y="925114"/>
                  </a:lnTo>
                  <a:lnTo>
                    <a:pt x="0" y="0"/>
                  </a:lnTo>
                  <a:close/>
                </a:path>
              </a:pathLst>
            </a:custGeom>
            <a:solidFill>
              <a:srgbClr val="E38046"/>
            </a:solidFill>
            <a:ln w="9510" cap="flat">
              <a:noFill/>
              <a:prstDash val="solid"/>
              <a:miter/>
            </a:ln>
          </p:spPr>
          <p:txBody>
            <a:bodyPr rtlCol="0" anchor="ctr"/>
            <a:lstStyle/>
            <a:p>
              <a:endParaRPr lang="en-GB"/>
            </a:p>
          </p:txBody>
        </p:sp>
      </p:grpSp>
      <p:sp>
        <p:nvSpPr>
          <p:cNvPr id="150" name="Text Placeholder 17">
            <a:extLst>
              <a:ext uri="{FF2B5EF4-FFF2-40B4-BE49-F238E27FC236}">
                <a16:creationId xmlns:a16="http://schemas.microsoft.com/office/drawing/2014/main" id="{F062FA56-5B47-692C-C1B8-CBE8F5748C8F}"/>
              </a:ext>
            </a:extLst>
          </p:cNvPr>
          <p:cNvSpPr txBox="1">
            <a:spLocks/>
          </p:cNvSpPr>
          <p:nvPr/>
        </p:nvSpPr>
        <p:spPr>
          <a:xfrm>
            <a:off x="755650" y="8623314"/>
            <a:ext cx="6042253" cy="1901795"/>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b="1" dirty="0" err="1">
                <a:solidFill>
                  <a:srgbClr val="F79037"/>
                </a:solidFill>
                <a:cs typeface="+mn-cs"/>
              </a:rPr>
              <a:t>Sieć</a:t>
            </a:r>
            <a:r>
              <a:rPr lang="en-US" b="1" dirty="0">
                <a:solidFill>
                  <a:srgbClr val="F79037"/>
                </a:solidFill>
                <a:cs typeface="+mn-cs"/>
              </a:rPr>
              <a:t> </a:t>
            </a:r>
            <a:r>
              <a:rPr lang="en-US" b="1" dirty="0" err="1">
                <a:solidFill>
                  <a:srgbClr val="F79037"/>
                </a:solidFill>
                <a:cs typeface="+mn-cs"/>
              </a:rPr>
              <a:t>Bitcoinów</a:t>
            </a:r>
            <a:endParaRPr lang="en-US" b="1" dirty="0">
              <a:solidFill>
                <a:srgbClr val="F79037"/>
              </a:solidFill>
              <a:cs typeface="+mn-cs"/>
            </a:endParaRPr>
          </a:p>
          <a:p>
            <a:r>
              <a:rPr lang="pl-PL" dirty="0">
                <a:solidFill>
                  <a:srgbClr val="000000"/>
                </a:solidFill>
                <a:cs typeface="+mn-cs"/>
              </a:rPr>
              <a:t>Księga publiczna rejestruje wszystkie transakcje </a:t>
            </a:r>
            <a:r>
              <a:rPr lang="pl-PL" dirty="0" err="1">
                <a:solidFill>
                  <a:srgbClr val="000000"/>
                </a:solidFill>
                <a:cs typeface="+mn-cs"/>
              </a:rPr>
              <a:t>Bitcoin</a:t>
            </a:r>
            <a:r>
              <a:rPr lang="pl-PL" dirty="0">
                <a:solidFill>
                  <a:srgbClr val="000000"/>
                </a:solidFill>
                <a:cs typeface="+mn-cs"/>
              </a:rPr>
              <a:t>, a serwery na całym świecie przechowują kopie tej księgi. Serwery są jak banki. Chociaż każdy bank wie tylko o wymianie pieniędzy swoich klientów, serwery </a:t>
            </a:r>
            <a:r>
              <a:rPr lang="pl-PL" dirty="0" err="1">
                <a:solidFill>
                  <a:srgbClr val="000000"/>
                </a:solidFill>
                <a:cs typeface="+mn-cs"/>
              </a:rPr>
              <a:t>Bitcoin</a:t>
            </a:r>
            <a:r>
              <a:rPr lang="pl-PL" dirty="0">
                <a:solidFill>
                  <a:srgbClr val="000000"/>
                </a:solidFill>
                <a:cs typeface="+mn-cs"/>
              </a:rPr>
              <a:t> są świadome każdej pojedynczej transakcji </a:t>
            </a:r>
            <a:r>
              <a:rPr lang="pl-PL" dirty="0" err="1">
                <a:solidFill>
                  <a:srgbClr val="000000"/>
                </a:solidFill>
                <a:cs typeface="+mn-cs"/>
              </a:rPr>
              <a:t>Bitcoin</a:t>
            </a:r>
            <a:r>
              <a:rPr lang="pl-PL" dirty="0">
                <a:solidFill>
                  <a:srgbClr val="000000"/>
                </a:solidFill>
                <a:cs typeface="+mn-cs"/>
              </a:rPr>
              <a:t> na świecie. Każdy komputer może skonfigurować węzeł. To jest jak otwarcie własnego banku </a:t>
            </a:r>
            <a:r>
              <a:rPr lang="pl-PL" dirty="0" err="1">
                <a:solidFill>
                  <a:srgbClr val="000000"/>
                </a:solidFill>
                <a:cs typeface="+mn-cs"/>
              </a:rPr>
              <a:t>Bitcoin</a:t>
            </a:r>
            <a:r>
              <a:rPr lang="pl-PL" dirty="0">
                <a:solidFill>
                  <a:srgbClr val="000000"/>
                </a:solidFill>
                <a:cs typeface="+mn-cs"/>
              </a:rPr>
              <a:t> zamiast konta bankowego. Pamiętaj, że założenie węzła nie jest równoznaczne z byciem górnikiem.</a:t>
            </a:r>
          </a:p>
        </p:txBody>
      </p:sp>
    </p:spTree>
    <p:extLst>
      <p:ext uri="{BB962C8B-B14F-4D97-AF65-F5344CB8AC3E}">
        <p14:creationId xmlns:p14="http://schemas.microsoft.com/office/powerpoint/2010/main" val="30622093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248C136-3A70-3B33-C3EA-EACD67B0F611}"/>
              </a:ext>
            </a:extLst>
          </p:cNvPr>
          <p:cNvSpPr/>
          <p:nvPr/>
        </p:nvSpPr>
        <p:spPr>
          <a:xfrm flipV="1">
            <a:off x="511317" y="-1"/>
            <a:ext cx="3194309" cy="10171750"/>
          </a:xfrm>
          <a:prstGeom prst="rect">
            <a:avLst/>
          </a:prstGeom>
          <a:solidFill>
            <a:srgbClr val="8E2F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18" name="Text Placeholder 17">
            <a:extLst>
              <a:ext uri="{FF2B5EF4-FFF2-40B4-BE49-F238E27FC236}">
                <a16:creationId xmlns:a16="http://schemas.microsoft.com/office/drawing/2014/main" id="{71D87097-9F85-4445-8AD6-171970E061A0}"/>
              </a:ext>
            </a:extLst>
          </p:cNvPr>
          <p:cNvSpPr>
            <a:spLocks noGrp="1"/>
          </p:cNvSpPr>
          <p:nvPr>
            <p:ph type="body" sz="quarter" idx="32"/>
          </p:nvPr>
        </p:nvSpPr>
        <p:spPr>
          <a:xfrm>
            <a:off x="715878" y="773113"/>
            <a:ext cx="2693750" cy="8385260"/>
          </a:xfrm>
        </p:spPr>
        <p:txBody>
          <a:bodyPr/>
          <a:lstStyle/>
          <a:p>
            <a:pPr algn="just"/>
            <a:r>
              <a:rPr lang="en-US" b="1" dirty="0" err="1">
                <a:solidFill>
                  <a:srgbClr val="F79037"/>
                </a:solidFill>
              </a:rPr>
              <a:t>Kopanie</a:t>
            </a:r>
            <a:r>
              <a:rPr lang="en-US" b="1" dirty="0">
                <a:solidFill>
                  <a:srgbClr val="F79037"/>
                </a:solidFill>
              </a:rPr>
              <a:t> </a:t>
            </a:r>
            <a:r>
              <a:rPr lang="en-US" b="1" dirty="0" err="1">
                <a:solidFill>
                  <a:srgbClr val="F79037"/>
                </a:solidFill>
              </a:rPr>
              <a:t>bitcoinów</a:t>
            </a:r>
            <a:endParaRPr lang="en-US" b="1" dirty="0">
              <a:solidFill>
                <a:srgbClr val="F79037"/>
              </a:solidFill>
            </a:endParaRPr>
          </a:p>
          <a:p>
            <a:pPr algn="just"/>
            <a:r>
              <a:rPr lang="pl-PL" sz="1050" dirty="0"/>
              <a:t>Przez całą dobę i bez przestojów ludzie przesyłają </a:t>
            </a:r>
            <a:r>
              <a:rPr lang="pl-PL" sz="1050" dirty="0" err="1"/>
              <a:t>Bitcoiny</a:t>
            </a:r>
            <a:r>
              <a:rPr lang="pl-PL" sz="1050" dirty="0"/>
              <a:t> przez sieć </a:t>
            </a:r>
            <a:r>
              <a:rPr lang="pl-PL" sz="1050" dirty="0" err="1"/>
              <a:t>Bitcoin</a:t>
            </a:r>
            <a:r>
              <a:rPr lang="pl-PL" sz="1050" dirty="0"/>
              <a:t>. W publicznej sieci </a:t>
            </a:r>
            <a:r>
              <a:rPr lang="pl-PL" sz="1050" dirty="0" err="1"/>
              <a:t>Bitcoin</a:t>
            </a:r>
            <a:r>
              <a:rPr lang="pl-PL" sz="1050" dirty="0"/>
              <a:t> członkowie wydobywają </a:t>
            </a:r>
            <a:r>
              <a:rPr lang="pl-PL" sz="1050" dirty="0" err="1"/>
              <a:t>kryptowalutę</a:t>
            </a:r>
            <a:r>
              <a:rPr lang="pl-PL" sz="1050" dirty="0"/>
              <a:t>, rozwiązując złożone matematyczne obliczenia kryptograficzne w celu tworzenia nowych bloków. Wydobywanie </a:t>
            </a:r>
            <a:r>
              <a:rPr lang="pl-PL" sz="1050" dirty="0" err="1"/>
              <a:t>bitcoinów</a:t>
            </a:r>
            <a:r>
              <a:rPr lang="pl-PL" sz="1050" dirty="0"/>
              <a:t> to proces dostarczania mocy obliczeniowej do przetwarzania transakcji, zabezpieczania i synchronizowania aktualnego stanu łańcucha bloków dla wszystkich użytkowników w sieci. </a:t>
            </a:r>
            <a:r>
              <a:rPr lang="pl-PL" sz="1050" dirty="0" err="1"/>
              <a:t>Mining</a:t>
            </a:r>
            <a:r>
              <a:rPr lang="pl-PL" sz="1050" dirty="0"/>
              <a:t> to rodzaj zdecentralizowanego centrum danych </a:t>
            </a:r>
            <a:r>
              <a:rPr lang="pl-PL" sz="1050" dirty="0" err="1"/>
              <a:t>Bitcoin</a:t>
            </a:r>
            <a:r>
              <a:rPr lang="pl-PL" sz="1050" dirty="0"/>
              <a:t> z górnikami na całym świecie. Proces ten nazywany jest wydobyciem, co przypomina wydobycie złota. W przeciwieństwie do wydobywania złota, w wydobywaniu </a:t>
            </a:r>
            <a:r>
              <a:rPr lang="pl-PL" sz="1050" dirty="0" err="1"/>
              <a:t>bitcoinów</a:t>
            </a:r>
            <a:r>
              <a:rPr lang="pl-PL" sz="1050" dirty="0"/>
              <a:t> występuje nagroda za przydatne usługi. Wypłata odpowiednich akcji </a:t>
            </a:r>
            <a:r>
              <a:rPr lang="pl-PL" sz="1050" dirty="0" err="1"/>
              <a:t>Bitcoin</a:t>
            </a:r>
            <a:r>
              <a:rPr lang="pl-PL" sz="1050" dirty="0"/>
              <a:t> opiera się na zapewnionej mocy obliczeniowej. W 2022 roku nagroda blokowa dla górników wynosi 6,25 BTC za nowy blok. Górnicy rywalizują ze sobą o jak najszybsze rozwiązanie obliczeń dla następnego bloku. Blok górnika, któremu jako pierwszemu uda się rozwiązać obliczenia kryptograficzne, jest ostatecznie zapisywany w następnym bloku w łańcuchu blokowym. Bloki innych górników są nieprawidłowe i nie można ich dołączyć do łańcucha. Czas bloku, który określa czas potrzebny do wydobycia bloku dla </a:t>
            </a:r>
            <a:r>
              <a:rPr lang="pl-PL" sz="1050" dirty="0" err="1"/>
              <a:t>Bitcoina</a:t>
            </a:r>
            <a:r>
              <a:rPr lang="pl-PL" sz="1050" dirty="0"/>
              <a:t>, wynosi średnio 10 minut. Wszyscy górnicy jednocześnie zaczynają rozwiązywać zagadkę. Czas rozwiązania zagadki zależy od aktualnego poziomu trudności. Jeśli relatywnie więcej górników próbuje rozwiązać zagadkę w tym samym czasie, zostanie ona rozwiązana średnio szybciej przez krótki okres czasu, aż poziom trudności dostosuje się do całkowitej liczby górników, wyrównując czas bloku wynoszący 10 minut. Nowe </a:t>
            </a:r>
            <a:r>
              <a:rPr lang="pl-PL" sz="1050" dirty="0" err="1"/>
              <a:t>bitcoiny</a:t>
            </a:r>
            <a:r>
              <a:rPr lang="pl-PL" sz="1050" dirty="0"/>
              <a:t> nie są wydobywane w oparciu o popyt, całkowita ilość </a:t>
            </a:r>
            <a:r>
              <a:rPr lang="pl-PL" sz="1050" dirty="0" err="1"/>
              <a:t>bitcoinów</a:t>
            </a:r>
            <a:r>
              <a:rPr lang="pl-PL" sz="1050" dirty="0"/>
              <a:t> jest ustalona od samego początku (21 milionów) i nie można jej zawyżać za pomocą narzędzi monetarnych. Tradycyjne systemy walut </a:t>
            </a:r>
            <a:r>
              <a:rPr lang="pl-PL" sz="1050" dirty="0" err="1"/>
              <a:t>fiducjarnych</a:t>
            </a:r>
            <a:r>
              <a:rPr lang="pl-PL" sz="1050" dirty="0"/>
              <a:t>, rządy lub banki centralne drukują więcej pieniędzy, gdy jest taka potrzeba. </a:t>
            </a:r>
            <a:r>
              <a:rPr lang="pl-PL" sz="1050" dirty="0" err="1"/>
              <a:t>Bitcoin</a:t>
            </a:r>
            <a:r>
              <a:rPr lang="pl-PL" sz="1050" dirty="0"/>
              <a:t> jest raczej wydobywany sam lub w chmurze (wydobywanie w chmurze). System ogłasza publicznie każdą nową transakcję w sieci, co oznacza, że węzły w sieci współdzielą transakcje z innymi węzłami. Nowy blok działa jak ostateczna księga rachunkowa </a:t>
            </a:r>
            <a:r>
              <a:rPr lang="pl-PL" sz="1050" dirty="0" err="1"/>
              <a:t>Bitcoin</a:t>
            </a:r>
            <a:r>
              <a:rPr lang="pl-PL" sz="1050" dirty="0"/>
              <a:t>.</a:t>
            </a:r>
          </a:p>
        </p:txBody>
      </p:sp>
      <p:sp>
        <p:nvSpPr>
          <p:cNvPr id="2" name="Slide Number Placeholder 18">
            <a:extLst>
              <a:ext uri="{FF2B5EF4-FFF2-40B4-BE49-F238E27FC236}">
                <a16:creationId xmlns:a16="http://schemas.microsoft.com/office/drawing/2014/main" id="{C838DD73-4FF8-65CF-B555-BAE77FF205D1}"/>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pPr/>
              <a:t>22</a:t>
            </a:fld>
            <a:endParaRPr lang="en-US" dirty="0"/>
          </a:p>
        </p:txBody>
      </p:sp>
      <p:pic>
        <p:nvPicPr>
          <p:cNvPr id="7" name="Picture 6">
            <a:extLst>
              <a:ext uri="{FF2B5EF4-FFF2-40B4-BE49-F238E27FC236}">
                <a16:creationId xmlns:a16="http://schemas.microsoft.com/office/drawing/2014/main" id="{203741BD-459B-4A95-6F41-6829F2D79C8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003827" y="773113"/>
            <a:ext cx="3555848" cy="9918700"/>
          </a:xfrm>
          <a:prstGeom prst="rect">
            <a:avLst/>
          </a:prstGeom>
        </p:spPr>
      </p:pic>
      <p:grpSp>
        <p:nvGrpSpPr>
          <p:cNvPr id="15" name="Group 14">
            <a:extLst>
              <a:ext uri="{FF2B5EF4-FFF2-40B4-BE49-F238E27FC236}">
                <a16:creationId xmlns:a16="http://schemas.microsoft.com/office/drawing/2014/main" id="{8C3CFCB5-6DD0-F9D5-9D09-4E7610E5EDCB}"/>
              </a:ext>
            </a:extLst>
          </p:cNvPr>
          <p:cNvGrpSpPr/>
          <p:nvPr/>
        </p:nvGrpSpPr>
        <p:grpSpPr>
          <a:xfrm flipH="1">
            <a:off x="5193447" y="8599913"/>
            <a:ext cx="2590078" cy="2250924"/>
            <a:chOff x="-220413" y="5470274"/>
            <a:chExt cx="2590078" cy="2250924"/>
          </a:xfrm>
        </p:grpSpPr>
        <p:sp>
          <p:nvSpPr>
            <p:cNvPr id="16" name="Freeform 15">
              <a:extLst>
                <a:ext uri="{FF2B5EF4-FFF2-40B4-BE49-F238E27FC236}">
                  <a16:creationId xmlns:a16="http://schemas.microsoft.com/office/drawing/2014/main" id="{78DC10FD-582C-4A5A-9E60-5D3AF1CEA702}"/>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9" name="Freeform 18">
              <a:extLst>
                <a:ext uri="{FF2B5EF4-FFF2-40B4-BE49-F238E27FC236}">
                  <a16:creationId xmlns:a16="http://schemas.microsoft.com/office/drawing/2014/main" id="{A05D19D5-E4DE-06EA-9B25-935883146329}"/>
                </a:ext>
              </a:extLst>
            </p:cNvPr>
            <p:cNvSpPr/>
            <p:nvPr/>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0" name="Freeform 19">
              <a:extLst>
                <a:ext uri="{FF2B5EF4-FFF2-40B4-BE49-F238E27FC236}">
                  <a16:creationId xmlns:a16="http://schemas.microsoft.com/office/drawing/2014/main" id="{10B04DE0-E6AF-B94D-7080-D3A08031A540}"/>
                </a:ext>
              </a:extLst>
            </p:cNvPr>
            <p:cNvSpPr/>
            <p:nvPr/>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2" name="Freeform 21">
              <a:extLst>
                <a:ext uri="{FF2B5EF4-FFF2-40B4-BE49-F238E27FC236}">
                  <a16:creationId xmlns:a16="http://schemas.microsoft.com/office/drawing/2014/main" id="{51871CAC-E066-34DE-EDCC-6FE1DD07006F}"/>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3" name="Freeform 22">
              <a:extLst>
                <a:ext uri="{FF2B5EF4-FFF2-40B4-BE49-F238E27FC236}">
                  <a16:creationId xmlns:a16="http://schemas.microsoft.com/office/drawing/2014/main" id="{BE019B48-D11C-E930-B02E-324E82AA4FF1}"/>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4" name="Freeform 23">
              <a:extLst>
                <a:ext uri="{FF2B5EF4-FFF2-40B4-BE49-F238E27FC236}">
                  <a16:creationId xmlns:a16="http://schemas.microsoft.com/office/drawing/2014/main" id="{40AA58FA-119D-5291-D290-125628C46AE6}"/>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5" name="Freeform 24">
              <a:extLst>
                <a:ext uri="{FF2B5EF4-FFF2-40B4-BE49-F238E27FC236}">
                  <a16:creationId xmlns:a16="http://schemas.microsoft.com/office/drawing/2014/main" id="{C17763C0-A704-410F-DDC5-AC6C2C5D0A7D}"/>
                </a:ext>
              </a:extLst>
            </p:cNvPr>
            <p:cNvSpPr/>
            <p:nvPr/>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6" name="Freeform 25">
              <a:extLst>
                <a:ext uri="{FF2B5EF4-FFF2-40B4-BE49-F238E27FC236}">
                  <a16:creationId xmlns:a16="http://schemas.microsoft.com/office/drawing/2014/main" id="{F55F4F18-F6CD-FDC3-AA80-F04C265D7C83}"/>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7" name="Freeform 26">
              <a:extLst>
                <a:ext uri="{FF2B5EF4-FFF2-40B4-BE49-F238E27FC236}">
                  <a16:creationId xmlns:a16="http://schemas.microsoft.com/office/drawing/2014/main" id="{EB86BD25-B568-04CB-8714-0D215C720C9F}"/>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8" name="Freeform 27">
              <a:extLst>
                <a:ext uri="{FF2B5EF4-FFF2-40B4-BE49-F238E27FC236}">
                  <a16:creationId xmlns:a16="http://schemas.microsoft.com/office/drawing/2014/main" id="{0680C471-7C32-2CD4-7A21-3A5A0AC4F2D9}"/>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9" name="Freeform 28">
              <a:extLst>
                <a:ext uri="{FF2B5EF4-FFF2-40B4-BE49-F238E27FC236}">
                  <a16:creationId xmlns:a16="http://schemas.microsoft.com/office/drawing/2014/main" id="{90356699-4294-7836-9BEF-FA7A8EDD0BA8}"/>
                </a:ext>
              </a:extLst>
            </p:cNvPr>
            <p:cNvSpPr/>
            <p:nvPr/>
          </p:nvSpPr>
          <p:spPr>
            <a:xfrm rot="18900000">
              <a:off x="1929880"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0" name="Freeform 29">
              <a:extLst>
                <a:ext uri="{FF2B5EF4-FFF2-40B4-BE49-F238E27FC236}">
                  <a16:creationId xmlns:a16="http://schemas.microsoft.com/office/drawing/2014/main" id="{D92A236C-552F-89E7-7404-B075B8BB0B7B}"/>
                </a:ext>
              </a:extLst>
            </p:cNvPr>
            <p:cNvSpPr/>
            <p:nvPr/>
          </p:nvSpPr>
          <p:spPr>
            <a:xfrm>
              <a:off x="1216650"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1" name="Freeform 30">
              <a:extLst>
                <a:ext uri="{FF2B5EF4-FFF2-40B4-BE49-F238E27FC236}">
                  <a16:creationId xmlns:a16="http://schemas.microsoft.com/office/drawing/2014/main" id="{1B9D7334-4B52-F570-4A6F-84093DFD2B76}"/>
                </a:ext>
              </a:extLst>
            </p:cNvPr>
            <p:cNvSpPr/>
            <p:nvPr/>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2" name="Freeform 31">
              <a:extLst>
                <a:ext uri="{FF2B5EF4-FFF2-40B4-BE49-F238E27FC236}">
                  <a16:creationId xmlns:a16="http://schemas.microsoft.com/office/drawing/2014/main" id="{448FB475-E923-2E74-BB3F-60EB8783E71B}"/>
                </a:ext>
              </a:extLst>
            </p:cNvPr>
            <p:cNvSpPr/>
            <p:nvPr/>
          </p:nvSpPr>
          <p:spPr>
            <a:xfrm rot="18900000">
              <a:off x="997477"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3" name="Freeform 32">
              <a:extLst>
                <a:ext uri="{FF2B5EF4-FFF2-40B4-BE49-F238E27FC236}">
                  <a16:creationId xmlns:a16="http://schemas.microsoft.com/office/drawing/2014/main" id="{41D0424E-2059-37B0-8A55-37F4891824CC}"/>
                </a:ext>
              </a:extLst>
            </p:cNvPr>
            <p:cNvSpPr/>
            <p:nvPr/>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4" name="Freeform 33">
              <a:extLst>
                <a:ext uri="{FF2B5EF4-FFF2-40B4-BE49-F238E27FC236}">
                  <a16:creationId xmlns:a16="http://schemas.microsoft.com/office/drawing/2014/main" id="{CBA19698-685D-E1FE-A4F8-35BB5CB41E67}"/>
                </a:ext>
              </a:extLst>
            </p:cNvPr>
            <p:cNvSpPr/>
            <p:nvPr/>
          </p:nvSpPr>
          <p:spPr>
            <a:xfrm rot="18900000">
              <a:off x="998428"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5" name="Freeform 34">
              <a:extLst>
                <a:ext uri="{FF2B5EF4-FFF2-40B4-BE49-F238E27FC236}">
                  <a16:creationId xmlns:a16="http://schemas.microsoft.com/office/drawing/2014/main" id="{6EDB019C-EF6D-6D4F-1ECC-501064EB2ECA}"/>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6" name="Freeform 35">
              <a:extLst>
                <a:ext uri="{FF2B5EF4-FFF2-40B4-BE49-F238E27FC236}">
                  <a16:creationId xmlns:a16="http://schemas.microsoft.com/office/drawing/2014/main" id="{2E68E728-4F1B-B0D6-59E7-2F03FD7B4F96}"/>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grpSp>
    </p:spTree>
    <p:extLst>
      <p:ext uri="{BB962C8B-B14F-4D97-AF65-F5344CB8AC3E}">
        <p14:creationId xmlns:p14="http://schemas.microsoft.com/office/powerpoint/2010/main" val="19321650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A06258D-8E82-4558-B16C-32B481BD506D}"/>
              </a:ext>
            </a:extLst>
          </p:cNvPr>
          <p:cNvSpPr>
            <a:spLocks noGrp="1"/>
          </p:cNvSpPr>
          <p:nvPr>
            <p:ph type="body" sz="quarter" idx="13"/>
          </p:nvPr>
        </p:nvSpPr>
        <p:spPr/>
        <p:txBody>
          <a:bodyPr/>
          <a:lstStyle/>
          <a:p>
            <a:r>
              <a:rPr lang="en-GB"/>
              <a:t>05</a:t>
            </a:r>
          </a:p>
        </p:txBody>
      </p:sp>
      <p:sp>
        <p:nvSpPr>
          <p:cNvPr id="3" name="Text Placeholder 2">
            <a:extLst>
              <a:ext uri="{FF2B5EF4-FFF2-40B4-BE49-F238E27FC236}">
                <a16:creationId xmlns:a16="http://schemas.microsoft.com/office/drawing/2014/main" id="{AB899E3E-6030-F94C-A6D9-8BE75E4AEB9A}"/>
              </a:ext>
            </a:extLst>
          </p:cNvPr>
          <p:cNvSpPr>
            <a:spLocks noGrp="1"/>
          </p:cNvSpPr>
          <p:nvPr>
            <p:ph type="body" sz="quarter" idx="14"/>
          </p:nvPr>
        </p:nvSpPr>
        <p:spPr/>
        <p:txBody>
          <a:bodyPr/>
          <a:lstStyle/>
          <a:p>
            <a:r>
              <a:rPr lang="en-US" dirty="0"/>
              <a:t>INFRASTRUKTURA TECHNOLOGII BLOCKCHAIN</a:t>
            </a:r>
          </a:p>
        </p:txBody>
      </p:sp>
      <p:sp>
        <p:nvSpPr>
          <p:cNvPr id="4" name="Slide Number Placeholder 3">
            <a:extLst>
              <a:ext uri="{FF2B5EF4-FFF2-40B4-BE49-F238E27FC236}">
                <a16:creationId xmlns:a16="http://schemas.microsoft.com/office/drawing/2014/main" id="{86603A77-D5D7-CC60-2888-D7DCED60961E}"/>
              </a:ext>
            </a:extLst>
          </p:cNvPr>
          <p:cNvSpPr>
            <a:spLocks noGrp="1"/>
          </p:cNvSpPr>
          <p:nvPr>
            <p:ph type="sldNum" sz="quarter" idx="4"/>
          </p:nvPr>
        </p:nvSpPr>
        <p:spPr/>
        <p:txBody>
          <a:bodyPr/>
          <a:lstStyle/>
          <a:p>
            <a:fld id="{CB2079F2-58AF-ED44-82D7-E04B2F6FD686}" type="slidenum">
              <a:rPr lang="en-US" smtClean="0"/>
              <a:pPr/>
              <a:t>23</a:t>
            </a:fld>
            <a:endParaRPr lang="en-US" dirty="0"/>
          </a:p>
        </p:txBody>
      </p:sp>
    </p:spTree>
    <p:extLst>
      <p:ext uri="{BB962C8B-B14F-4D97-AF65-F5344CB8AC3E}">
        <p14:creationId xmlns:p14="http://schemas.microsoft.com/office/powerpoint/2010/main" val="4872795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C798E49-ED2E-E9C8-0021-EFD0E0A132BA}"/>
              </a:ext>
            </a:extLst>
          </p:cNvPr>
          <p:cNvSpPr>
            <a:spLocks noGrp="1"/>
          </p:cNvSpPr>
          <p:nvPr>
            <p:ph type="sldNum" sz="quarter" idx="10"/>
          </p:nvPr>
        </p:nvSpPr>
        <p:spPr/>
        <p:txBody>
          <a:bodyPr/>
          <a:lstStyle/>
          <a:p>
            <a:fld id="{CB2079F2-58AF-ED44-82D7-E04B2F6FD686}" type="slidenum">
              <a:rPr lang="en-US" smtClean="0"/>
              <a:pPr/>
              <a:t>24</a:t>
            </a:fld>
            <a:endParaRPr lang="en-US" dirty="0"/>
          </a:p>
        </p:txBody>
      </p:sp>
      <p:sp>
        <p:nvSpPr>
          <p:cNvPr id="3" name="Rectangle 2">
            <a:extLst>
              <a:ext uri="{FF2B5EF4-FFF2-40B4-BE49-F238E27FC236}">
                <a16:creationId xmlns:a16="http://schemas.microsoft.com/office/drawing/2014/main" id="{1F1B189F-5127-FFC8-C640-E02D55947170}"/>
              </a:ext>
            </a:extLst>
          </p:cNvPr>
          <p:cNvSpPr/>
          <p:nvPr/>
        </p:nvSpPr>
        <p:spPr>
          <a:xfrm flipV="1">
            <a:off x="740928" y="5368263"/>
            <a:ext cx="6832572" cy="4747304"/>
          </a:xfrm>
          <a:prstGeom prst="rect">
            <a:avLst/>
          </a:prstGeom>
          <a:solidFill>
            <a:srgbClr val="8E2F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pic>
        <p:nvPicPr>
          <p:cNvPr id="27" name="Picture 26">
            <a:extLst>
              <a:ext uri="{FF2B5EF4-FFF2-40B4-BE49-F238E27FC236}">
                <a16:creationId xmlns:a16="http://schemas.microsoft.com/office/drawing/2014/main" id="{92947FD2-0D9F-66BC-A75C-74A5576B2AA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004841" y="0"/>
            <a:ext cx="3568659" cy="4988689"/>
          </a:xfrm>
          <a:prstGeom prst="rect">
            <a:avLst/>
          </a:prstGeom>
        </p:spPr>
      </p:pic>
      <p:sp>
        <p:nvSpPr>
          <p:cNvPr id="29" name="Text Placeholder 17">
            <a:extLst>
              <a:ext uri="{FF2B5EF4-FFF2-40B4-BE49-F238E27FC236}">
                <a16:creationId xmlns:a16="http://schemas.microsoft.com/office/drawing/2014/main" id="{FF1968FD-C822-7C4B-8B3F-6643A42A69F2}"/>
              </a:ext>
            </a:extLst>
          </p:cNvPr>
          <p:cNvSpPr>
            <a:spLocks noGrp="1"/>
          </p:cNvSpPr>
          <p:nvPr/>
        </p:nvSpPr>
        <p:spPr>
          <a:xfrm>
            <a:off x="968744" y="5685998"/>
            <a:ext cx="6143488" cy="4230609"/>
          </a:xfrm>
          <a:prstGeom prst="rect">
            <a:avLst/>
          </a:prstGeom>
        </p:spPr>
        <p:txBody>
          <a:bodyPr numCol="2"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endParaRPr lang="en-US" dirty="0">
              <a:solidFill>
                <a:srgbClr val="F79037"/>
              </a:solidFill>
            </a:endParaRPr>
          </a:p>
          <a:p>
            <a:endParaRPr lang="en-US" dirty="0">
              <a:solidFill>
                <a:srgbClr val="F79037"/>
              </a:solidFill>
            </a:endParaRPr>
          </a:p>
          <a:p>
            <a:endParaRPr lang="en-US" dirty="0">
              <a:solidFill>
                <a:srgbClr val="F79037"/>
              </a:solidFill>
            </a:endParaRPr>
          </a:p>
          <a:p>
            <a:endParaRPr lang="en-US" dirty="0">
              <a:solidFill>
                <a:srgbClr val="F79037"/>
              </a:solidFill>
            </a:endParaRPr>
          </a:p>
          <a:p>
            <a:r>
              <a:rPr lang="pl-PL" dirty="0">
                <a:solidFill>
                  <a:srgbClr val="F79037"/>
                </a:solidFill>
              </a:rPr>
              <a:t>*</a:t>
            </a:r>
            <a:r>
              <a:rPr lang="pl-PL" dirty="0">
                <a:effectLst/>
                <a:ea typeface="Times New Roman" panose="02020603050405020304" pitchFamily="18" charset="0"/>
              </a:rPr>
              <a:t>Węzły, które są siecią komputerów, obsługują </a:t>
            </a:r>
            <a:r>
              <a:rPr lang="pl-PL" dirty="0" err="1">
                <a:effectLst/>
                <a:ea typeface="Times New Roman" panose="02020603050405020304" pitchFamily="18" charset="0"/>
              </a:rPr>
              <a:t>blockchain</a:t>
            </a:r>
            <a:r>
              <a:rPr lang="pl-PL" dirty="0">
                <a:effectLst/>
                <a:ea typeface="Times New Roman" panose="02020603050405020304" pitchFamily="18" charset="0"/>
              </a:rPr>
              <a:t> i tworzą jego podstawową infrastrukturę. Węzły w sieci wymieniają się informacjami o nowych przychodzących transakcjach i tworzeniu bloków. Należy zauważyć, że istnieją różne typy węzłów. Pełny węzeł to węzeł, który utrzymuje pełną kopię łańcucha bloków i ma możliwości offline, podczas gdy lekki węzeł nie przechowuje kopii łańcucha bloków i ma bardziej ograniczone funkcje (tj. pobiera tylko nagłówek bloku zamiast pełnego blok). Zanim lekki węzeł będzie mógł być częścią sieci </a:t>
            </a:r>
            <a:r>
              <a:rPr lang="pl-PL" dirty="0" err="1">
                <a:effectLst/>
                <a:ea typeface="Times New Roman" panose="02020603050405020304" pitchFamily="18" charset="0"/>
              </a:rPr>
              <a:t>blockchain</a:t>
            </a:r>
            <a:r>
              <a:rPr lang="pl-PL" dirty="0">
                <a:effectLst/>
                <a:ea typeface="Times New Roman" panose="02020603050405020304" pitchFamily="18" charset="0"/>
              </a:rPr>
              <a:t> (np. w celu wysyłania lub sprawdzania poprawności transakcji), musi być podłączony do pełnego węzła. W tym sensie sieć </a:t>
            </a:r>
            <a:r>
              <a:rPr lang="pl-PL" dirty="0" err="1">
                <a:effectLst/>
                <a:ea typeface="Times New Roman" panose="02020603050405020304" pitchFamily="18" charset="0"/>
              </a:rPr>
              <a:t>blockchain</a:t>
            </a:r>
            <a:r>
              <a:rPr lang="pl-PL" dirty="0">
                <a:effectLst/>
                <a:ea typeface="Times New Roman" panose="02020603050405020304" pitchFamily="18" charset="0"/>
              </a:rPr>
              <a:t> jest podobna do infrastruktury obsługującej Twój telefon.</a:t>
            </a:r>
          </a:p>
          <a:p>
            <a:pPr algn="just"/>
            <a:endParaRPr lang="pl-PL" dirty="0">
              <a:effectLst/>
              <a:ea typeface="Times New Roman" panose="02020603050405020304" pitchFamily="18" charset="0"/>
            </a:endParaRPr>
          </a:p>
          <a:p>
            <a:pPr algn="just"/>
            <a:r>
              <a:rPr lang="pl-PL" dirty="0">
                <a:effectLst/>
                <a:ea typeface="Times New Roman" panose="02020603050405020304" pitchFamily="18" charset="0"/>
              </a:rPr>
              <a:t>Pełne węzły można porównać do wieży telefonii komórkowej, z którą łączy się twój telefon (tj. lekki węzeł). Wszystkie stacje antenowe (tj. pełne węzły) – są ze sobą połączone i tworzą infrastrukturę sieci komunikacyjnej. Jeśli chcesz nawiązać połączenie za pomocą telefonu, musisz najpierw połączyć się z wieżą telefonii komórkowej, zanim będzie można wchodzić w interakcje z jakimkolwiek innym telefonem komórkowym. Podobnie w rozproszonej sieci </a:t>
            </a:r>
            <a:r>
              <a:rPr lang="pl-PL" dirty="0" err="1">
                <a:effectLst/>
                <a:ea typeface="Times New Roman" panose="02020603050405020304" pitchFamily="18" charset="0"/>
              </a:rPr>
              <a:t>blockchain</a:t>
            </a:r>
            <a:r>
              <a:rPr lang="pl-PL" dirty="0">
                <a:effectLst/>
                <a:ea typeface="Times New Roman" panose="02020603050405020304" pitchFamily="18" charset="0"/>
              </a:rPr>
              <a:t> pełne węzły działają przez większość czasu i tworzą rozproszoną sieć. Utrzymują również kopię całego łańcucha bloków. Prawdopodobnie użyjesz lekkiego węzła, jeśli korzystasz z portfela na telefonie lub komputerze. W takim przypadku najpierw połączysz się z pełnym węzłem, zanim będziesz mógł wchodzić w interakcje z łańcuchem bloków.</a:t>
            </a:r>
            <a:endParaRPr lang="en-US" dirty="0"/>
          </a:p>
        </p:txBody>
      </p:sp>
      <p:sp>
        <p:nvSpPr>
          <p:cNvPr id="31" name="Text Placeholder 17">
            <a:extLst>
              <a:ext uri="{FF2B5EF4-FFF2-40B4-BE49-F238E27FC236}">
                <a16:creationId xmlns:a16="http://schemas.microsoft.com/office/drawing/2014/main" id="{A3B7D3D2-D83C-B6D1-86A5-71660EABD5FB}"/>
              </a:ext>
            </a:extLst>
          </p:cNvPr>
          <p:cNvSpPr txBox="1">
            <a:spLocks/>
          </p:cNvSpPr>
          <p:nvPr/>
        </p:nvSpPr>
        <p:spPr>
          <a:xfrm>
            <a:off x="761773" y="2563853"/>
            <a:ext cx="3049154" cy="1797030"/>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just"/>
            <a:r>
              <a:rPr lang="pl-PL" sz="1100" dirty="0" err="1">
                <a:solidFill>
                  <a:schemeClr val="tx1"/>
                </a:solidFill>
                <a:latin typeface="Calibri" panose="020F0502020204030204" pitchFamily="34" charset="0"/>
                <a:cs typeface="Calibri" panose="020F0502020204030204" pitchFamily="34" charset="0"/>
              </a:rPr>
              <a:t>Blockchain</a:t>
            </a:r>
            <a:r>
              <a:rPr lang="pl-PL" sz="1100" dirty="0">
                <a:solidFill>
                  <a:schemeClr val="tx1"/>
                </a:solidFill>
                <a:latin typeface="Calibri" panose="020F0502020204030204" pitchFamily="34" charset="0"/>
                <a:cs typeface="Calibri" panose="020F0502020204030204" pitchFamily="34" charset="0"/>
              </a:rPr>
              <a:t> dokumentuje każdy transfer pieniędzy dokonywany w ramach określonej sieci (np. sieci </a:t>
            </a:r>
            <a:r>
              <a:rPr lang="pl-PL" sz="1100" dirty="0" err="1">
                <a:solidFill>
                  <a:schemeClr val="tx1"/>
                </a:solidFill>
                <a:latin typeface="Calibri" panose="020F0502020204030204" pitchFamily="34" charset="0"/>
                <a:cs typeface="Calibri" panose="020F0502020204030204" pitchFamily="34" charset="0"/>
              </a:rPr>
              <a:t>Bitcoin</a:t>
            </a:r>
            <a:r>
              <a:rPr lang="pl-PL" sz="1100" dirty="0">
                <a:solidFill>
                  <a:schemeClr val="tx1"/>
                </a:solidFill>
                <a:latin typeface="Calibri" panose="020F0502020204030204" pitchFamily="34" charset="0"/>
                <a:cs typeface="Calibri" panose="020F0502020204030204" pitchFamily="34" charset="0"/>
              </a:rPr>
              <a:t>). Gwarantuje to, że nikt nie może wydać tego samego zestawu pieniędzy dwa razy. Dzięki temu </a:t>
            </a:r>
            <a:r>
              <a:rPr lang="pl-PL" sz="1100" dirty="0" err="1">
                <a:solidFill>
                  <a:schemeClr val="tx1"/>
                </a:solidFill>
                <a:latin typeface="Calibri" panose="020F0502020204030204" pitchFamily="34" charset="0"/>
                <a:cs typeface="Calibri" panose="020F0502020204030204" pitchFamily="34" charset="0"/>
              </a:rPr>
              <a:t>blockchainom</a:t>
            </a:r>
            <a:r>
              <a:rPr lang="pl-PL" sz="1100" dirty="0">
                <a:solidFill>
                  <a:schemeClr val="tx1"/>
                </a:solidFill>
                <a:latin typeface="Calibri" panose="020F0502020204030204" pitchFamily="34" charset="0"/>
                <a:cs typeface="Calibri" panose="020F0502020204030204" pitchFamily="34" charset="0"/>
              </a:rPr>
              <a:t> udało się rozwiązać tak zwany problem podwójnego wydatkowania w cyfrowym świecie. Zamiast wysyłać kopie jednego oryginalnego elementu lub zasobu, łańcuchy bloków umożliwiają istnienie cyfrowych rzeczy tylko w jednym miejscu w określonym momencie. Cyfrowe pieniądze i aktywa nie nadawałyby się do użytku, gdyby kopia tych pieniędzy lub aktywów mogła zostać wysłana dwukrotnie.</a:t>
            </a:r>
          </a:p>
        </p:txBody>
      </p:sp>
      <p:sp>
        <p:nvSpPr>
          <p:cNvPr id="50" name="Text Placeholder 16">
            <a:extLst>
              <a:ext uri="{FF2B5EF4-FFF2-40B4-BE49-F238E27FC236}">
                <a16:creationId xmlns:a16="http://schemas.microsoft.com/office/drawing/2014/main" id="{DD696A88-DDBA-4B1F-C9A1-50B696893A95}"/>
              </a:ext>
            </a:extLst>
          </p:cNvPr>
          <p:cNvSpPr>
            <a:spLocks noGrp="1"/>
          </p:cNvSpPr>
          <p:nvPr/>
        </p:nvSpPr>
        <p:spPr>
          <a:xfrm>
            <a:off x="968744" y="5912049"/>
            <a:ext cx="2811094" cy="454027"/>
          </a:xfrm>
          <a:prstGeom prst="rect">
            <a:avLst/>
          </a:prstGeom>
        </p:spPr>
        <p:txBody>
          <a:bodyPr>
            <a:noAutofit/>
          </a:bodyPr>
          <a:lstStyle>
            <a:lvl1pPr marL="0" indent="0" algn="l" defTabSz="2073036" rtl="0" eaLnBrk="1" latinLnBrk="0" hangingPunct="1">
              <a:lnSpc>
                <a:spcPct val="100000"/>
              </a:lnSpc>
              <a:spcBef>
                <a:spcPts val="2267"/>
              </a:spcBef>
              <a:buFont typeface="Arial" panose="020B0604020202020204" pitchFamily="34" charset="0"/>
              <a:buNone/>
              <a:defRPr sz="2200" b="1" i="0" kern="1200">
                <a:solidFill>
                  <a:srgbClr val="F9A835"/>
                </a:solidFill>
                <a:latin typeface="Calibri" panose="020F0502020204030204" pitchFamily="34" charset="0"/>
                <a:ea typeface="+mn-ea"/>
                <a:cs typeface="Poppins SemiBold" pitchFamily="2" charset="77"/>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r>
              <a:rPr lang="en-US" sz="1800" b="0" dirty="0">
                <a:effectLst/>
                <a:latin typeface="Calibri" panose="020F0502020204030204" pitchFamily="34" charset="0"/>
                <a:ea typeface="Times New Roman" panose="02020603050405020304" pitchFamily="18" charset="0"/>
              </a:rPr>
              <a:t>5.2 </a:t>
            </a:r>
            <a:r>
              <a:rPr lang="en-US" sz="1800" b="0" dirty="0" err="1">
                <a:effectLst/>
                <a:latin typeface="Calibri" panose="020F0502020204030204" pitchFamily="34" charset="0"/>
                <a:ea typeface="Times New Roman" panose="02020603050405020304" pitchFamily="18" charset="0"/>
              </a:rPr>
              <a:t>Węzły</a:t>
            </a:r>
            <a:endParaRPr lang="en-US" sz="1800" b="0" dirty="0">
              <a:effectLst/>
              <a:latin typeface="Calibri" panose="020F0502020204030204" pitchFamily="34" charset="0"/>
              <a:ea typeface="Times New Roman" panose="02020603050405020304" pitchFamily="18" charset="0"/>
            </a:endParaRPr>
          </a:p>
        </p:txBody>
      </p:sp>
      <p:sp>
        <p:nvSpPr>
          <p:cNvPr id="51" name="Text Placeholder 16">
            <a:extLst>
              <a:ext uri="{FF2B5EF4-FFF2-40B4-BE49-F238E27FC236}">
                <a16:creationId xmlns:a16="http://schemas.microsoft.com/office/drawing/2014/main" id="{F067E0D0-F0BC-C144-BF71-01F743D751A5}"/>
              </a:ext>
            </a:extLst>
          </p:cNvPr>
          <p:cNvSpPr>
            <a:spLocks noGrp="1"/>
          </p:cNvSpPr>
          <p:nvPr/>
        </p:nvSpPr>
        <p:spPr>
          <a:xfrm>
            <a:off x="730685" y="1955821"/>
            <a:ext cx="3049154" cy="405697"/>
          </a:xfrm>
          <a:prstGeom prst="rect">
            <a:avLst/>
          </a:prstGeom>
        </p:spPr>
        <p:txBody>
          <a:bodyPr>
            <a:noAutofit/>
          </a:bodyPr>
          <a:lstStyle>
            <a:lvl1pPr marL="0" indent="0" algn="l" defTabSz="2073036" rtl="0" eaLnBrk="1" latinLnBrk="0" hangingPunct="1">
              <a:lnSpc>
                <a:spcPct val="100000"/>
              </a:lnSpc>
              <a:spcBef>
                <a:spcPts val="2267"/>
              </a:spcBef>
              <a:buFont typeface="Arial" panose="020B0604020202020204" pitchFamily="34" charset="0"/>
              <a:buNone/>
              <a:defRPr sz="2200" b="1" i="0" kern="1200">
                <a:solidFill>
                  <a:srgbClr val="F9A835"/>
                </a:solidFill>
                <a:latin typeface="Calibri" panose="020F0502020204030204" pitchFamily="34" charset="0"/>
                <a:ea typeface="+mn-ea"/>
                <a:cs typeface="Poppins SemiBold" pitchFamily="2" charset="77"/>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r>
              <a:rPr lang="en-US" sz="1800" b="0" dirty="0">
                <a:effectLst/>
                <a:latin typeface="Calibri" panose="020F0502020204030204" pitchFamily="34" charset="0"/>
                <a:ea typeface="Times New Roman" panose="02020603050405020304" pitchFamily="18" charset="0"/>
              </a:rPr>
              <a:t>5.1 </a:t>
            </a:r>
            <a:r>
              <a:rPr lang="en-US" sz="1800" b="0" dirty="0" err="1">
                <a:effectLst/>
                <a:latin typeface="Calibri" panose="020F0502020204030204" pitchFamily="34" charset="0"/>
                <a:ea typeface="Times New Roman" panose="02020603050405020304" pitchFamily="18" charset="0"/>
              </a:rPr>
              <a:t>Technologia</a:t>
            </a:r>
            <a:r>
              <a:rPr lang="en-US" sz="1800" b="0" dirty="0">
                <a:effectLst/>
                <a:latin typeface="Calibri" panose="020F0502020204030204" pitchFamily="34" charset="0"/>
                <a:ea typeface="Times New Roman" panose="02020603050405020304" pitchFamily="18" charset="0"/>
              </a:rPr>
              <a:t> Blockchain</a:t>
            </a:r>
          </a:p>
        </p:txBody>
      </p:sp>
      <p:grpSp>
        <p:nvGrpSpPr>
          <p:cNvPr id="14" name="Group 13">
            <a:extLst>
              <a:ext uri="{FF2B5EF4-FFF2-40B4-BE49-F238E27FC236}">
                <a16:creationId xmlns:a16="http://schemas.microsoft.com/office/drawing/2014/main" id="{21FFEE46-EF71-375E-94A8-8E4B04814856}"/>
              </a:ext>
            </a:extLst>
          </p:cNvPr>
          <p:cNvGrpSpPr/>
          <p:nvPr/>
        </p:nvGrpSpPr>
        <p:grpSpPr>
          <a:xfrm>
            <a:off x="6346354" y="435340"/>
            <a:ext cx="1380420" cy="1309652"/>
            <a:chOff x="6346354" y="435340"/>
            <a:chExt cx="1380420" cy="1309652"/>
          </a:xfrm>
        </p:grpSpPr>
        <p:sp>
          <p:nvSpPr>
            <p:cNvPr id="13" name="Freeform 12">
              <a:extLst>
                <a:ext uri="{FF2B5EF4-FFF2-40B4-BE49-F238E27FC236}">
                  <a16:creationId xmlns:a16="http://schemas.microsoft.com/office/drawing/2014/main" id="{E6411E39-E802-05E4-6CEE-3D407B31779A}"/>
                </a:ext>
              </a:extLst>
            </p:cNvPr>
            <p:cNvSpPr/>
            <p:nvPr/>
          </p:nvSpPr>
          <p:spPr>
            <a:xfrm rot="18938652">
              <a:off x="7392576" y="445263"/>
              <a:ext cx="334198" cy="341800"/>
            </a:xfrm>
            <a:custGeom>
              <a:avLst/>
              <a:gdLst>
                <a:gd name="connsiteX0" fmla="*/ 334198 w 334198"/>
                <a:gd name="connsiteY0" fmla="*/ 0 h 341800"/>
                <a:gd name="connsiteX1" fmla="*/ 0 w 334198"/>
                <a:gd name="connsiteY1" fmla="*/ 341800 h 341800"/>
                <a:gd name="connsiteX2" fmla="*/ 0 w 334198"/>
                <a:gd name="connsiteY2" fmla="*/ 0 h 341800"/>
              </a:gdLst>
              <a:ahLst/>
              <a:cxnLst>
                <a:cxn ang="0">
                  <a:pos x="connsiteX0" y="connsiteY0"/>
                </a:cxn>
                <a:cxn ang="0">
                  <a:pos x="connsiteX1" y="connsiteY1"/>
                </a:cxn>
                <a:cxn ang="0">
                  <a:pos x="connsiteX2" y="connsiteY2"/>
                </a:cxn>
              </a:cxnLst>
              <a:rect l="l" t="t" r="r" b="b"/>
              <a:pathLst>
                <a:path w="334198" h="341800">
                  <a:moveTo>
                    <a:pt x="334198" y="0"/>
                  </a:moveTo>
                  <a:lnTo>
                    <a:pt x="0" y="341800"/>
                  </a:lnTo>
                  <a:lnTo>
                    <a:pt x="0" y="0"/>
                  </a:lnTo>
                  <a:close/>
                </a:path>
              </a:pathLst>
            </a:custGeom>
            <a:solidFill>
              <a:srgbClr val="F47B34"/>
            </a:solidFill>
            <a:ln w="3060" cap="flat">
              <a:noFill/>
              <a:prstDash val="solid"/>
              <a:miter/>
            </a:ln>
          </p:spPr>
          <p:txBody>
            <a:bodyPr wrap="square" rtlCol="0" anchor="ctr">
              <a:noAutofit/>
            </a:bodyPr>
            <a:lstStyle/>
            <a:p>
              <a:endParaRPr lang="en-US"/>
            </a:p>
          </p:txBody>
        </p:sp>
        <p:sp>
          <p:nvSpPr>
            <p:cNvPr id="7" name="Freeform 6">
              <a:extLst>
                <a:ext uri="{FF2B5EF4-FFF2-40B4-BE49-F238E27FC236}">
                  <a16:creationId xmlns:a16="http://schemas.microsoft.com/office/drawing/2014/main" id="{ED684C90-B970-D885-83A8-A93F2CBF9786}"/>
                </a:ext>
              </a:extLst>
            </p:cNvPr>
            <p:cNvSpPr/>
            <p:nvPr/>
          </p:nvSpPr>
          <p:spPr>
            <a:xfrm rot="18938652">
              <a:off x="6410515" y="1401134"/>
              <a:ext cx="343724" cy="343858"/>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F9A61F"/>
            </a:solidFill>
            <a:ln w="3060"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B9D1D953-B878-7CB2-670A-BD9D23F56681}"/>
                </a:ext>
              </a:extLst>
            </p:cNvPr>
            <p:cNvSpPr/>
            <p:nvPr/>
          </p:nvSpPr>
          <p:spPr>
            <a:xfrm>
              <a:off x="6346354" y="843343"/>
              <a:ext cx="485555" cy="485736"/>
            </a:xfrm>
            <a:custGeom>
              <a:avLst/>
              <a:gdLst>
                <a:gd name="connsiteX0" fmla="*/ 31523 w 61821"/>
                <a:gd name="connsiteY0" fmla="*/ 0 h 61844"/>
                <a:gd name="connsiteX1" fmla="*/ 61821 w 61821"/>
                <a:gd name="connsiteY1" fmla="*/ 31535 h 61844"/>
                <a:gd name="connsiteX2" fmla="*/ 30605 w 61821"/>
                <a:gd name="connsiteY2" fmla="*/ 61845 h 61844"/>
                <a:gd name="connsiteX3" fmla="*/ 0 w 61821"/>
                <a:gd name="connsiteY3" fmla="*/ 30922 h 61844"/>
              </a:gdLst>
              <a:ahLst/>
              <a:cxnLst>
                <a:cxn ang="0">
                  <a:pos x="connsiteX0" y="connsiteY0"/>
                </a:cxn>
                <a:cxn ang="0">
                  <a:pos x="connsiteX1" y="connsiteY1"/>
                </a:cxn>
                <a:cxn ang="0">
                  <a:pos x="connsiteX2" y="connsiteY2"/>
                </a:cxn>
                <a:cxn ang="0">
                  <a:pos x="connsiteX3" y="connsiteY3"/>
                </a:cxn>
              </a:cxnLst>
              <a:rect l="l" t="t" r="r" b="b"/>
              <a:pathLst>
                <a:path w="61821" h="61844">
                  <a:moveTo>
                    <a:pt x="31523" y="0"/>
                  </a:moveTo>
                  <a:lnTo>
                    <a:pt x="61821" y="31535"/>
                  </a:lnTo>
                  <a:lnTo>
                    <a:pt x="30605" y="61845"/>
                  </a:lnTo>
                  <a:lnTo>
                    <a:pt x="0" y="30922"/>
                  </a:lnTo>
                  <a:close/>
                </a:path>
              </a:pathLst>
            </a:custGeom>
            <a:solidFill>
              <a:srgbClr val="DB166E"/>
            </a:solidFill>
            <a:ln w="3060" cap="flat">
              <a:no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128295FE-1651-C946-585C-1D047541CF45}"/>
                </a:ext>
              </a:extLst>
            </p:cNvPr>
            <p:cNvSpPr/>
            <p:nvPr/>
          </p:nvSpPr>
          <p:spPr>
            <a:xfrm rot="18938166">
              <a:off x="6900217" y="920864"/>
              <a:ext cx="343724" cy="343858"/>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DB166E"/>
            </a:solidFill>
            <a:ln w="3060"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23C6ACED-8F0A-16B1-64D9-71A0EC4EBC6C}"/>
                </a:ext>
              </a:extLst>
            </p:cNvPr>
            <p:cNvSpPr/>
            <p:nvPr/>
          </p:nvSpPr>
          <p:spPr>
            <a:xfrm rot="18938652">
              <a:off x="7146180" y="681876"/>
              <a:ext cx="343724" cy="343858"/>
            </a:xfrm>
            <a:custGeom>
              <a:avLst/>
              <a:gdLst>
                <a:gd name="connsiteX0" fmla="*/ 0 w 43763"/>
                <a:gd name="connsiteY0" fmla="*/ 0 h 43780"/>
                <a:gd name="connsiteX1" fmla="*/ 43764 w 43763"/>
                <a:gd name="connsiteY1" fmla="*/ 0 h 43780"/>
                <a:gd name="connsiteX2" fmla="*/ 43764 w 43763"/>
                <a:gd name="connsiteY2" fmla="*/ 43781 h 43780"/>
                <a:gd name="connsiteX3" fmla="*/ 0 w 43763"/>
                <a:gd name="connsiteY3" fmla="*/ 43781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1"/>
                  </a:lnTo>
                  <a:lnTo>
                    <a:pt x="0" y="43781"/>
                  </a:lnTo>
                  <a:close/>
                </a:path>
              </a:pathLst>
            </a:custGeom>
            <a:solidFill>
              <a:srgbClr val="A7228B"/>
            </a:solidFill>
            <a:ln w="3060"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429A61C2-8332-6FF3-8A25-D98CB5A9CB05}"/>
                </a:ext>
              </a:extLst>
            </p:cNvPr>
            <p:cNvSpPr/>
            <p:nvPr/>
          </p:nvSpPr>
          <p:spPr>
            <a:xfrm rot="18938166">
              <a:off x="6904914" y="435340"/>
              <a:ext cx="343724" cy="343858"/>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CF167B"/>
            </a:solidFill>
            <a:ln w="3060" cap="flat">
              <a:noFill/>
              <a:prstDash val="solid"/>
              <a:miter/>
            </a:ln>
          </p:spPr>
          <p:txBody>
            <a:bodyPr rtlCol="0" anchor="ctr"/>
            <a:lstStyle/>
            <a:p>
              <a:endParaRPr lang="en-US"/>
            </a:p>
          </p:txBody>
        </p:sp>
      </p:grpSp>
      <p:sp>
        <p:nvSpPr>
          <p:cNvPr id="4" name="Text Placeholder 17">
            <a:extLst>
              <a:ext uri="{FF2B5EF4-FFF2-40B4-BE49-F238E27FC236}">
                <a16:creationId xmlns:a16="http://schemas.microsoft.com/office/drawing/2014/main" id="{E5B2C2CC-B7EA-A348-56F2-D6F7F89F7607}"/>
              </a:ext>
            </a:extLst>
          </p:cNvPr>
          <p:cNvSpPr txBox="1">
            <a:spLocks/>
          </p:cNvSpPr>
          <p:nvPr/>
        </p:nvSpPr>
        <p:spPr>
          <a:xfrm>
            <a:off x="750199" y="769601"/>
            <a:ext cx="3049154" cy="908583"/>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just"/>
            <a:r>
              <a:rPr lang="pl-PL" sz="1100" dirty="0">
                <a:solidFill>
                  <a:schemeClr val="tx1"/>
                </a:solidFill>
                <a:latin typeface="Calibri" panose="020F0502020204030204" pitchFamily="34" charset="0"/>
                <a:cs typeface="Calibri" panose="020F0502020204030204" pitchFamily="34" charset="0"/>
              </a:rPr>
              <a:t>Twoim pierwszym punktem kontaktu z infrastrukturą technologii </a:t>
            </a:r>
            <a:r>
              <a:rPr lang="pl-PL" sz="1100" dirty="0" err="1">
                <a:solidFill>
                  <a:schemeClr val="tx1"/>
                </a:solidFill>
                <a:latin typeface="Calibri" panose="020F0502020204030204" pitchFamily="34" charset="0"/>
                <a:cs typeface="Calibri" panose="020F0502020204030204" pitchFamily="34" charset="0"/>
              </a:rPr>
              <a:t>blockchain</a:t>
            </a:r>
            <a:r>
              <a:rPr lang="pl-PL" sz="1100" dirty="0">
                <a:solidFill>
                  <a:schemeClr val="tx1"/>
                </a:solidFill>
                <a:latin typeface="Calibri" panose="020F0502020204030204" pitchFamily="34" charset="0"/>
                <a:cs typeface="Calibri" panose="020F0502020204030204" pitchFamily="34" charset="0"/>
              </a:rPr>
              <a:t> będzie dogłębna nauka o jej elementach i uczestnikach (tj. górnikach, węzłach, funkcjach mieszających, kryptografii klucza publicznego, podpisach cyfrowych i adresach).</a:t>
            </a:r>
          </a:p>
        </p:txBody>
      </p:sp>
    </p:spTree>
    <p:extLst>
      <p:ext uri="{BB962C8B-B14F-4D97-AF65-F5344CB8AC3E}">
        <p14:creationId xmlns:p14="http://schemas.microsoft.com/office/powerpoint/2010/main" val="15764749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8">
            <a:extLst>
              <a:ext uri="{FF2B5EF4-FFF2-40B4-BE49-F238E27FC236}">
                <a16:creationId xmlns:a16="http://schemas.microsoft.com/office/drawing/2014/main" id="{5474513D-243D-2C7F-30B6-FA85C21828C9}"/>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pPr/>
              <a:t>25</a:t>
            </a:fld>
            <a:endParaRPr lang="en-US" dirty="0"/>
          </a:p>
        </p:txBody>
      </p:sp>
      <p:sp>
        <p:nvSpPr>
          <p:cNvPr id="4" name="Text Placeholder 17">
            <a:extLst>
              <a:ext uri="{FF2B5EF4-FFF2-40B4-BE49-F238E27FC236}">
                <a16:creationId xmlns:a16="http://schemas.microsoft.com/office/drawing/2014/main" id="{2DFD753F-CBD9-E4B5-A411-BD00072EDC76}"/>
              </a:ext>
            </a:extLst>
          </p:cNvPr>
          <p:cNvSpPr txBox="1">
            <a:spLocks/>
          </p:cNvSpPr>
          <p:nvPr/>
        </p:nvSpPr>
        <p:spPr>
          <a:xfrm>
            <a:off x="761772" y="1443045"/>
            <a:ext cx="6036131" cy="8764423"/>
          </a:xfrm>
          <a:prstGeom prst="rect">
            <a:avLst/>
          </a:prstGeom>
        </p:spPr>
        <p:txBody>
          <a:bodyPr numCol="2"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just"/>
            <a:r>
              <a:rPr lang="pl-PL" sz="1100" dirty="0">
                <a:effectLst/>
                <a:latin typeface="Calibri" panose="020F0502020204030204" pitchFamily="34" charset="0"/>
                <a:ea typeface="Times New Roman" panose="02020603050405020304" pitchFamily="18" charset="0"/>
                <a:cs typeface="Calibri" panose="020F0502020204030204" pitchFamily="34" charset="0"/>
              </a:rPr>
              <a:t>Każdy górnik jest węzłem w sieci </a:t>
            </a:r>
            <a:r>
              <a:rPr lang="pl-PL" sz="1100" dirty="0" err="1">
                <a:effectLst/>
                <a:latin typeface="Calibri" panose="020F0502020204030204" pitchFamily="34" charset="0"/>
                <a:ea typeface="Times New Roman" panose="02020603050405020304" pitchFamily="18" charset="0"/>
                <a:cs typeface="Calibri" panose="020F0502020204030204" pitchFamily="34" charset="0"/>
              </a:rPr>
              <a:t>blockchain</a:t>
            </a:r>
            <a:r>
              <a:rPr lang="pl-PL" sz="1100" dirty="0">
                <a:effectLst/>
                <a:latin typeface="Calibri" panose="020F0502020204030204" pitchFamily="34" charset="0"/>
                <a:ea typeface="Times New Roman" panose="02020603050405020304" pitchFamily="18" charset="0"/>
                <a:cs typeface="Calibri" panose="020F0502020204030204" pitchFamily="34" charset="0"/>
              </a:rPr>
              <a:t>, ale nie trzeba być górnikiem, aby uruchomić węzeł. Górnicy wspierają sieć, przekazując informacje i utrzymując kopię łańcucha bloków, tak jak wszystkie inne węzły. W przeciwieństwie do węzłów innych niż górnicze, górnicy są odpowiedzialni za tworzenie nowych bloków w łańcuchu bloków. Każdy blok w łańcuchu bloków to zbiorowa decyzja dotycząca historii danego punktu w czasie. Aby znaleźć zbiorową decyzję, sieć znajduje konsensus co do tego, które transakcje zostaną uwzględnione w następnym bloku i w jakiej kolejności. Nie wszystkie bloki proponowane przez górników są takie same. Jednym z powodów jest to, że potrzeba różnej ilości czasu, aby nowe transakcje rozprzestrzeniły się w całej sieci, co powoduje gromadzenie się różnych pul niezweryfikowanych transakcji.</a:t>
            </a:r>
          </a:p>
          <a:p>
            <a:pPr algn="just"/>
            <a:r>
              <a:rPr lang="en-US" sz="1100" dirty="0">
                <a:effectLst/>
                <a:latin typeface="Calibri" panose="020F0502020204030204" pitchFamily="34" charset="0"/>
                <a:ea typeface="Times New Roman" panose="02020603050405020304" pitchFamily="18" charset="0"/>
                <a:cs typeface="Calibri" panose="020F0502020204030204" pitchFamily="34" charset="0"/>
              </a:rPr>
              <a:t> </a:t>
            </a:r>
            <a:endParaRPr lang="en-LB" sz="1100" dirty="0">
              <a:effectLst/>
              <a:latin typeface="Calibri" panose="020F0502020204030204" pitchFamily="34" charset="0"/>
              <a:ea typeface="Times New Roman" panose="02020603050405020304" pitchFamily="18" charset="0"/>
              <a:cs typeface="Calibri" panose="020F0502020204030204" pitchFamily="34" charset="0"/>
            </a:endParaRPr>
          </a:p>
          <a:p>
            <a:pPr algn="just"/>
            <a:r>
              <a:rPr lang="pl-PL" sz="1100" dirty="0">
                <a:effectLst/>
                <a:latin typeface="Calibri" panose="020F0502020204030204" pitchFamily="34" charset="0"/>
                <a:ea typeface="Times New Roman" panose="02020603050405020304" pitchFamily="18" charset="0"/>
                <a:cs typeface="Calibri" panose="020F0502020204030204" pitchFamily="34" charset="0"/>
              </a:rPr>
              <a:t>W </a:t>
            </a:r>
            <a:r>
              <a:rPr lang="pl-PL" sz="1100" dirty="0" err="1">
                <a:effectLst/>
                <a:latin typeface="Calibri" panose="020F0502020204030204" pitchFamily="34" charset="0"/>
                <a:ea typeface="Times New Roman" panose="02020603050405020304" pitchFamily="18" charset="0"/>
                <a:cs typeface="Calibri" panose="020F0502020204030204" pitchFamily="34" charset="0"/>
              </a:rPr>
              <a:t>Ethereum</a:t>
            </a:r>
            <a:r>
              <a:rPr lang="pl-PL" sz="1100" dirty="0">
                <a:effectLst/>
                <a:latin typeface="Calibri" panose="020F0502020204030204" pitchFamily="34" charset="0"/>
                <a:ea typeface="Times New Roman" panose="02020603050405020304" pitchFamily="18" charset="0"/>
                <a:cs typeface="Calibri" panose="020F0502020204030204" pitchFamily="34" charset="0"/>
              </a:rPr>
              <a:t> górnicy nazywani są </a:t>
            </a:r>
            <a:r>
              <a:rPr lang="pl-PL" sz="1100" dirty="0" err="1">
                <a:effectLst/>
                <a:latin typeface="Calibri" panose="020F0502020204030204" pitchFamily="34" charset="0"/>
                <a:ea typeface="Times New Roman" panose="02020603050405020304" pitchFamily="18" charset="0"/>
                <a:cs typeface="Calibri" panose="020F0502020204030204" pitchFamily="34" charset="0"/>
              </a:rPr>
              <a:t>walidatorami</a:t>
            </a:r>
            <a:r>
              <a:rPr lang="pl-PL" sz="1100" dirty="0">
                <a:effectLst/>
                <a:latin typeface="Calibri" panose="020F0502020204030204" pitchFamily="34" charset="0"/>
                <a:ea typeface="Times New Roman" panose="02020603050405020304" pitchFamily="18" charset="0"/>
                <a:cs typeface="Calibri" panose="020F0502020204030204" pitchFamily="34" charset="0"/>
              </a:rPr>
              <a:t>, ponieważ </a:t>
            </a:r>
            <a:r>
              <a:rPr lang="pl-PL" sz="1100" dirty="0" err="1">
                <a:effectLst/>
                <a:latin typeface="Calibri" panose="020F0502020204030204" pitchFamily="34" charset="0"/>
                <a:ea typeface="Times New Roman" panose="02020603050405020304" pitchFamily="18" charset="0"/>
                <a:cs typeface="Calibri" panose="020F0502020204030204" pitchFamily="34" charset="0"/>
              </a:rPr>
              <a:t>Ethereum</a:t>
            </a:r>
            <a:r>
              <a:rPr lang="pl-PL" sz="1100" dirty="0">
                <a:effectLst/>
                <a:latin typeface="Calibri" panose="020F0502020204030204" pitchFamily="34" charset="0"/>
                <a:ea typeface="Times New Roman" panose="02020603050405020304" pitchFamily="18" charset="0"/>
                <a:cs typeface="Calibri" panose="020F0502020204030204" pitchFamily="34" charset="0"/>
              </a:rPr>
              <a:t> przeszło z algorytmu Proof-of-</a:t>
            </a:r>
            <a:r>
              <a:rPr lang="pl-PL" sz="1100" dirty="0" err="1">
                <a:effectLst/>
                <a:latin typeface="Calibri" panose="020F0502020204030204" pitchFamily="34" charset="0"/>
                <a:ea typeface="Times New Roman" panose="02020603050405020304" pitchFamily="18" charset="0"/>
                <a:cs typeface="Calibri" panose="020F0502020204030204" pitchFamily="34" charset="0"/>
              </a:rPr>
              <a:t>Work</a:t>
            </a:r>
            <a:r>
              <a:rPr lang="pl-PL" sz="1100" dirty="0">
                <a:effectLst/>
                <a:latin typeface="Calibri" panose="020F0502020204030204" pitchFamily="34" charset="0"/>
                <a:ea typeface="Times New Roman" panose="02020603050405020304" pitchFamily="18" charset="0"/>
                <a:cs typeface="Calibri" panose="020F0502020204030204" pitchFamily="34" charset="0"/>
              </a:rPr>
              <a:t> na algorytm Proof-of-</a:t>
            </a:r>
            <a:r>
              <a:rPr lang="pl-PL" sz="1100" dirty="0" err="1">
                <a:effectLst/>
                <a:latin typeface="Calibri" panose="020F0502020204030204" pitchFamily="34" charset="0"/>
                <a:ea typeface="Times New Roman" panose="02020603050405020304" pitchFamily="18" charset="0"/>
                <a:cs typeface="Calibri" panose="020F0502020204030204" pitchFamily="34" charset="0"/>
              </a:rPr>
              <a:t>Stake</a:t>
            </a:r>
            <a:r>
              <a:rPr lang="pl-PL" sz="1100" dirty="0">
                <a:effectLst/>
                <a:latin typeface="Calibri" panose="020F0502020204030204" pitchFamily="34" charset="0"/>
                <a:ea typeface="Times New Roman" panose="02020603050405020304" pitchFamily="18" charset="0"/>
                <a:cs typeface="Calibri" panose="020F0502020204030204" pitchFamily="34" charset="0"/>
              </a:rPr>
              <a:t>. </a:t>
            </a:r>
            <a:r>
              <a:rPr lang="pl-PL" sz="1100" dirty="0" err="1">
                <a:effectLst/>
                <a:latin typeface="Calibri" panose="020F0502020204030204" pitchFamily="34" charset="0"/>
                <a:ea typeface="Times New Roman" panose="02020603050405020304" pitchFamily="18" charset="0"/>
                <a:cs typeface="Calibri" panose="020F0502020204030204" pitchFamily="34" charset="0"/>
              </a:rPr>
              <a:t>Walidator</a:t>
            </a:r>
            <a:r>
              <a:rPr lang="pl-PL" sz="1100" dirty="0">
                <a:effectLst/>
                <a:latin typeface="Calibri" panose="020F0502020204030204" pitchFamily="34" charset="0"/>
                <a:ea typeface="Times New Roman" panose="02020603050405020304" pitchFamily="18" charset="0"/>
                <a:cs typeface="Calibri" panose="020F0502020204030204" pitchFamily="34" charset="0"/>
              </a:rPr>
              <a:t> jest zasadniczo głosującym na nowy blok. Im więcej głosów otrzyma blok, tym większe prawdopodobieństwo, że zostanie wybrany.</a:t>
            </a:r>
          </a:p>
          <a:p>
            <a:pPr algn="just"/>
            <a:endParaRPr lang="pl-PL" sz="1100" dirty="0">
              <a:effectLst/>
              <a:latin typeface="Calibri" panose="020F0502020204030204" pitchFamily="34" charset="0"/>
              <a:ea typeface="Times New Roman" panose="02020603050405020304" pitchFamily="18" charset="0"/>
              <a:cs typeface="Calibri" panose="020F0502020204030204" pitchFamily="34" charset="0"/>
            </a:endParaRPr>
          </a:p>
          <a:p>
            <a:pPr algn="just"/>
            <a:r>
              <a:rPr lang="pl-PL" sz="1100" dirty="0">
                <a:effectLst/>
                <a:latin typeface="Calibri" panose="020F0502020204030204" pitchFamily="34" charset="0"/>
                <a:ea typeface="Times New Roman" panose="02020603050405020304" pitchFamily="18" charset="0"/>
                <a:cs typeface="Calibri" panose="020F0502020204030204" pitchFamily="34" charset="0"/>
              </a:rPr>
              <a:t>Powodem, dla którego górnicy są zainteresowani uczciwym działaniem i w interesie sieci, jest to, że są zachęcani do zachowania zgodnie z zasadami łańcucha bloków. Jeśli nieprawidłowa transakcja zostanie umieszczona w bloku, ten blok nie ma szans na wygraną ze względu na błędne wprowadzenie danych. Górnik, który jako pierwszy rozwiąże zagadkę, jest nagradzany nagrodami blokowymi i/lub opłatą transakcyjną, którą każdy, kto wysyła transakcję za pośrednictwem łańcucha bloków </a:t>
            </a:r>
            <a:r>
              <a:rPr lang="pl-PL" sz="1100" dirty="0" err="1">
                <a:effectLst/>
                <a:latin typeface="Calibri" panose="020F0502020204030204" pitchFamily="34" charset="0"/>
                <a:ea typeface="Times New Roman" panose="02020603050405020304" pitchFamily="18" charset="0"/>
                <a:cs typeface="Calibri" panose="020F0502020204030204" pitchFamily="34" charset="0"/>
              </a:rPr>
              <a:t>Bitcoin</a:t>
            </a:r>
            <a:r>
              <a:rPr lang="pl-PL" sz="1100" dirty="0">
                <a:effectLst/>
                <a:latin typeface="Calibri" panose="020F0502020204030204" pitchFamily="34" charset="0"/>
                <a:ea typeface="Times New Roman" panose="02020603050405020304" pitchFamily="18" charset="0"/>
                <a:cs typeface="Calibri" panose="020F0502020204030204" pitchFamily="34" charset="0"/>
              </a:rPr>
              <a:t> i </a:t>
            </a:r>
            <a:r>
              <a:rPr lang="pl-PL" sz="1100" dirty="0" err="1">
                <a:effectLst/>
                <a:latin typeface="Calibri" panose="020F0502020204030204" pitchFamily="34" charset="0"/>
                <a:ea typeface="Times New Roman" panose="02020603050405020304" pitchFamily="18" charset="0"/>
                <a:cs typeface="Calibri" panose="020F0502020204030204" pitchFamily="34" charset="0"/>
              </a:rPr>
              <a:t>Ethereum</a:t>
            </a:r>
            <a:r>
              <a:rPr lang="pl-PL" sz="1100" dirty="0">
                <a:effectLst/>
                <a:latin typeface="Calibri" panose="020F0502020204030204" pitchFamily="34" charset="0"/>
                <a:ea typeface="Times New Roman" panose="02020603050405020304" pitchFamily="18" charset="0"/>
                <a:cs typeface="Calibri" panose="020F0502020204030204" pitchFamily="34" charset="0"/>
              </a:rPr>
              <a:t>, musi zapłacić, aby transakcja została uwzględniona w jednym z kolejnych bloków. Prawdopodobna szansa na otrzymanie nagrody blokowej i opłat transakcyjnych stanowi zachętę dla osób fizycznych do zakupu i obsługi kosztownego sprzętu potrzebnego do rozwiązania zagadki kryptograficznej. Pierwszy górnik, który rozwiąże blok, otrzymuje nagrodę w walucie, którą wydobywa.</a:t>
            </a:r>
          </a:p>
          <a:p>
            <a:pPr algn="just"/>
            <a:endParaRPr lang="en-US" sz="1100" dirty="0">
              <a:latin typeface="Calibri" panose="020F0502020204030204" pitchFamily="34" charset="0"/>
              <a:ea typeface="Times New Roman" panose="02020603050405020304" pitchFamily="18" charset="0"/>
              <a:cs typeface="Calibri" panose="020F0502020204030204" pitchFamily="34" charset="0"/>
            </a:endParaRPr>
          </a:p>
          <a:p>
            <a:pPr algn="just"/>
            <a:r>
              <a:rPr lang="pl-PL" sz="1100" dirty="0">
                <a:effectLst/>
                <a:latin typeface="Calibri" panose="020F0502020204030204" pitchFamily="34" charset="0"/>
                <a:ea typeface="Times New Roman" panose="02020603050405020304" pitchFamily="18" charset="0"/>
                <a:cs typeface="Calibri" panose="020F0502020204030204" pitchFamily="34" charset="0"/>
              </a:rPr>
              <a:t>Górnicy otrzymują ostateczną partię danych transakcyjnych, która jest następnie przetwarzana przez algorytm kryptograficzny. W trakcie tego procesu generowany jest </a:t>
            </a:r>
            <a:r>
              <a:rPr lang="pl-PL" sz="1100" dirty="0" err="1">
                <a:effectLst/>
                <a:latin typeface="Calibri" panose="020F0502020204030204" pitchFamily="34" charset="0"/>
                <a:ea typeface="Times New Roman" panose="02020603050405020304" pitchFamily="18" charset="0"/>
                <a:cs typeface="Calibri" panose="020F0502020204030204" pitchFamily="34" charset="0"/>
              </a:rPr>
              <a:t>hash</a:t>
            </a:r>
            <a:r>
              <a:rPr lang="pl-PL" sz="1100" dirty="0">
                <a:effectLst/>
                <a:latin typeface="Calibri" panose="020F0502020204030204" pitchFamily="34" charset="0"/>
                <a:ea typeface="Times New Roman" panose="02020603050405020304" pitchFamily="18" charset="0"/>
                <a:cs typeface="Calibri" panose="020F0502020204030204" pitchFamily="34" charset="0"/>
              </a:rPr>
              <a:t>, czyli ciąg cyfr i liter, który nie ujawnia żadnych danych transakcji i służy do weryfikacji ważności. </a:t>
            </a:r>
            <a:r>
              <a:rPr lang="pl-PL" sz="1100" dirty="0" err="1">
                <a:effectLst/>
                <a:latin typeface="Calibri" panose="020F0502020204030204" pitchFamily="34" charset="0"/>
                <a:ea typeface="Times New Roman" panose="02020603050405020304" pitchFamily="18" charset="0"/>
                <a:cs typeface="Calibri" panose="020F0502020204030204" pitchFamily="34" charset="0"/>
              </a:rPr>
              <a:t>Hash</a:t>
            </a:r>
            <a:r>
              <a:rPr lang="pl-PL" sz="1100" dirty="0">
                <a:effectLst/>
                <a:latin typeface="Calibri" panose="020F0502020204030204" pitchFamily="34" charset="0"/>
                <a:ea typeface="Times New Roman" panose="02020603050405020304" pitchFamily="18" charset="0"/>
                <a:cs typeface="Calibri" panose="020F0502020204030204" pitchFamily="34" charset="0"/>
              </a:rPr>
              <a:t> zapewnia, że odpowiedni blok nie został zmieniony. Jeśli choć jedna liczba jest nieprawidłowa lub nie na miejscu, odpowiednie dane generują inny skrót. </a:t>
            </a:r>
            <a:r>
              <a:rPr lang="pl-PL" sz="1100" dirty="0" err="1">
                <a:effectLst/>
                <a:latin typeface="Calibri" panose="020F0502020204030204" pitchFamily="34" charset="0"/>
                <a:ea typeface="Times New Roman" panose="02020603050405020304" pitchFamily="18" charset="0"/>
                <a:cs typeface="Calibri" panose="020F0502020204030204" pitchFamily="34" charset="0"/>
              </a:rPr>
              <a:t>Hash</a:t>
            </a:r>
            <a:r>
              <a:rPr lang="pl-PL" sz="1100" dirty="0">
                <a:effectLst/>
                <a:latin typeface="Calibri" panose="020F0502020204030204" pitchFamily="34" charset="0"/>
                <a:ea typeface="Times New Roman" panose="02020603050405020304" pitchFamily="18" charset="0"/>
                <a:cs typeface="Calibri" panose="020F0502020204030204" pitchFamily="34" charset="0"/>
              </a:rPr>
              <a:t> poprzedniego bloku jest integrowany z następnym blokiem, więc jeśli coś zostało zmienione w poprzednim bloku, wygenerowany </a:t>
            </a:r>
            <a:r>
              <a:rPr lang="pl-PL" sz="1100" dirty="0" err="1">
                <a:effectLst/>
                <a:latin typeface="Calibri" panose="020F0502020204030204" pitchFamily="34" charset="0"/>
                <a:ea typeface="Times New Roman" panose="02020603050405020304" pitchFamily="18" charset="0"/>
                <a:cs typeface="Calibri" panose="020F0502020204030204" pitchFamily="34" charset="0"/>
              </a:rPr>
              <a:t>hash</a:t>
            </a:r>
            <a:r>
              <a:rPr lang="pl-PL" sz="1100" dirty="0">
                <a:effectLst/>
                <a:latin typeface="Calibri" panose="020F0502020204030204" pitchFamily="34" charset="0"/>
                <a:ea typeface="Times New Roman" panose="02020603050405020304" pitchFamily="18" charset="0"/>
                <a:cs typeface="Calibri" panose="020F0502020204030204" pitchFamily="34" charset="0"/>
              </a:rPr>
              <a:t> również się zmieni. Wartość </a:t>
            </a:r>
            <a:r>
              <a:rPr lang="pl-PL" sz="1100" dirty="0" err="1">
                <a:effectLst/>
                <a:latin typeface="Calibri" panose="020F0502020204030204" pitchFamily="34" charset="0"/>
                <a:ea typeface="Times New Roman" panose="02020603050405020304" pitchFamily="18" charset="0"/>
                <a:cs typeface="Calibri" panose="020F0502020204030204" pitchFamily="34" charset="0"/>
              </a:rPr>
              <a:t>hasha</a:t>
            </a:r>
            <a:r>
              <a:rPr lang="pl-PL" sz="1100" dirty="0">
                <a:effectLst/>
                <a:latin typeface="Calibri" panose="020F0502020204030204" pitchFamily="34" charset="0"/>
                <a:ea typeface="Times New Roman" panose="02020603050405020304" pitchFamily="18" charset="0"/>
                <a:cs typeface="Calibri" panose="020F0502020204030204" pitchFamily="34" charset="0"/>
              </a:rPr>
              <a:t> musi być również niższa od wartości docelowej ustawionej przez algorytm </a:t>
            </a:r>
            <a:r>
              <a:rPr lang="pl-PL" sz="1100" dirty="0" err="1">
                <a:effectLst/>
                <a:latin typeface="Calibri" panose="020F0502020204030204" pitchFamily="34" charset="0"/>
                <a:ea typeface="Times New Roman" panose="02020603050405020304" pitchFamily="18" charset="0"/>
                <a:cs typeface="Calibri" panose="020F0502020204030204" pitchFamily="34" charset="0"/>
              </a:rPr>
              <a:t>hasha</a:t>
            </a:r>
            <a:r>
              <a:rPr lang="pl-PL" sz="1100" dirty="0">
                <a:effectLst/>
                <a:latin typeface="Calibri" panose="020F0502020204030204" pitchFamily="34" charset="0"/>
                <a:ea typeface="Times New Roman" panose="02020603050405020304" pitchFamily="18" charset="0"/>
                <a:cs typeface="Calibri" panose="020F0502020204030204" pitchFamily="34" charset="0"/>
              </a:rPr>
              <a:t>. Jeśli wygenerowana wartość </a:t>
            </a:r>
            <a:r>
              <a:rPr lang="pl-PL" sz="1100" dirty="0" err="1">
                <a:effectLst/>
                <a:latin typeface="Calibri" panose="020F0502020204030204" pitchFamily="34" charset="0"/>
                <a:ea typeface="Times New Roman" panose="02020603050405020304" pitchFamily="18" charset="0"/>
                <a:cs typeface="Calibri" panose="020F0502020204030204" pitchFamily="34" charset="0"/>
              </a:rPr>
              <a:t>hasha</a:t>
            </a:r>
            <a:r>
              <a:rPr lang="pl-PL" sz="1100" dirty="0">
                <a:effectLst/>
                <a:latin typeface="Calibri" panose="020F0502020204030204" pitchFamily="34" charset="0"/>
                <a:ea typeface="Times New Roman" panose="02020603050405020304" pitchFamily="18" charset="0"/>
                <a:cs typeface="Calibri" panose="020F0502020204030204" pitchFamily="34" charset="0"/>
              </a:rPr>
              <a:t> jest zbyt duża, jest generowana ponownie, dopóki nie znajdzie się poniżej określonej wartości docelowej.</a:t>
            </a:r>
          </a:p>
          <a:p>
            <a:pPr algn="just"/>
            <a:endParaRPr lang="en-LB" sz="1100"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5" name="Text Placeholder 16">
            <a:extLst>
              <a:ext uri="{FF2B5EF4-FFF2-40B4-BE49-F238E27FC236}">
                <a16:creationId xmlns:a16="http://schemas.microsoft.com/office/drawing/2014/main" id="{EF7D0488-FC31-7CB7-713F-1F823A572EB9}"/>
              </a:ext>
            </a:extLst>
          </p:cNvPr>
          <p:cNvSpPr>
            <a:spLocks noGrp="1"/>
          </p:cNvSpPr>
          <p:nvPr/>
        </p:nvSpPr>
        <p:spPr>
          <a:xfrm>
            <a:off x="730684" y="797125"/>
            <a:ext cx="6051577" cy="472214"/>
          </a:xfrm>
          <a:prstGeom prst="rect">
            <a:avLst/>
          </a:prstGeom>
        </p:spPr>
        <p:txBody>
          <a:bodyPr>
            <a:noAutofit/>
          </a:bodyPr>
          <a:lstStyle>
            <a:lvl1pPr marL="0" indent="0" algn="l" defTabSz="2073036" rtl="0" eaLnBrk="1" latinLnBrk="0" hangingPunct="1">
              <a:lnSpc>
                <a:spcPct val="100000"/>
              </a:lnSpc>
              <a:spcBef>
                <a:spcPts val="2267"/>
              </a:spcBef>
              <a:buFont typeface="Arial" panose="020B0604020202020204" pitchFamily="34" charset="0"/>
              <a:buNone/>
              <a:defRPr sz="2200" b="1" i="0" kern="1200">
                <a:solidFill>
                  <a:srgbClr val="F9A835"/>
                </a:solidFill>
                <a:latin typeface="Calibri" panose="020F0502020204030204" pitchFamily="34" charset="0"/>
                <a:ea typeface="+mn-ea"/>
                <a:cs typeface="Poppins SemiBold" pitchFamily="2" charset="77"/>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r>
              <a:rPr lang="en-US" sz="1800" b="0" dirty="0"/>
              <a:t>5.3 </a:t>
            </a:r>
            <a:r>
              <a:rPr lang="en-US" sz="1800" b="0" dirty="0" err="1"/>
              <a:t>Górnicy</a:t>
            </a:r>
            <a:r>
              <a:rPr lang="en-US" sz="1800" b="0" dirty="0"/>
              <a:t> </a:t>
            </a:r>
            <a:r>
              <a:rPr lang="en-US" sz="1800" b="0" dirty="0" err="1"/>
              <a:t>i</a:t>
            </a:r>
            <a:r>
              <a:rPr lang="en-US" sz="1800" b="0" dirty="0"/>
              <a:t> </a:t>
            </a:r>
            <a:r>
              <a:rPr lang="en-US" sz="1800" b="0" dirty="0" err="1"/>
              <a:t>Walidatorzy</a:t>
            </a:r>
            <a:endParaRPr lang="en-US" sz="1800" b="0" dirty="0"/>
          </a:p>
          <a:p>
            <a:pPr>
              <a:spcBef>
                <a:spcPts val="0"/>
              </a:spcBef>
            </a:pPr>
            <a:endParaRPr lang="en-US" sz="1800" b="0" dirty="0"/>
          </a:p>
        </p:txBody>
      </p:sp>
      <p:pic>
        <p:nvPicPr>
          <p:cNvPr id="7" name="Picture 6">
            <a:extLst>
              <a:ext uri="{FF2B5EF4-FFF2-40B4-BE49-F238E27FC236}">
                <a16:creationId xmlns:a16="http://schemas.microsoft.com/office/drawing/2014/main" id="{EDC8E149-D4C0-6639-E047-03E4FA2E88AD}"/>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4003827" y="5534901"/>
            <a:ext cx="3555848" cy="5156912"/>
          </a:xfrm>
          <a:prstGeom prst="rect">
            <a:avLst/>
          </a:prstGeom>
        </p:spPr>
      </p:pic>
      <p:grpSp>
        <p:nvGrpSpPr>
          <p:cNvPr id="8" name="Group 7">
            <a:extLst>
              <a:ext uri="{FF2B5EF4-FFF2-40B4-BE49-F238E27FC236}">
                <a16:creationId xmlns:a16="http://schemas.microsoft.com/office/drawing/2014/main" id="{2F3542AF-FF64-61E4-8D5E-9BB2A3AD5169}"/>
              </a:ext>
            </a:extLst>
          </p:cNvPr>
          <p:cNvGrpSpPr/>
          <p:nvPr/>
        </p:nvGrpSpPr>
        <p:grpSpPr>
          <a:xfrm flipH="1">
            <a:off x="5490027" y="8878957"/>
            <a:ext cx="2253741" cy="1958628"/>
            <a:chOff x="-220413" y="5470274"/>
            <a:chExt cx="2590078" cy="2250924"/>
          </a:xfrm>
        </p:grpSpPr>
        <p:sp>
          <p:nvSpPr>
            <p:cNvPr id="12" name="Freeform 11">
              <a:extLst>
                <a:ext uri="{FF2B5EF4-FFF2-40B4-BE49-F238E27FC236}">
                  <a16:creationId xmlns:a16="http://schemas.microsoft.com/office/drawing/2014/main" id="{9E6328D2-795F-1A5B-0B0E-78DDA30D5B32}"/>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4" name="Freeform 13">
              <a:extLst>
                <a:ext uri="{FF2B5EF4-FFF2-40B4-BE49-F238E27FC236}">
                  <a16:creationId xmlns:a16="http://schemas.microsoft.com/office/drawing/2014/main" id="{FA2D7F3E-0FF9-49EA-C912-D9F0261E3039}"/>
                </a:ext>
              </a:extLst>
            </p:cNvPr>
            <p:cNvSpPr/>
            <p:nvPr/>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5" name="Freeform 14">
              <a:extLst>
                <a:ext uri="{FF2B5EF4-FFF2-40B4-BE49-F238E27FC236}">
                  <a16:creationId xmlns:a16="http://schemas.microsoft.com/office/drawing/2014/main" id="{5BFFE4CE-70CA-D3E5-8E99-586D0CA9C91E}"/>
                </a:ext>
              </a:extLst>
            </p:cNvPr>
            <p:cNvSpPr/>
            <p:nvPr/>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8" name="Freeform 17">
              <a:extLst>
                <a:ext uri="{FF2B5EF4-FFF2-40B4-BE49-F238E27FC236}">
                  <a16:creationId xmlns:a16="http://schemas.microsoft.com/office/drawing/2014/main" id="{3AFF4176-D2EA-5D6C-19F3-017AC457C422}"/>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2" name="Freeform 21">
              <a:extLst>
                <a:ext uri="{FF2B5EF4-FFF2-40B4-BE49-F238E27FC236}">
                  <a16:creationId xmlns:a16="http://schemas.microsoft.com/office/drawing/2014/main" id="{35194EA1-DFA4-891C-33A1-5B1B87993659}"/>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3" name="Freeform 22">
              <a:extLst>
                <a:ext uri="{FF2B5EF4-FFF2-40B4-BE49-F238E27FC236}">
                  <a16:creationId xmlns:a16="http://schemas.microsoft.com/office/drawing/2014/main" id="{C9797CC6-6ECD-1751-C19E-1675B93470B4}"/>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4" name="Freeform 23">
              <a:extLst>
                <a:ext uri="{FF2B5EF4-FFF2-40B4-BE49-F238E27FC236}">
                  <a16:creationId xmlns:a16="http://schemas.microsoft.com/office/drawing/2014/main" id="{880C39EF-DD2A-4FDB-4C5E-2D3307761337}"/>
                </a:ext>
              </a:extLst>
            </p:cNvPr>
            <p:cNvSpPr/>
            <p:nvPr/>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5" name="Freeform 24">
              <a:extLst>
                <a:ext uri="{FF2B5EF4-FFF2-40B4-BE49-F238E27FC236}">
                  <a16:creationId xmlns:a16="http://schemas.microsoft.com/office/drawing/2014/main" id="{04BDBC27-D846-FB2D-ED1A-A902E3D8E5FC}"/>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6" name="Freeform 25">
              <a:extLst>
                <a:ext uri="{FF2B5EF4-FFF2-40B4-BE49-F238E27FC236}">
                  <a16:creationId xmlns:a16="http://schemas.microsoft.com/office/drawing/2014/main" id="{97E21949-1A3C-4CE8-3CCF-232AE155A7AB}"/>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7" name="Freeform 26">
              <a:extLst>
                <a:ext uri="{FF2B5EF4-FFF2-40B4-BE49-F238E27FC236}">
                  <a16:creationId xmlns:a16="http://schemas.microsoft.com/office/drawing/2014/main" id="{3EE073DA-1E8C-D6AA-CE5E-47320CC725CE}"/>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8" name="Freeform 27">
              <a:extLst>
                <a:ext uri="{FF2B5EF4-FFF2-40B4-BE49-F238E27FC236}">
                  <a16:creationId xmlns:a16="http://schemas.microsoft.com/office/drawing/2014/main" id="{505AE1CD-59B8-D201-EF29-EEEFDBD37C91}"/>
                </a:ext>
              </a:extLst>
            </p:cNvPr>
            <p:cNvSpPr/>
            <p:nvPr/>
          </p:nvSpPr>
          <p:spPr>
            <a:xfrm rot="18900000">
              <a:off x="1929880"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9" name="Freeform 28">
              <a:extLst>
                <a:ext uri="{FF2B5EF4-FFF2-40B4-BE49-F238E27FC236}">
                  <a16:creationId xmlns:a16="http://schemas.microsoft.com/office/drawing/2014/main" id="{489E7604-963B-24FA-DA69-715E4B02AC29}"/>
                </a:ext>
              </a:extLst>
            </p:cNvPr>
            <p:cNvSpPr/>
            <p:nvPr/>
          </p:nvSpPr>
          <p:spPr>
            <a:xfrm>
              <a:off x="1216650"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0" name="Freeform 29">
              <a:extLst>
                <a:ext uri="{FF2B5EF4-FFF2-40B4-BE49-F238E27FC236}">
                  <a16:creationId xmlns:a16="http://schemas.microsoft.com/office/drawing/2014/main" id="{3FBF4059-0B61-7160-8E16-BD77C4E05892}"/>
                </a:ext>
              </a:extLst>
            </p:cNvPr>
            <p:cNvSpPr/>
            <p:nvPr/>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1" name="Freeform 30">
              <a:extLst>
                <a:ext uri="{FF2B5EF4-FFF2-40B4-BE49-F238E27FC236}">
                  <a16:creationId xmlns:a16="http://schemas.microsoft.com/office/drawing/2014/main" id="{06CC3FD3-8614-4A51-2048-9FF01A364FC2}"/>
                </a:ext>
              </a:extLst>
            </p:cNvPr>
            <p:cNvSpPr/>
            <p:nvPr/>
          </p:nvSpPr>
          <p:spPr>
            <a:xfrm rot="18900000">
              <a:off x="997477"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2" name="Freeform 31">
              <a:extLst>
                <a:ext uri="{FF2B5EF4-FFF2-40B4-BE49-F238E27FC236}">
                  <a16:creationId xmlns:a16="http://schemas.microsoft.com/office/drawing/2014/main" id="{B6D82319-CD53-2C01-4D17-66F1921DCE61}"/>
                </a:ext>
              </a:extLst>
            </p:cNvPr>
            <p:cNvSpPr/>
            <p:nvPr/>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3" name="Freeform 32">
              <a:extLst>
                <a:ext uri="{FF2B5EF4-FFF2-40B4-BE49-F238E27FC236}">
                  <a16:creationId xmlns:a16="http://schemas.microsoft.com/office/drawing/2014/main" id="{5119BF2B-A438-26EB-228E-1B2BC29531BC}"/>
                </a:ext>
              </a:extLst>
            </p:cNvPr>
            <p:cNvSpPr/>
            <p:nvPr/>
          </p:nvSpPr>
          <p:spPr>
            <a:xfrm rot="18900000">
              <a:off x="998428"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4" name="Freeform 33">
              <a:extLst>
                <a:ext uri="{FF2B5EF4-FFF2-40B4-BE49-F238E27FC236}">
                  <a16:creationId xmlns:a16="http://schemas.microsoft.com/office/drawing/2014/main" id="{08DC1A24-6577-877F-77F5-590DE6BD49FD}"/>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5" name="Freeform 34">
              <a:extLst>
                <a:ext uri="{FF2B5EF4-FFF2-40B4-BE49-F238E27FC236}">
                  <a16:creationId xmlns:a16="http://schemas.microsoft.com/office/drawing/2014/main" id="{BCE8E282-E6A6-5A41-E571-DD45C49E17B5}"/>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grpSp>
    </p:spTree>
    <p:extLst>
      <p:ext uri="{BB962C8B-B14F-4D97-AF65-F5344CB8AC3E}">
        <p14:creationId xmlns:p14="http://schemas.microsoft.com/office/powerpoint/2010/main" val="30655495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Placeholder 17">
            <a:extLst>
              <a:ext uri="{FF2B5EF4-FFF2-40B4-BE49-F238E27FC236}">
                <a16:creationId xmlns:a16="http://schemas.microsoft.com/office/drawing/2014/main" id="{8CEBD022-B986-A341-BE7E-A2F9BD119657}"/>
              </a:ext>
            </a:extLst>
          </p:cNvPr>
          <p:cNvSpPr>
            <a:spLocks noGrp="1"/>
          </p:cNvSpPr>
          <p:nvPr>
            <p:ph type="body" sz="quarter" idx="32"/>
          </p:nvPr>
        </p:nvSpPr>
        <p:spPr>
          <a:xfrm>
            <a:off x="730684" y="1439057"/>
            <a:ext cx="6051578" cy="472214"/>
          </a:xfrm>
        </p:spPr>
        <p:txBody>
          <a:bodyPr numCol="2"/>
          <a:lstStyle/>
          <a:p>
            <a:r>
              <a:rPr lang="pl-PL" dirty="0"/>
              <a:t>Weryfikacja danych jest ważnym elementem podczas budowania struktury danych w zdecentralizowanej sieci. Tylko poprzez weryfikację uczestnicy mogą odróżnić ważne dane od nieważnych informacji. W systemach </a:t>
            </a:r>
            <a:r>
              <a:rPr lang="pl-PL" dirty="0" err="1"/>
              <a:t>blockchain</a:t>
            </a:r>
            <a:r>
              <a:rPr lang="pl-PL" dirty="0"/>
              <a:t>, funkcje haszujące są jednokierunkową funkcją matematyczną używaną do weryfikacji danych w </a:t>
            </a:r>
            <a:r>
              <a:rPr lang="pl-PL" dirty="0" err="1"/>
              <a:t>blockchain</a:t>
            </a:r>
            <a:r>
              <a:rPr lang="pl-PL" dirty="0"/>
              <a:t> na różnych etapach weryfikacji danych (tj. podczas tworzenia adresu, potwierdzania własności, udowadniania integralności samego </a:t>
            </a:r>
            <a:r>
              <a:rPr lang="pl-PL" dirty="0" err="1"/>
              <a:t>blockchain</a:t>
            </a:r>
            <a:r>
              <a:rPr lang="pl-PL" dirty="0"/>
              <a:t>).</a:t>
            </a:r>
          </a:p>
          <a:p>
            <a:r>
              <a:rPr lang="pl-PL" dirty="0"/>
              <a:t>Wszystkie funkcje </a:t>
            </a:r>
            <a:r>
              <a:rPr lang="pl-PL" dirty="0" err="1"/>
              <a:t>hash</a:t>
            </a:r>
            <a:r>
              <a:rPr lang="pl-PL" dirty="0"/>
              <a:t> pobierają dane wejściowe o zmiennej długości i generują wynik o stałej długości, zwany wartością </a:t>
            </a:r>
            <a:r>
              <a:rPr lang="pl-PL" dirty="0" err="1"/>
              <a:t>hash</a:t>
            </a:r>
            <a:r>
              <a:rPr lang="pl-PL" dirty="0"/>
              <a:t>. Funkcje </a:t>
            </a:r>
            <a:r>
              <a:rPr lang="pl-PL" dirty="0" err="1"/>
              <a:t>hash</a:t>
            </a:r>
            <a:r>
              <a:rPr lang="pl-PL" dirty="0"/>
              <a:t> są nieodwracalnymi funkcjami jednokierunkowymi. Nie możesz przełożyć swojego </a:t>
            </a:r>
            <a:r>
              <a:rPr lang="pl-PL" dirty="0" err="1"/>
              <a:t>hasha</a:t>
            </a:r>
            <a:r>
              <a:rPr lang="pl-PL" dirty="0"/>
              <a:t> z powrotem na dane, które wprowadziłeś, aby otrzymać wartość </a:t>
            </a:r>
            <a:r>
              <a:rPr lang="pl-PL" dirty="0" err="1"/>
              <a:t>hash</a:t>
            </a:r>
            <a:r>
              <a:rPr lang="pl-PL" dirty="0"/>
              <a:t>, jak pokazano w filmie demonstracyjnym </a:t>
            </a:r>
            <a:r>
              <a:rPr lang="pl-PL" dirty="0" err="1"/>
              <a:t>blockchain</a:t>
            </a:r>
            <a:r>
              <a:rPr lang="pl-PL" dirty="0"/>
              <a:t>. Funkcje mieszające są pseudolosowe (tj. generują pozornie losowe wyniki z dwóch podobnych danych wejściowych). Prawdopodobieństwo, że funkcja </a:t>
            </a:r>
            <a:r>
              <a:rPr lang="pl-PL" dirty="0" err="1"/>
              <a:t>hash</a:t>
            </a:r>
            <a:r>
              <a:rPr lang="pl-PL" dirty="0"/>
              <a:t> da ten sam wynik dla dwóch lub więcej różnych danych wejściowych, jest wysoce nieprawdopodobne. Są jednak deterministyczne, co oznacza, że zawsze dają ten sam wynik z określonego wejścia. W tym sensie wartość </a:t>
            </a:r>
            <a:r>
              <a:rPr lang="pl-PL" dirty="0" err="1"/>
              <a:t>hash</a:t>
            </a:r>
            <a:r>
              <a:rPr lang="pl-PL" dirty="0"/>
              <a:t> jest podobna do odcisku palca danych. Można zweryfikować integralność plików i wykryć zmiany, porównując ich </a:t>
            </a:r>
            <a:r>
              <a:rPr lang="pl-PL" dirty="0" err="1"/>
              <a:t>hashe</a:t>
            </a:r>
            <a:r>
              <a:rPr lang="pl-PL" dirty="0"/>
              <a:t>. Dane wejściowe mogą być dowolnym typem danych (tj. audio, wideo) i nie ograniczają się tylko do liczb.</a:t>
            </a:r>
          </a:p>
        </p:txBody>
      </p:sp>
      <p:sp>
        <p:nvSpPr>
          <p:cNvPr id="2" name="Slide Number Placeholder 18">
            <a:extLst>
              <a:ext uri="{FF2B5EF4-FFF2-40B4-BE49-F238E27FC236}">
                <a16:creationId xmlns:a16="http://schemas.microsoft.com/office/drawing/2014/main" id="{CB93011C-D429-BCB9-F3D7-1E5167999C15}"/>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pPr/>
              <a:t>26</a:t>
            </a:fld>
            <a:endParaRPr lang="en-US" dirty="0"/>
          </a:p>
        </p:txBody>
      </p:sp>
      <p:sp>
        <p:nvSpPr>
          <p:cNvPr id="3" name="Text Placeholder 16">
            <a:extLst>
              <a:ext uri="{FF2B5EF4-FFF2-40B4-BE49-F238E27FC236}">
                <a16:creationId xmlns:a16="http://schemas.microsoft.com/office/drawing/2014/main" id="{F733E0B0-CB08-9E1B-932E-1157DD90C5EE}"/>
              </a:ext>
            </a:extLst>
          </p:cNvPr>
          <p:cNvSpPr>
            <a:spLocks noGrp="1"/>
          </p:cNvSpPr>
          <p:nvPr/>
        </p:nvSpPr>
        <p:spPr>
          <a:xfrm>
            <a:off x="730684" y="752155"/>
            <a:ext cx="6051577" cy="472214"/>
          </a:xfrm>
          <a:prstGeom prst="rect">
            <a:avLst/>
          </a:prstGeom>
        </p:spPr>
        <p:txBody>
          <a:bodyPr>
            <a:noAutofit/>
          </a:bodyPr>
          <a:lstStyle>
            <a:lvl1pPr marL="0" indent="0" algn="l" defTabSz="2073036" rtl="0" eaLnBrk="1" latinLnBrk="0" hangingPunct="1">
              <a:lnSpc>
                <a:spcPct val="100000"/>
              </a:lnSpc>
              <a:spcBef>
                <a:spcPts val="2267"/>
              </a:spcBef>
              <a:buFont typeface="Arial" panose="020B0604020202020204" pitchFamily="34" charset="0"/>
              <a:buNone/>
              <a:defRPr sz="2200" b="1" i="0" kern="1200">
                <a:solidFill>
                  <a:srgbClr val="F9A835"/>
                </a:solidFill>
                <a:latin typeface="Calibri" panose="020F0502020204030204" pitchFamily="34" charset="0"/>
                <a:ea typeface="+mn-ea"/>
                <a:cs typeface="Poppins SemiBold" pitchFamily="2" charset="77"/>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r>
              <a:rPr lang="en-US" sz="1800" b="0" dirty="0">
                <a:effectLst/>
                <a:latin typeface="Calibri" panose="020F0502020204030204" pitchFamily="34" charset="0"/>
                <a:ea typeface="Times New Roman" panose="02020603050405020304" pitchFamily="18" charset="0"/>
              </a:rPr>
              <a:t>5.4 </a:t>
            </a:r>
            <a:r>
              <a:rPr lang="en-US" sz="1800" b="0" dirty="0" err="1">
                <a:effectLst/>
                <a:latin typeface="Calibri" panose="020F0502020204030204" pitchFamily="34" charset="0"/>
                <a:ea typeface="Times New Roman" panose="02020603050405020304" pitchFamily="18" charset="0"/>
              </a:rPr>
              <a:t>Funkcje</a:t>
            </a:r>
            <a:r>
              <a:rPr lang="en-US" sz="1800" b="0" dirty="0">
                <a:effectLst/>
                <a:latin typeface="Calibri" panose="020F0502020204030204" pitchFamily="34" charset="0"/>
                <a:ea typeface="Times New Roman" panose="02020603050405020304" pitchFamily="18" charset="0"/>
              </a:rPr>
              <a:t> hash</a:t>
            </a:r>
          </a:p>
        </p:txBody>
      </p:sp>
      <p:sp>
        <p:nvSpPr>
          <p:cNvPr id="14" name="Text Placeholder 17">
            <a:extLst>
              <a:ext uri="{FF2B5EF4-FFF2-40B4-BE49-F238E27FC236}">
                <a16:creationId xmlns:a16="http://schemas.microsoft.com/office/drawing/2014/main" id="{C640252E-F411-1E6B-61D9-4ED59D707609}"/>
              </a:ext>
            </a:extLst>
          </p:cNvPr>
          <p:cNvSpPr txBox="1">
            <a:spLocks/>
          </p:cNvSpPr>
          <p:nvPr/>
        </p:nvSpPr>
        <p:spPr>
          <a:xfrm>
            <a:off x="731792" y="8319740"/>
            <a:ext cx="6036131" cy="259885"/>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ctr">
              <a:spcAft>
                <a:spcPts val="1000"/>
              </a:spcAft>
            </a:pPr>
            <a:r>
              <a:rPr lang="pl-PL" sz="1100" i="0" dirty="0">
                <a:solidFill>
                  <a:srgbClr val="F79037"/>
                </a:solidFill>
                <a:effectLst/>
                <a:latin typeface="Calibri" panose="020F0502020204030204" pitchFamily="34" charset="0"/>
                <a:ea typeface="Times New Roman" panose="02020603050405020304" pitchFamily="18" charset="0"/>
                <a:cs typeface="Calibri" panose="020F0502020204030204" pitchFamily="34" charset="0"/>
              </a:rPr>
              <a:t>Rysunek 5: Rodzaje </a:t>
            </a:r>
            <a:r>
              <a:rPr lang="pl-PL" sz="1100" i="0" dirty="0" err="1">
                <a:solidFill>
                  <a:srgbClr val="F79037"/>
                </a:solidFill>
                <a:effectLst/>
                <a:latin typeface="Calibri" panose="020F0502020204030204" pitchFamily="34" charset="0"/>
                <a:ea typeface="Times New Roman" panose="02020603050405020304" pitchFamily="18" charset="0"/>
                <a:cs typeface="Calibri" panose="020F0502020204030204" pitchFamily="34" charset="0"/>
              </a:rPr>
              <a:t>hashy</a:t>
            </a:r>
            <a:r>
              <a:rPr lang="pl-PL" sz="1100" i="0" dirty="0">
                <a:solidFill>
                  <a:srgbClr val="F79037"/>
                </a:solidFill>
                <a:effectLst/>
                <a:latin typeface="Calibri" panose="020F0502020204030204" pitchFamily="34" charset="0"/>
                <a:ea typeface="Times New Roman" panose="02020603050405020304" pitchFamily="18" charset="0"/>
                <a:cs typeface="Calibri" panose="020F0502020204030204" pitchFamily="34" charset="0"/>
              </a:rPr>
              <a:t> (</a:t>
            </a:r>
            <a:r>
              <a:rPr lang="pl-PL" sz="1100" i="0" dirty="0" err="1">
                <a:solidFill>
                  <a:srgbClr val="F79037"/>
                </a:solidFill>
                <a:effectLst/>
                <a:latin typeface="Calibri" panose="020F0502020204030204" pitchFamily="34" charset="0"/>
                <a:ea typeface="Times New Roman" panose="02020603050405020304" pitchFamily="18" charset="0"/>
                <a:cs typeface="Calibri" panose="020F0502020204030204" pitchFamily="34" charset="0"/>
              </a:rPr>
              <a:t>źródło:Hashcat</a:t>
            </a:r>
            <a:r>
              <a:rPr lang="pl-PL" sz="1100" i="0" dirty="0">
                <a:solidFill>
                  <a:srgbClr val="F79037"/>
                </a:solidFill>
                <a:effectLst/>
                <a:latin typeface="Calibri" panose="020F0502020204030204" pitchFamily="34" charset="0"/>
                <a:ea typeface="Times New Roman" panose="02020603050405020304" pitchFamily="18" charset="0"/>
                <a:cs typeface="Calibri" panose="020F0502020204030204" pitchFamily="34" charset="0"/>
              </a:rPr>
              <a:t>, dostęp 15.11.2022)</a:t>
            </a:r>
          </a:p>
        </p:txBody>
      </p:sp>
      <p:sp>
        <p:nvSpPr>
          <p:cNvPr id="15" name="Text Placeholder 17">
            <a:extLst>
              <a:ext uri="{FF2B5EF4-FFF2-40B4-BE49-F238E27FC236}">
                <a16:creationId xmlns:a16="http://schemas.microsoft.com/office/drawing/2014/main" id="{3D221CC9-8603-65F4-5E34-73F7C51AB700}"/>
              </a:ext>
            </a:extLst>
          </p:cNvPr>
          <p:cNvSpPr txBox="1">
            <a:spLocks/>
          </p:cNvSpPr>
          <p:nvPr/>
        </p:nvSpPr>
        <p:spPr>
          <a:xfrm>
            <a:off x="746183" y="8761417"/>
            <a:ext cx="6051578" cy="472214"/>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pl-PL" dirty="0">
                <a:solidFill>
                  <a:srgbClr val="000000"/>
                </a:solidFill>
              </a:rPr>
              <a:t>Jak pokazuje rysunek, istnieją różne funkcje </a:t>
            </a:r>
            <a:r>
              <a:rPr lang="pl-PL" dirty="0" err="1">
                <a:solidFill>
                  <a:srgbClr val="000000"/>
                </a:solidFill>
              </a:rPr>
              <a:t>hash</a:t>
            </a:r>
            <a:r>
              <a:rPr lang="pl-PL" dirty="0">
                <a:solidFill>
                  <a:srgbClr val="000000"/>
                </a:solidFill>
              </a:rPr>
              <a:t>, które mają różne wyniki o stałej długości i są używane przez różne łańcuchy bloków. Jedną z najczęściej używanych funkcji haszujących jest tzw. SHA256 (</a:t>
            </a:r>
            <a:r>
              <a:rPr lang="pl-PL" dirty="0" err="1">
                <a:solidFill>
                  <a:srgbClr val="000000"/>
                </a:solidFill>
              </a:rPr>
              <a:t>Secure</a:t>
            </a:r>
            <a:r>
              <a:rPr lang="pl-PL" dirty="0">
                <a:solidFill>
                  <a:srgbClr val="000000"/>
                </a:solidFill>
              </a:rPr>
              <a:t> </a:t>
            </a:r>
            <a:r>
              <a:rPr lang="pl-PL" dirty="0" err="1">
                <a:solidFill>
                  <a:srgbClr val="000000"/>
                </a:solidFill>
              </a:rPr>
              <a:t>Hash</a:t>
            </a:r>
            <a:r>
              <a:rPr lang="pl-PL" dirty="0">
                <a:solidFill>
                  <a:srgbClr val="000000"/>
                </a:solidFill>
              </a:rPr>
              <a:t> </a:t>
            </a:r>
            <a:r>
              <a:rPr lang="pl-PL" dirty="0" err="1">
                <a:solidFill>
                  <a:srgbClr val="000000"/>
                </a:solidFill>
              </a:rPr>
              <a:t>Algorithm</a:t>
            </a:r>
            <a:r>
              <a:rPr lang="pl-PL" dirty="0">
                <a:solidFill>
                  <a:srgbClr val="000000"/>
                </a:solidFill>
              </a:rPr>
              <a:t> 256 bit). 256 oznacza stałą długość wartości </a:t>
            </a:r>
            <a:r>
              <a:rPr lang="pl-PL" dirty="0" err="1">
                <a:solidFill>
                  <a:srgbClr val="000000"/>
                </a:solidFill>
              </a:rPr>
              <a:t>hash</a:t>
            </a:r>
            <a:r>
              <a:rPr lang="pl-PL" dirty="0">
                <a:solidFill>
                  <a:srgbClr val="000000"/>
                </a:solidFill>
              </a:rPr>
              <a:t>. Istnieje wiele funkcji </a:t>
            </a:r>
            <a:r>
              <a:rPr lang="pl-PL" dirty="0" err="1">
                <a:solidFill>
                  <a:srgbClr val="000000"/>
                </a:solidFill>
              </a:rPr>
              <a:t>hash</a:t>
            </a:r>
            <a:r>
              <a:rPr lang="pl-PL" dirty="0">
                <a:solidFill>
                  <a:srgbClr val="000000"/>
                </a:solidFill>
              </a:rPr>
              <a:t>, z których większość wskazuje w nazwie ich stałą długość.</a:t>
            </a:r>
          </a:p>
        </p:txBody>
      </p:sp>
      <p:pic>
        <p:nvPicPr>
          <p:cNvPr id="5" name="Picture 4">
            <a:extLst>
              <a:ext uri="{FF2B5EF4-FFF2-40B4-BE49-F238E27FC236}">
                <a16:creationId xmlns:a16="http://schemas.microsoft.com/office/drawing/2014/main" id="{E6989371-2F68-D83A-3486-96629E66327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41507" y="5115352"/>
            <a:ext cx="6616700" cy="2946400"/>
          </a:xfrm>
          <a:prstGeom prst="rect">
            <a:avLst/>
          </a:prstGeom>
        </p:spPr>
      </p:pic>
    </p:spTree>
    <p:extLst>
      <p:ext uri="{BB962C8B-B14F-4D97-AF65-F5344CB8AC3E}">
        <p14:creationId xmlns:p14="http://schemas.microsoft.com/office/powerpoint/2010/main" val="36561620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51FC5AF-83A9-BB58-29E3-7EF9B3AA9ECD}"/>
              </a:ext>
            </a:extLst>
          </p:cNvPr>
          <p:cNvSpPr/>
          <p:nvPr/>
        </p:nvSpPr>
        <p:spPr>
          <a:xfrm>
            <a:off x="6056243" y="0"/>
            <a:ext cx="1503432" cy="28094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Slide Number Placeholder 18">
            <a:extLst>
              <a:ext uri="{FF2B5EF4-FFF2-40B4-BE49-F238E27FC236}">
                <a16:creationId xmlns:a16="http://schemas.microsoft.com/office/drawing/2014/main" id="{5474513D-243D-2C7F-30B6-FA85C21828C9}"/>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pPr/>
              <a:t>27</a:t>
            </a:fld>
            <a:endParaRPr lang="en-US" dirty="0"/>
          </a:p>
        </p:txBody>
      </p:sp>
      <p:sp>
        <p:nvSpPr>
          <p:cNvPr id="5" name="Text Placeholder 16">
            <a:extLst>
              <a:ext uri="{FF2B5EF4-FFF2-40B4-BE49-F238E27FC236}">
                <a16:creationId xmlns:a16="http://schemas.microsoft.com/office/drawing/2014/main" id="{EF7D0488-FC31-7CB7-713F-1F823A572EB9}"/>
              </a:ext>
            </a:extLst>
          </p:cNvPr>
          <p:cNvSpPr>
            <a:spLocks noGrp="1"/>
          </p:cNvSpPr>
          <p:nvPr/>
        </p:nvSpPr>
        <p:spPr>
          <a:xfrm>
            <a:off x="730684" y="772032"/>
            <a:ext cx="4131811" cy="472214"/>
          </a:xfrm>
          <a:prstGeom prst="rect">
            <a:avLst/>
          </a:prstGeom>
        </p:spPr>
        <p:txBody>
          <a:bodyPr>
            <a:noAutofit/>
          </a:bodyPr>
          <a:lstStyle>
            <a:lvl1pPr marL="0" indent="0" algn="l" defTabSz="2073036" rtl="0" eaLnBrk="1" latinLnBrk="0" hangingPunct="1">
              <a:lnSpc>
                <a:spcPct val="100000"/>
              </a:lnSpc>
              <a:spcBef>
                <a:spcPts val="2267"/>
              </a:spcBef>
              <a:buFont typeface="Arial" panose="020B0604020202020204" pitchFamily="34" charset="0"/>
              <a:buNone/>
              <a:defRPr sz="2200" b="1" i="0" kern="1200">
                <a:solidFill>
                  <a:srgbClr val="F9A835"/>
                </a:solidFill>
                <a:latin typeface="Calibri" panose="020F0502020204030204" pitchFamily="34" charset="0"/>
                <a:ea typeface="+mn-ea"/>
                <a:cs typeface="Poppins SemiBold" pitchFamily="2" charset="77"/>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spcBef>
                <a:spcPts val="1100"/>
              </a:spcBef>
            </a:pPr>
            <a:r>
              <a:rPr lang="en-US" sz="1600" b="0" dirty="0"/>
              <a:t>5.5 </a:t>
            </a:r>
            <a:r>
              <a:rPr lang="en-US" sz="1600" b="0" dirty="0" err="1"/>
              <a:t>Kryptografia</a:t>
            </a:r>
            <a:r>
              <a:rPr lang="en-US" sz="1600" b="0" dirty="0"/>
              <a:t> </a:t>
            </a:r>
            <a:r>
              <a:rPr lang="en-US" sz="1600" b="0" dirty="0" err="1"/>
              <a:t>klucza</a:t>
            </a:r>
            <a:r>
              <a:rPr lang="en-US" sz="1600" b="0" dirty="0"/>
              <a:t> </a:t>
            </a:r>
            <a:r>
              <a:rPr lang="en-US" sz="1600" b="0" dirty="0" err="1"/>
              <a:t>publicznego</a:t>
            </a:r>
            <a:endParaRPr lang="en-US" sz="1600" b="0" dirty="0"/>
          </a:p>
          <a:p>
            <a:pPr>
              <a:spcBef>
                <a:spcPts val="0"/>
              </a:spcBef>
            </a:pPr>
            <a:endParaRPr lang="en-US" sz="1600" b="0" dirty="0"/>
          </a:p>
        </p:txBody>
      </p:sp>
      <p:sp>
        <p:nvSpPr>
          <p:cNvPr id="10" name="Text Placeholder 17">
            <a:extLst>
              <a:ext uri="{FF2B5EF4-FFF2-40B4-BE49-F238E27FC236}">
                <a16:creationId xmlns:a16="http://schemas.microsoft.com/office/drawing/2014/main" id="{A98E35EB-0473-1DE6-7362-C0770B8CCFF7}"/>
              </a:ext>
            </a:extLst>
          </p:cNvPr>
          <p:cNvSpPr txBox="1">
            <a:spLocks/>
          </p:cNvSpPr>
          <p:nvPr/>
        </p:nvSpPr>
        <p:spPr>
          <a:xfrm>
            <a:off x="761772" y="1293067"/>
            <a:ext cx="6036131" cy="259885"/>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just">
              <a:spcAft>
                <a:spcPts val="1900"/>
              </a:spcAft>
            </a:pPr>
            <a:r>
              <a:rPr lang="pl-PL" sz="1050" dirty="0">
                <a:solidFill>
                  <a:srgbClr val="000000"/>
                </a:solidFill>
                <a:effectLst/>
                <a:latin typeface="Calibri" panose="020F0502020204030204" pitchFamily="34" charset="0"/>
                <a:ea typeface="Times New Roman" panose="02020603050405020304" pitchFamily="18" charset="0"/>
              </a:rPr>
              <a:t>Kryptografia klucza publicznego (znana również jako kryptografia asymetryczna) zapewnia posiadaczom kryptowalut dostęp do ich funduszy. Oferuje sposób udowodnienia własności. W kryptografii symetrycznej szyfrujesz i odszyfrowujesz wiadomość tym samym kluczem z obu stron. Działa to podobnie do kłódki, w której używasz tego samego klucza do otwierania (odszyfrowywania) i zamykania (szyfrowania) kłódki. Szyfrowanie asymetryczne wynika z właściwości kluczy, które zawsze występują parami i są używane komplementarnie. Jeden z kluczy coś szyfruje, a drugi deszyfruje. Klucze nazywane są kluczem publicznym i kluczem prywatnym, a także kluczem wydatków lub tajnym kluczem. Twoje klucze przekładają się na Twoją tożsamość w łańcuchu bloków. Otrzymujesz środki za pomocą klucza publicznego i wysyłasz środki za pomocą klucza prywatnego.</a:t>
            </a:r>
          </a:p>
        </p:txBody>
      </p:sp>
      <p:sp>
        <p:nvSpPr>
          <p:cNvPr id="7" name="Text Placeholder 17">
            <a:extLst>
              <a:ext uri="{FF2B5EF4-FFF2-40B4-BE49-F238E27FC236}">
                <a16:creationId xmlns:a16="http://schemas.microsoft.com/office/drawing/2014/main" id="{863EF879-0519-DAA4-5E73-C548F7E1F620}"/>
              </a:ext>
            </a:extLst>
          </p:cNvPr>
          <p:cNvSpPr txBox="1">
            <a:spLocks/>
          </p:cNvSpPr>
          <p:nvPr/>
        </p:nvSpPr>
        <p:spPr>
          <a:xfrm>
            <a:off x="761772" y="2889917"/>
            <a:ext cx="6036131" cy="4058715"/>
          </a:xfrm>
          <a:prstGeom prst="rect">
            <a:avLst/>
          </a:prstGeom>
        </p:spPr>
        <p:txBody>
          <a:bodyPr numCol="2"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sz="1050" b="1" dirty="0" err="1">
                <a:solidFill>
                  <a:srgbClr val="F79037"/>
                </a:solidFill>
              </a:rPr>
              <a:t>Klucze</a:t>
            </a:r>
            <a:r>
              <a:rPr lang="en-US" sz="1050" b="1" dirty="0">
                <a:solidFill>
                  <a:srgbClr val="F79037"/>
                </a:solidFill>
              </a:rPr>
              <a:t> </a:t>
            </a:r>
            <a:r>
              <a:rPr lang="en-US" sz="1050" b="1" dirty="0" err="1">
                <a:solidFill>
                  <a:srgbClr val="F79037"/>
                </a:solidFill>
              </a:rPr>
              <a:t>i</a:t>
            </a:r>
            <a:r>
              <a:rPr lang="en-US" sz="1050" b="1" dirty="0">
                <a:solidFill>
                  <a:srgbClr val="F79037"/>
                </a:solidFill>
              </a:rPr>
              <a:t> </a:t>
            </a:r>
            <a:r>
              <a:rPr lang="en-US" sz="1050" b="1" dirty="0" err="1">
                <a:solidFill>
                  <a:srgbClr val="F79037"/>
                </a:solidFill>
              </a:rPr>
              <a:t>tożsamość</a:t>
            </a:r>
            <a:endParaRPr lang="en-US" sz="1050" b="1" dirty="0">
              <a:solidFill>
                <a:srgbClr val="F79037"/>
              </a:solidFill>
            </a:endParaRPr>
          </a:p>
          <a:p>
            <a:r>
              <a:rPr lang="pl-PL" sz="1050" dirty="0">
                <a:solidFill>
                  <a:srgbClr val="000000"/>
                </a:solidFill>
              </a:rPr>
              <a:t>Pomysł w </a:t>
            </a:r>
            <a:r>
              <a:rPr lang="pl-PL" sz="1050" dirty="0" err="1">
                <a:solidFill>
                  <a:srgbClr val="000000"/>
                </a:solidFill>
              </a:rPr>
              <a:t>kryptowalutach</a:t>
            </a:r>
            <a:r>
              <a:rPr lang="pl-PL" sz="1050" dirty="0">
                <a:solidFill>
                  <a:srgbClr val="000000"/>
                </a:solidFill>
              </a:rPr>
              <a:t> polega na tym, że otrzymujesz środki za pomocą klucza publicznego i wydajesz je za pomocą klucza prywatnego. Klucze są celowo nazywane publicznymi i prywatnymi, ponieważ możesz udostępnić swój klucz publiczny wszystkim. Potrzebujesz klucza prywatnego, aby wydawać swoje środki. Ktokolwiek ma dostęp do Twoich kluczy, może uzyskać dostęp do Twoich środków. Klucz publiczny jest podobny do Twojego adresu. Możesz podarować go osobom, które chcą wysłać do Ciebie list lub paczkę. Twój klucz prywatny jest jak klucz do Twojej skrzynki pocztowej. Tylko ten klucz umożliwia dostęp do Twojej poczty i zazwyczaj tylko Ty masz do niej dostęp. Twoje klucze są potrzebne zarówno do wysyłania, jak i odbierania transakcji. Transakcja jest na poziomie technicznym komunikatem do wszystkich węzłów w sieci. Informacje zawarte w wiadomości są następnie szyfrowane za pomocą kluczy prywatnych, które nazywane są cyfrowym podpisywaniem transakcji. Ten proces nie jest wykonywany ręcznie - są portfele które wykonują te czynności za użytkownika. Portfele są w stanie generować klucze i zarządzać nimi oraz szyfrować i odszyfrowywać.</a:t>
            </a:r>
          </a:p>
          <a:p>
            <a:endParaRPr lang="pl-PL" sz="1050" dirty="0">
              <a:solidFill>
                <a:srgbClr val="000000"/>
              </a:solidFill>
            </a:endParaRPr>
          </a:p>
          <a:p>
            <a:endParaRPr lang="en-US" sz="1050" dirty="0">
              <a:solidFill>
                <a:srgbClr val="000000"/>
              </a:solidFill>
            </a:endParaRPr>
          </a:p>
          <a:p>
            <a:r>
              <a:rPr lang="en-US" sz="1050" b="1" dirty="0" err="1">
                <a:solidFill>
                  <a:srgbClr val="F79037"/>
                </a:solidFill>
              </a:rPr>
              <a:t>Generowanie</a:t>
            </a:r>
            <a:r>
              <a:rPr lang="en-US" sz="1050" b="1" dirty="0">
                <a:solidFill>
                  <a:srgbClr val="F79037"/>
                </a:solidFill>
              </a:rPr>
              <a:t> </a:t>
            </a:r>
            <a:r>
              <a:rPr lang="en-US" sz="1050" b="1" dirty="0" err="1">
                <a:solidFill>
                  <a:srgbClr val="F79037"/>
                </a:solidFill>
              </a:rPr>
              <a:t>kluczy</a:t>
            </a:r>
            <a:r>
              <a:rPr lang="en-US" sz="1050" b="1" dirty="0">
                <a:solidFill>
                  <a:srgbClr val="F79037"/>
                </a:solidFill>
              </a:rPr>
              <a:t> </a:t>
            </a:r>
            <a:r>
              <a:rPr lang="en-US" sz="1050" b="1" dirty="0" err="1">
                <a:solidFill>
                  <a:srgbClr val="F79037"/>
                </a:solidFill>
              </a:rPr>
              <a:t>i</a:t>
            </a:r>
            <a:r>
              <a:rPr lang="en-US" sz="1050" b="1" dirty="0">
                <a:solidFill>
                  <a:srgbClr val="F79037"/>
                </a:solidFill>
              </a:rPr>
              <a:t> </a:t>
            </a:r>
            <a:r>
              <a:rPr lang="en-US" sz="1050" b="1" dirty="0" err="1">
                <a:solidFill>
                  <a:srgbClr val="F79037"/>
                </a:solidFill>
              </a:rPr>
              <a:t>adresów</a:t>
            </a:r>
            <a:endParaRPr lang="en-US" sz="1050" b="1" dirty="0">
              <a:solidFill>
                <a:srgbClr val="F79037"/>
              </a:solidFill>
            </a:endParaRPr>
          </a:p>
          <a:p>
            <a:r>
              <a:rPr lang="pl-PL" sz="1050" dirty="0">
                <a:solidFill>
                  <a:srgbClr val="000000"/>
                </a:solidFill>
              </a:rPr>
              <a:t>Fundusze lub dane, które są przesyłane do klucza publicznego, są dostępne tylko dla osób posiadających odpowiedni klucz prywatny. Klucz publiczny jest wyprowadzany z klucza prywatnego za pomocą kryptografii krzywej eliptycznej (ECC). ECC jest najczęściej używanym schematem kryptografii klucza publicznego w </a:t>
            </a:r>
            <a:r>
              <a:rPr lang="pl-PL" sz="1050" dirty="0" err="1">
                <a:solidFill>
                  <a:srgbClr val="000000"/>
                </a:solidFill>
              </a:rPr>
              <a:t>kryptowalutach</a:t>
            </a:r>
            <a:r>
              <a:rPr lang="pl-PL" sz="1050" dirty="0">
                <a:solidFill>
                  <a:srgbClr val="000000"/>
                </a:solidFill>
              </a:rPr>
              <a:t>, chociaż istnieją inne schematy kryptograficzne. Kryptografia wykorzystuje funkcje jednokierunkowe, a mnożenie na krzywej eliptycznej to kolejna warta uwagi funkcja jednokierunkowa. Zatem wyprowadzanie klucza publicznego z klucza prywatnego nie może być odwrócone.</a:t>
            </a:r>
          </a:p>
          <a:p>
            <a:r>
              <a:rPr lang="en-US" sz="1050" dirty="0">
                <a:solidFill>
                  <a:srgbClr val="000000"/>
                </a:solidFill>
              </a:rPr>
              <a:t> </a:t>
            </a:r>
          </a:p>
          <a:p>
            <a:r>
              <a:rPr lang="en-US" sz="1050" b="1" dirty="0" err="1">
                <a:solidFill>
                  <a:srgbClr val="F79037"/>
                </a:solidFill>
              </a:rPr>
              <a:t>Podpisy</a:t>
            </a:r>
            <a:r>
              <a:rPr lang="en-US" sz="1050" b="1" dirty="0">
                <a:solidFill>
                  <a:srgbClr val="F79037"/>
                </a:solidFill>
              </a:rPr>
              <a:t> </a:t>
            </a:r>
            <a:r>
              <a:rPr lang="en-US" sz="1050" b="1" dirty="0" err="1">
                <a:solidFill>
                  <a:srgbClr val="F79037"/>
                </a:solidFill>
              </a:rPr>
              <a:t>cyfrowe</a:t>
            </a:r>
            <a:endParaRPr lang="en-US" sz="1050" b="1" dirty="0">
              <a:solidFill>
                <a:srgbClr val="F79037"/>
              </a:solidFill>
            </a:endParaRPr>
          </a:p>
          <a:p>
            <a:r>
              <a:rPr lang="pl-PL" sz="1050" dirty="0">
                <a:solidFill>
                  <a:srgbClr val="000000"/>
                </a:solidFill>
              </a:rPr>
              <a:t>Transakcja może zostać zatwierdzona tylko wtedy, gdy ma ważny podpis cyfrowy. Klucz prywatny powiązany z adresem przechowującym środki musi podpisać transakcję. Gdy transakcja jest transmitowana do sieci, wszystkie pełne węzły i górnicy weryfikują ją na podstawie wiadomości, klucza publicznego lub adresu oraz podpisu. Podpis może być tylko ważny lub nieważny.</a:t>
            </a:r>
          </a:p>
          <a:p>
            <a:r>
              <a:rPr lang="en-US" sz="1050" dirty="0">
                <a:solidFill>
                  <a:srgbClr val="000000"/>
                </a:solidFill>
              </a:rPr>
              <a:t> </a:t>
            </a:r>
          </a:p>
          <a:p>
            <a:r>
              <a:rPr lang="en-US" sz="1050" b="1" dirty="0" err="1">
                <a:solidFill>
                  <a:srgbClr val="F79037"/>
                </a:solidFill>
              </a:rPr>
              <a:t>Sieć</a:t>
            </a:r>
            <a:r>
              <a:rPr lang="en-US" sz="1050" b="1" dirty="0">
                <a:solidFill>
                  <a:srgbClr val="F79037"/>
                </a:solidFill>
              </a:rPr>
              <a:t> peer-to-peer</a:t>
            </a:r>
          </a:p>
          <a:p>
            <a:r>
              <a:rPr lang="pl-PL" sz="1050" dirty="0">
                <a:solidFill>
                  <a:srgbClr val="000000"/>
                </a:solidFill>
              </a:rPr>
              <a:t>W sieci P2P wszyscy uczestnicy mają tę samą rolę. Każdy z nich działa jako klient (tzn. żądając danych) i jako serwer (tj. dostarczając dane). Zaletą sieci P2P jest to, że jeśli jedna maszyna stanie się niedostępna, maszyny, które nadal są podłączone do sieci, nadal będą świadczyć usługi. Taka architektura systemu sprawia, że sieci </a:t>
            </a:r>
            <a:r>
              <a:rPr lang="pl-PL" sz="1050" dirty="0" err="1">
                <a:solidFill>
                  <a:srgbClr val="000000"/>
                </a:solidFill>
              </a:rPr>
              <a:t>blockchain</a:t>
            </a:r>
            <a:r>
              <a:rPr lang="pl-PL" sz="1050" dirty="0">
                <a:solidFill>
                  <a:srgbClr val="000000"/>
                </a:solidFill>
              </a:rPr>
              <a:t> są odporne na pojedyncze punkty awarii.</a:t>
            </a:r>
          </a:p>
          <a:p>
            <a:endParaRPr lang="en-US" sz="1050" dirty="0">
              <a:solidFill>
                <a:srgbClr val="000000"/>
              </a:solidFill>
            </a:endParaRPr>
          </a:p>
          <a:p>
            <a:endParaRPr lang="en-US" sz="1050" dirty="0">
              <a:solidFill>
                <a:srgbClr val="000000"/>
              </a:solidFill>
            </a:endParaRPr>
          </a:p>
        </p:txBody>
      </p:sp>
      <p:pic>
        <p:nvPicPr>
          <p:cNvPr id="41" name="Picture Placeholder 33">
            <a:extLst>
              <a:ext uri="{FF2B5EF4-FFF2-40B4-BE49-F238E27FC236}">
                <a16:creationId xmlns:a16="http://schemas.microsoft.com/office/drawing/2014/main" id="{F2E6605B-5B09-4DEA-B882-E7C1C75C9408}"/>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1" y="8397239"/>
            <a:ext cx="7559675" cy="2294573"/>
          </a:xfrm>
          <a:custGeom>
            <a:avLst/>
            <a:gdLst>
              <a:gd name="connsiteX0" fmla="*/ 3438997 w 3440759"/>
              <a:gd name="connsiteY0" fmla="*/ 9741397 h 9741397"/>
              <a:gd name="connsiteX1" fmla="*/ 0 w 3440759"/>
              <a:gd name="connsiteY1" fmla="*/ 9741397 h 9741397"/>
              <a:gd name="connsiteX2" fmla="*/ 0 w 3440759"/>
              <a:gd name="connsiteY2" fmla="*/ 0 h 9741397"/>
              <a:gd name="connsiteX3" fmla="*/ 3438997 w 3440759"/>
              <a:gd name="connsiteY3" fmla="*/ 0 h 9741397"/>
              <a:gd name="connsiteX4" fmla="*/ 3438997 w 3440759"/>
              <a:gd name="connsiteY4" fmla="*/ 3726403 h 9741397"/>
              <a:gd name="connsiteX5" fmla="*/ 3440759 w 3440759"/>
              <a:gd name="connsiteY5" fmla="*/ 3726403 h 9741397"/>
              <a:gd name="connsiteX6" fmla="*/ 3440759 w 3440759"/>
              <a:gd name="connsiteY6" fmla="*/ 9382633 h 9741397"/>
              <a:gd name="connsiteX7" fmla="*/ 3438997 w 3440759"/>
              <a:gd name="connsiteY7" fmla="*/ 9382633 h 974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40759" h="9741397">
                <a:moveTo>
                  <a:pt x="3438997" y="9741397"/>
                </a:moveTo>
                <a:lnTo>
                  <a:pt x="0" y="9741397"/>
                </a:lnTo>
                <a:lnTo>
                  <a:pt x="0" y="0"/>
                </a:lnTo>
                <a:lnTo>
                  <a:pt x="3438997" y="0"/>
                </a:lnTo>
                <a:lnTo>
                  <a:pt x="3438997" y="3726403"/>
                </a:lnTo>
                <a:lnTo>
                  <a:pt x="3440759" y="3726403"/>
                </a:lnTo>
                <a:lnTo>
                  <a:pt x="3440759" y="9382633"/>
                </a:lnTo>
                <a:lnTo>
                  <a:pt x="3438997" y="9382633"/>
                </a:lnTo>
                <a:close/>
              </a:path>
            </a:pathLst>
          </a:custGeom>
        </p:spPr>
      </p:pic>
    </p:spTree>
    <p:extLst>
      <p:ext uri="{BB962C8B-B14F-4D97-AF65-F5344CB8AC3E}">
        <p14:creationId xmlns:p14="http://schemas.microsoft.com/office/powerpoint/2010/main" val="14230892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16">
            <a:extLst>
              <a:ext uri="{FF2B5EF4-FFF2-40B4-BE49-F238E27FC236}">
                <a16:creationId xmlns:a16="http://schemas.microsoft.com/office/drawing/2014/main" id="{9FED0288-FE45-C34D-80A8-732D306C1FFF}"/>
              </a:ext>
            </a:extLst>
          </p:cNvPr>
          <p:cNvSpPr>
            <a:spLocks noGrp="1"/>
          </p:cNvSpPr>
          <p:nvPr>
            <p:ph type="body" sz="quarter" idx="30"/>
          </p:nvPr>
        </p:nvSpPr>
        <p:spPr/>
        <p:txBody>
          <a:bodyPr/>
          <a:lstStyle/>
          <a:p>
            <a:r>
              <a:rPr lang="en-US" sz="1800" b="0" dirty="0"/>
              <a:t>5.6 </a:t>
            </a:r>
            <a:r>
              <a:rPr lang="en-US" sz="1800" b="0" dirty="0" err="1"/>
              <a:t>Mechanizmy</a:t>
            </a:r>
            <a:r>
              <a:rPr lang="en-US" sz="1800" b="0" dirty="0"/>
              <a:t> </a:t>
            </a:r>
            <a:r>
              <a:rPr lang="en-US" sz="1800" b="0" dirty="0" err="1"/>
              <a:t>konsensusu</a:t>
            </a:r>
            <a:endParaRPr lang="en-US" sz="1800" b="0" dirty="0"/>
          </a:p>
        </p:txBody>
      </p:sp>
      <p:sp>
        <p:nvSpPr>
          <p:cNvPr id="18" name="Text Placeholder 17">
            <a:extLst>
              <a:ext uri="{FF2B5EF4-FFF2-40B4-BE49-F238E27FC236}">
                <a16:creationId xmlns:a16="http://schemas.microsoft.com/office/drawing/2014/main" id="{71D87097-9F85-4445-8AD6-171970E061A0}"/>
              </a:ext>
            </a:extLst>
          </p:cNvPr>
          <p:cNvSpPr>
            <a:spLocks noGrp="1"/>
          </p:cNvSpPr>
          <p:nvPr>
            <p:ph type="body" sz="quarter" idx="32"/>
          </p:nvPr>
        </p:nvSpPr>
        <p:spPr>
          <a:xfrm>
            <a:off x="715878" y="1452336"/>
            <a:ext cx="2693750" cy="7706037"/>
          </a:xfrm>
        </p:spPr>
        <p:txBody>
          <a:bodyPr/>
          <a:lstStyle/>
          <a:p>
            <a:pPr algn="just">
              <a:spcBef>
                <a:spcPts val="200"/>
              </a:spcBef>
            </a:pPr>
            <a:r>
              <a:rPr lang="en-US" b="1" dirty="0" err="1">
                <a:solidFill>
                  <a:srgbClr val="F79037"/>
                </a:solidFill>
              </a:rPr>
              <a:t>Wydobycie</a:t>
            </a:r>
            <a:r>
              <a:rPr lang="en-US" b="1" dirty="0">
                <a:solidFill>
                  <a:srgbClr val="F79037"/>
                </a:solidFill>
              </a:rPr>
              <a:t> </a:t>
            </a:r>
            <a:r>
              <a:rPr lang="en-US" b="1" dirty="0" err="1">
                <a:solidFill>
                  <a:srgbClr val="F79037"/>
                </a:solidFill>
              </a:rPr>
              <a:t>i</a:t>
            </a:r>
            <a:r>
              <a:rPr lang="en-US" b="1" dirty="0">
                <a:solidFill>
                  <a:srgbClr val="F79037"/>
                </a:solidFill>
              </a:rPr>
              <a:t> </a:t>
            </a:r>
            <a:r>
              <a:rPr lang="en-US" b="1" dirty="0" err="1">
                <a:solidFill>
                  <a:srgbClr val="F79037"/>
                </a:solidFill>
              </a:rPr>
              <a:t>konsensus</a:t>
            </a:r>
            <a:endParaRPr lang="en-US" b="1" dirty="0">
              <a:solidFill>
                <a:srgbClr val="F79037"/>
              </a:solidFill>
            </a:endParaRPr>
          </a:p>
          <a:p>
            <a:pPr algn="just"/>
            <a:r>
              <a:rPr lang="pl-PL" dirty="0"/>
              <a:t>Każdy łańcuch blokowy musi wybrać mechanizm, który zapewnia, że wszyscy uczestnicy zgadzają się co do jednej prawdy dotyczącej danych. Pomyśl o tym jako o ustandaryzowanym sposobie, aby wszyscy politycy w parlamencie zgodzili się na opinię tak szybko, jak to możliwe. Ponieważ prawdopodobnie politycy muszą to przedyskutować, wszyscy uczestnicy sieci </a:t>
            </a:r>
            <a:r>
              <a:rPr lang="pl-PL" dirty="0" err="1"/>
              <a:t>blockchain</a:t>
            </a:r>
            <a:r>
              <a:rPr lang="pl-PL" dirty="0"/>
              <a:t> również to robią, komunikując się ze sobą za pośrednictwem sieci. Protokoły komunikacyjne są zaimplementowane w oprogramowaniu, które jest wykonywane na wszystkich uczestniczących urządzeniach. Jednak komunikacja nie dotyczy opinii politycznych, ale statusu danych </a:t>
            </a:r>
            <a:r>
              <a:rPr lang="pl-PL" dirty="0" err="1"/>
              <a:t>blockchain</a:t>
            </a:r>
            <a:r>
              <a:rPr lang="pl-PL" dirty="0"/>
              <a:t>, takich jak historia transakcji waluty takiej jak </a:t>
            </a:r>
            <a:r>
              <a:rPr lang="pl-PL" dirty="0" err="1"/>
              <a:t>Bitcoin</a:t>
            </a:r>
            <a:r>
              <a:rPr lang="pl-PL" dirty="0"/>
              <a:t>. Aby rozwiązać ten problem w sieciach typu </a:t>
            </a:r>
            <a:r>
              <a:rPr lang="pl-PL" dirty="0" err="1"/>
              <a:t>blockchain</a:t>
            </a:r>
            <a:r>
              <a:rPr lang="pl-PL" dirty="0"/>
              <a:t>, stosowany jest mechanizm konsensusu.</a:t>
            </a:r>
          </a:p>
          <a:p>
            <a:pPr algn="just"/>
            <a:endParaRPr lang="en-US" dirty="0"/>
          </a:p>
          <a:p>
            <a:pPr algn="just"/>
            <a:r>
              <a:rPr lang="en-US" b="1" dirty="0">
                <a:solidFill>
                  <a:srgbClr val="F79037"/>
                </a:solidFill>
              </a:rPr>
              <a:t>Problem „</a:t>
            </a:r>
            <a:r>
              <a:rPr lang="en-US" b="1" dirty="0" err="1">
                <a:solidFill>
                  <a:srgbClr val="F79037"/>
                </a:solidFill>
              </a:rPr>
              <a:t>bizantyjskich</a:t>
            </a:r>
            <a:r>
              <a:rPr lang="en-US" b="1" dirty="0">
                <a:solidFill>
                  <a:srgbClr val="F79037"/>
                </a:solidFill>
              </a:rPr>
              <a:t> </a:t>
            </a:r>
            <a:r>
              <a:rPr lang="en-US" b="1" dirty="0" err="1">
                <a:solidFill>
                  <a:srgbClr val="F79037"/>
                </a:solidFill>
              </a:rPr>
              <a:t>generałów</a:t>
            </a:r>
            <a:r>
              <a:rPr lang="en-US" b="1" dirty="0">
                <a:solidFill>
                  <a:srgbClr val="F79037"/>
                </a:solidFill>
              </a:rPr>
              <a:t>”</a:t>
            </a:r>
          </a:p>
          <a:p>
            <a:pPr algn="just"/>
            <a:r>
              <a:rPr lang="pl-PL" dirty="0"/>
              <a:t>Różne mechanizmy konsensusu rozwiązują starożytny problem, określany jako problem bizantyjskich generałów. Początkowy dylemat jest następujący:</a:t>
            </a:r>
          </a:p>
          <a:p>
            <a:pPr algn="just"/>
            <a:endParaRPr lang="en-US" dirty="0"/>
          </a:p>
          <a:p>
            <a:pPr algn="just"/>
            <a:r>
              <a:rPr lang="pl-PL" dirty="0"/>
              <a:t>Królowa jest uwięziona w swoim zamku ze swoimi 500 żołnierzami, ponieważ zamek jest oblegany przez pięć armii, każda po 100 żołnierzy. Każda armia rozbiła obóz w pobliżu zamku i jest pod niezależnym dowództwem jednego generała. Generałowie muszą komunikować się ze sobą, aby znaleźć porozumienie w sprawie strategii ataku. Jednak ich wzajemne zaufanie jest ograniczone, ponieważ podejrzewają, że niektórzy z nich są zdrajcami. Gdyby generałowie wysłali wiadomość przedstawiającą taktykę i czas ataku przez posłańca z obozu do obozu, generałowie lojalni wobec królowej mogliby z łatwością wprowadzić zmiany w wiadomości, a tym samym przekazać fałszywe informacje do następnego obozu.</a:t>
            </a:r>
          </a:p>
          <a:p>
            <a:pPr algn="just"/>
            <a:endParaRPr lang="en-LB" dirty="0"/>
          </a:p>
        </p:txBody>
      </p:sp>
      <p:sp>
        <p:nvSpPr>
          <p:cNvPr id="2" name="Slide Number Placeholder 18">
            <a:extLst>
              <a:ext uri="{FF2B5EF4-FFF2-40B4-BE49-F238E27FC236}">
                <a16:creationId xmlns:a16="http://schemas.microsoft.com/office/drawing/2014/main" id="{C838DD73-4FF8-65CF-B555-BAE77FF205D1}"/>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pPr/>
              <a:t>28</a:t>
            </a:fld>
            <a:endParaRPr lang="en-US" dirty="0"/>
          </a:p>
        </p:txBody>
      </p:sp>
      <p:sp>
        <p:nvSpPr>
          <p:cNvPr id="5" name="Text Placeholder 17">
            <a:extLst>
              <a:ext uri="{FF2B5EF4-FFF2-40B4-BE49-F238E27FC236}">
                <a16:creationId xmlns:a16="http://schemas.microsoft.com/office/drawing/2014/main" id="{0F99E17D-5F7B-9192-1ECA-B033ECDE530F}"/>
              </a:ext>
            </a:extLst>
          </p:cNvPr>
          <p:cNvSpPr txBox="1">
            <a:spLocks/>
          </p:cNvSpPr>
          <p:nvPr/>
        </p:nvSpPr>
        <p:spPr>
          <a:xfrm>
            <a:off x="4003827" y="1611630"/>
            <a:ext cx="2693750" cy="3733483"/>
          </a:xfrm>
          <a:prstGeom prst="rect">
            <a:avLst/>
          </a:prstGeom>
        </p:spPr>
        <p:txBody>
          <a:bodyPr anchor="t">
            <a:noAutofit/>
          </a:bodyPr>
          <a:lstStyle>
            <a:lvl1pPr marL="0" indent="0" algn="l"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r>
              <a:rPr lang="pl-PL" dirty="0">
                <a:solidFill>
                  <a:srgbClr val="000000"/>
                </a:solidFill>
                <a:effectLst/>
                <a:ea typeface="Times New Roman" panose="02020603050405020304" pitchFamily="18" charset="0"/>
              </a:rPr>
              <a:t>W związku z tym pisemne wiadomości nie są bezpiecznym środkiem komunikacji. Rozpowszechnianie mylnych informacji mogłoby doprowadzić do zwycięstwa złośliwych generałów, biorąc pod uwagę fakt, że różne obozy nie atakowałyby jednocześnie lub wcale. W XXI wieku wciąż pozostaje podstawowy problem: skąd pewność, że wiadomość jest autentyczna i nie podlegała zmianom oraz złośliwym działaniom?</a:t>
            </a:r>
          </a:p>
          <a:p>
            <a:pPr algn="just"/>
            <a:endParaRPr lang="en-US" dirty="0">
              <a:solidFill>
                <a:srgbClr val="000000"/>
              </a:solidFill>
              <a:effectLst/>
              <a:ea typeface="Times New Roman" panose="02020603050405020304" pitchFamily="18" charset="0"/>
            </a:endParaRPr>
          </a:p>
          <a:p>
            <a:pPr algn="just"/>
            <a:r>
              <a:rPr lang="pl-PL" dirty="0">
                <a:solidFill>
                  <a:srgbClr val="000000"/>
                </a:solidFill>
                <a:effectLst/>
                <a:ea typeface="Times New Roman" panose="02020603050405020304" pitchFamily="18" charset="0"/>
              </a:rPr>
              <a:t>Autentyczność odnosi się do pewności, że kontrahenci nie fałszowali połączeń i e-maili ani nie podszywali się pod kogoś innego. Manipulowanie oznacza zniekształcenie, usunięcie lub przejrzenie wiadomości przez złośliwe strony.</a:t>
            </a:r>
          </a:p>
          <a:p>
            <a:pPr algn="just"/>
            <a:r>
              <a:rPr lang="en-US" dirty="0">
                <a:solidFill>
                  <a:srgbClr val="000000"/>
                </a:solidFill>
                <a:effectLst/>
                <a:ea typeface="Times New Roman" panose="02020603050405020304" pitchFamily="18" charset="0"/>
              </a:rPr>
              <a:t> </a:t>
            </a:r>
            <a:endParaRPr lang="en-LB" dirty="0">
              <a:solidFill>
                <a:srgbClr val="000000"/>
              </a:solidFill>
              <a:effectLst/>
              <a:ea typeface="Times New Roman" panose="02020603050405020304" pitchFamily="18" charset="0"/>
            </a:endParaRPr>
          </a:p>
          <a:p>
            <a:pPr algn="just"/>
            <a:endParaRPr lang="en-US" dirty="0">
              <a:solidFill>
                <a:schemeClr val="tx1"/>
              </a:solidFill>
            </a:endParaRPr>
          </a:p>
        </p:txBody>
      </p:sp>
      <p:pic>
        <p:nvPicPr>
          <p:cNvPr id="7" name="Picture 6">
            <a:extLst>
              <a:ext uri="{FF2B5EF4-FFF2-40B4-BE49-F238E27FC236}">
                <a16:creationId xmlns:a16="http://schemas.microsoft.com/office/drawing/2014/main" id="{203741BD-459B-4A95-6F41-6829F2D79C8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003827" y="5111646"/>
            <a:ext cx="3555848" cy="5580167"/>
          </a:xfrm>
          <a:prstGeom prst="rect">
            <a:avLst/>
          </a:prstGeom>
        </p:spPr>
      </p:pic>
      <p:grpSp>
        <p:nvGrpSpPr>
          <p:cNvPr id="15" name="Group 14">
            <a:extLst>
              <a:ext uri="{FF2B5EF4-FFF2-40B4-BE49-F238E27FC236}">
                <a16:creationId xmlns:a16="http://schemas.microsoft.com/office/drawing/2014/main" id="{8C3CFCB5-6DD0-F9D5-9D09-4E7610E5EDCB}"/>
              </a:ext>
            </a:extLst>
          </p:cNvPr>
          <p:cNvGrpSpPr/>
          <p:nvPr/>
        </p:nvGrpSpPr>
        <p:grpSpPr>
          <a:xfrm flipH="1">
            <a:off x="5193447" y="8599913"/>
            <a:ext cx="2590078" cy="2250924"/>
            <a:chOff x="-220413" y="5470274"/>
            <a:chExt cx="2590078" cy="2250924"/>
          </a:xfrm>
        </p:grpSpPr>
        <p:sp>
          <p:nvSpPr>
            <p:cNvPr id="16" name="Freeform 15">
              <a:extLst>
                <a:ext uri="{FF2B5EF4-FFF2-40B4-BE49-F238E27FC236}">
                  <a16:creationId xmlns:a16="http://schemas.microsoft.com/office/drawing/2014/main" id="{78DC10FD-582C-4A5A-9E60-5D3AF1CEA702}"/>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9" name="Freeform 18">
              <a:extLst>
                <a:ext uri="{FF2B5EF4-FFF2-40B4-BE49-F238E27FC236}">
                  <a16:creationId xmlns:a16="http://schemas.microsoft.com/office/drawing/2014/main" id="{A05D19D5-E4DE-06EA-9B25-935883146329}"/>
                </a:ext>
              </a:extLst>
            </p:cNvPr>
            <p:cNvSpPr/>
            <p:nvPr/>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0" name="Freeform 19">
              <a:extLst>
                <a:ext uri="{FF2B5EF4-FFF2-40B4-BE49-F238E27FC236}">
                  <a16:creationId xmlns:a16="http://schemas.microsoft.com/office/drawing/2014/main" id="{10B04DE0-E6AF-B94D-7080-D3A08031A540}"/>
                </a:ext>
              </a:extLst>
            </p:cNvPr>
            <p:cNvSpPr/>
            <p:nvPr/>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2" name="Freeform 21">
              <a:extLst>
                <a:ext uri="{FF2B5EF4-FFF2-40B4-BE49-F238E27FC236}">
                  <a16:creationId xmlns:a16="http://schemas.microsoft.com/office/drawing/2014/main" id="{51871CAC-E066-34DE-EDCC-6FE1DD07006F}"/>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3" name="Freeform 22">
              <a:extLst>
                <a:ext uri="{FF2B5EF4-FFF2-40B4-BE49-F238E27FC236}">
                  <a16:creationId xmlns:a16="http://schemas.microsoft.com/office/drawing/2014/main" id="{BE019B48-D11C-E930-B02E-324E82AA4FF1}"/>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4" name="Freeform 23">
              <a:extLst>
                <a:ext uri="{FF2B5EF4-FFF2-40B4-BE49-F238E27FC236}">
                  <a16:creationId xmlns:a16="http://schemas.microsoft.com/office/drawing/2014/main" id="{40AA58FA-119D-5291-D290-125628C46AE6}"/>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5" name="Freeform 24">
              <a:extLst>
                <a:ext uri="{FF2B5EF4-FFF2-40B4-BE49-F238E27FC236}">
                  <a16:creationId xmlns:a16="http://schemas.microsoft.com/office/drawing/2014/main" id="{C17763C0-A704-410F-DDC5-AC6C2C5D0A7D}"/>
                </a:ext>
              </a:extLst>
            </p:cNvPr>
            <p:cNvSpPr/>
            <p:nvPr/>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6" name="Freeform 25">
              <a:extLst>
                <a:ext uri="{FF2B5EF4-FFF2-40B4-BE49-F238E27FC236}">
                  <a16:creationId xmlns:a16="http://schemas.microsoft.com/office/drawing/2014/main" id="{F55F4F18-F6CD-FDC3-AA80-F04C265D7C83}"/>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7" name="Freeform 26">
              <a:extLst>
                <a:ext uri="{FF2B5EF4-FFF2-40B4-BE49-F238E27FC236}">
                  <a16:creationId xmlns:a16="http://schemas.microsoft.com/office/drawing/2014/main" id="{EB86BD25-B568-04CB-8714-0D215C720C9F}"/>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8" name="Freeform 27">
              <a:extLst>
                <a:ext uri="{FF2B5EF4-FFF2-40B4-BE49-F238E27FC236}">
                  <a16:creationId xmlns:a16="http://schemas.microsoft.com/office/drawing/2014/main" id="{0680C471-7C32-2CD4-7A21-3A5A0AC4F2D9}"/>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9" name="Freeform 28">
              <a:extLst>
                <a:ext uri="{FF2B5EF4-FFF2-40B4-BE49-F238E27FC236}">
                  <a16:creationId xmlns:a16="http://schemas.microsoft.com/office/drawing/2014/main" id="{90356699-4294-7836-9BEF-FA7A8EDD0BA8}"/>
                </a:ext>
              </a:extLst>
            </p:cNvPr>
            <p:cNvSpPr/>
            <p:nvPr/>
          </p:nvSpPr>
          <p:spPr>
            <a:xfrm rot="18900000">
              <a:off x="1929880"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0" name="Freeform 29">
              <a:extLst>
                <a:ext uri="{FF2B5EF4-FFF2-40B4-BE49-F238E27FC236}">
                  <a16:creationId xmlns:a16="http://schemas.microsoft.com/office/drawing/2014/main" id="{D92A236C-552F-89E7-7404-B075B8BB0B7B}"/>
                </a:ext>
              </a:extLst>
            </p:cNvPr>
            <p:cNvSpPr/>
            <p:nvPr/>
          </p:nvSpPr>
          <p:spPr>
            <a:xfrm>
              <a:off x="1216650"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1" name="Freeform 30">
              <a:extLst>
                <a:ext uri="{FF2B5EF4-FFF2-40B4-BE49-F238E27FC236}">
                  <a16:creationId xmlns:a16="http://schemas.microsoft.com/office/drawing/2014/main" id="{1B9D7334-4B52-F570-4A6F-84093DFD2B76}"/>
                </a:ext>
              </a:extLst>
            </p:cNvPr>
            <p:cNvSpPr/>
            <p:nvPr/>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2" name="Freeform 31">
              <a:extLst>
                <a:ext uri="{FF2B5EF4-FFF2-40B4-BE49-F238E27FC236}">
                  <a16:creationId xmlns:a16="http://schemas.microsoft.com/office/drawing/2014/main" id="{448FB475-E923-2E74-BB3F-60EB8783E71B}"/>
                </a:ext>
              </a:extLst>
            </p:cNvPr>
            <p:cNvSpPr/>
            <p:nvPr/>
          </p:nvSpPr>
          <p:spPr>
            <a:xfrm rot="18900000">
              <a:off x="997477"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3" name="Freeform 32">
              <a:extLst>
                <a:ext uri="{FF2B5EF4-FFF2-40B4-BE49-F238E27FC236}">
                  <a16:creationId xmlns:a16="http://schemas.microsoft.com/office/drawing/2014/main" id="{41D0424E-2059-37B0-8A55-37F4891824CC}"/>
                </a:ext>
              </a:extLst>
            </p:cNvPr>
            <p:cNvSpPr/>
            <p:nvPr/>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4" name="Freeform 33">
              <a:extLst>
                <a:ext uri="{FF2B5EF4-FFF2-40B4-BE49-F238E27FC236}">
                  <a16:creationId xmlns:a16="http://schemas.microsoft.com/office/drawing/2014/main" id="{CBA19698-685D-E1FE-A4F8-35BB5CB41E67}"/>
                </a:ext>
              </a:extLst>
            </p:cNvPr>
            <p:cNvSpPr/>
            <p:nvPr/>
          </p:nvSpPr>
          <p:spPr>
            <a:xfrm rot="18900000">
              <a:off x="998428"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5" name="Freeform 34">
              <a:extLst>
                <a:ext uri="{FF2B5EF4-FFF2-40B4-BE49-F238E27FC236}">
                  <a16:creationId xmlns:a16="http://schemas.microsoft.com/office/drawing/2014/main" id="{6EDB019C-EF6D-6D4F-1ECC-501064EB2ECA}"/>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6" name="Freeform 35">
              <a:extLst>
                <a:ext uri="{FF2B5EF4-FFF2-40B4-BE49-F238E27FC236}">
                  <a16:creationId xmlns:a16="http://schemas.microsoft.com/office/drawing/2014/main" id="{2E68E728-4F1B-B0D6-59E7-2F03FD7B4F96}"/>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grpSp>
      <p:grpSp>
        <p:nvGrpSpPr>
          <p:cNvPr id="3" name="Group 2">
            <a:extLst>
              <a:ext uri="{FF2B5EF4-FFF2-40B4-BE49-F238E27FC236}">
                <a16:creationId xmlns:a16="http://schemas.microsoft.com/office/drawing/2014/main" id="{6671F617-2254-23A6-7C89-DDF08835EDA4}"/>
              </a:ext>
            </a:extLst>
          </p:cNvPr>
          <p:cNvGrpSpPr/>
          <p:nvPr/>
        </p:nvGrpSpPr>
        <p:grpSpPr>
          <a:xfrm>
            <a:off x="6346354" y="174081"/>
            <a:ext cx="1380420" cy="1309652"/>
            <a:chOff x="6346354" y="435340"/>
            <a:chExt cx="1380420" cy="1309652"/>
          </a:xfrm>
        </p:grpSpPr>
        <p:sp>
          <p:nvSpPr>
            <p:cNvPr id="4" name="Freeform 3">
              <a:extLst>
                <a:ext uri="{FF2B5EF4-FFF2-40B4-BE49-F238E27FC236}">
                  <a16:creationId xmlns:a16="http://schemas.microsoft.com/office/drawing/2014/main" id="{87B261A9-E5A0-29C6-9F7C-87A0B19785C5}"/>
                </a:ext>
              </a:extLst>
            </p:cNvPr>
            <p:cNvSpPr/>
            <p:nvPr/>
          </p:nvSpPr>
          <p:spPr>
            <a:xfrm rot="18938652">
              <a:off x="7392576" y="445263"/>
              <a:ext cx="334198" cy="341800"/>
            </a:xfrm>
            <a:custGeom>
              <a:avLst/>
              <a:gdLst>
                <a:gd name="connsiteX0" fmla="*/ 334198 w 334198"/>
                <a:gd name="connsiteY0" fmla="*/ 0 h 341800"/>
                <a:gd name="connsiteX1" fmla="*/ 0 w 334198"/>
                <a:gd name="connsiteY1" fmla="*/ 341800 h 341800"/>
                <a:gd name="connsiteX2" fmla="*/ 0 w 334198"/>
                <a:gd name="connsiteY2" fmla="*/ 0 h 341800"/>
              </a:gdLst>
              <a:ahLst/>
              <a:cxnLst>
                <a:cxn ang="0">
                  <a:pos x="connsiteX0" y="connsiteY0"/>
                </a:cxn>
                <a:cxn ang="0">
                  <a:pos x="connsiteX1" y="connsiteY1"/>
                </a:cxn>
                <a:cxn ang="0">
                  <a:pos x="connsiteX2" y="connsiteY2"/>
                </a:cxn>
              </a:cxnLst>
              <a:rect l="l" t="t" r="r" b="b"/>
              <a:pathLst>
                <a:path w="334198" h="341800">
                  <a:moveTo>
                    <a:pt x="334198" y="0"/>
                  </a:moveTo>
                  <a:lnTo>
                    <a:pt x="0" y="341800"/>
                  </a:lnTo>
                  <a:lnTo>
                    <a:pt x="0" y="0"/>
                  </a:lnTo>
                  <a:close/>
                </a:path>
              </a:pathLst>
            </a:custGeom>
            <a:solidFill>
              <a:srgbClr val="F47B34"/>
            </a:solidFill>
            <a:ln w="3060" cap="flat">
              <a:noFill/>
              <a:prstDash val="solid"/>
              <a:miter/>
            </a:ln>
          </p:spPr>
          <p:txBody>
            <a:bodyPr wrap="square" rtlCol="0" anchor="ctr">
              <a:noAutofit/>
            </a:bodyPr>
            <a:lstStyle/>
            <a:p>
              <a:endParaRPr lang="en-US"/>
            </a:p>
          </p:txBody>
        </p:sp>
        <p:sp>
          <p:nvSpPr>
            <p:cNvPr id="6" name="Freeform 5">
              <a:extLst>
                <a:ext uri="{FF2B5EF4-FFF2-40B4-BE49-F238E27FC236}">
                  <a16:creationId xmlns:a16="http://schemas.microsoft.com/office/drawing/2014/main" id="{5E508C86-ED7B-E4CB-7F2B-F9AFEFE5D705}"/>
                </a:ext>
              </a:extLst>
            </p:cNvPr>
            <p:cNvSpPr/>
            <p:nvPr/>
          </p:nvSpPr>
          <p:spPr>
            <a:xfrm rot="18938652">
              <a:off x="6410515" y="1401134"/>
              <a:ext cx="343724" cy="343858"/>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F9A61F"/>
            </a:solidFill>
            <a:ln w="3060"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8C6F6F84-6645-C2D0-ECBB-A4D72FE9664C}"/>
                </a:ext>
              </a:extLst>
            </p:cNvPr>
            <p:cNvSpPr/>
            <p:nvPr/>
          </p:nvSpPr>
          <p:spPr>
            <a:xfrm>
              <a:off x="6346354" y="843343"/>
              <a:ext cx="485555" cy="485736"/>
            </a:xfrm>
            <a:custGeom>
              <a:avLst/>
              <a:gdLst>
                <a:gd name="connsiteX0" fmla="*/ 31523 w 61821"/>
                <a:gd name="connsiteY0" fmla="*/ 0 h 61844"/>
                <a:gd name="connsiteX1" fmla="*/ 61821 w 61821"/>
                <a:gd name="connsiteY1" fmla="*/ 31535 h 61844"/>
                <a:gd name="connsiteX2" fmla="*/ 30605 w 61821"/>
                <a:gd name="connsiteY2" fmla="*/ 61845 h 61844"/>
                <a:gd name="connsiteX3" fmla="*/ 0 w 61821"/>
                <a:gd name="connsiteY3" fmla="*/ 30922 h 61844"/>
              </a:gdLst>
              <a:ahLst/>
              <a:cxnLst>
                <a:cxn ang="0">
                  <a:pos x="connsiteX0" y="connsiteY0"/>
                </a:cxn>
                <a:cxn ang="0">
                  <a:pos x="connsiteX1" y="connsiteY1"/>
                </a:cxn>
                <a:cxn ang="0">
                  <a:pos x="connsiteX2" y="connsiteY2"/>
                </a:cxn>
                <a:cxn ang="0">
                  <a:pos x="connsiteX3" y="connsiteY3"/>
                </a:cxn>
              </a:cxnLst>
              <a:rect l="l" t="t" r="r" b="b"/>
              <a:pathLst>
                <a:path w="61821" h="61844">
                  <a:moveTo>
                    <a:pt x="31523" y="0"/>
                  </a:moveTo>
                  <a:lnTo>
                    <a:pt x="61821" y="31535"/>
                  </a:lnTo>
                  <a:lnTo>
                    <a:pt x="30605" y="61845"/>
                  </a:lnTo>
                  <a:lnTo>
                    <a:pt x="0" y="30922"/>
                  </a:lnTo>
                  <a:close/>
                </a:path>
              </a:pathLst>
            </a:custGeom>
            <a:solidFill>
              <a:srgbClr val="DB166E"/>
            </a:solidFill>
            <a:ln w="3060" cap="flat">
              <a:no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CF02FBB3-D975-9BE8-A950-2248CAB0C4ED}"/>
                </a:ext>
              </a:extLst>
            </p:cNvPr>
            <p:cNvSpPr/>
            <p:nvPr/>
          </p:nvSpPr>
          <p:spPr>
            <a:xfrm rot="18938166">
              <a:off x="6900217" y="920864"/>
              <a:ext cx="343724" cy="343858"/>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DB166E"/>
            </a:solidFill>
            <a:ln w="3060"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2C58A000-08DA-26E1-5660-0B38C832F324}"/>
                </a:ext>
              </a:extLst>
            </p:cNvPr>
            <p:cNvSpPr/>
            <p:nvPr/>
          </p:nvSpPr>
          <p:spPr>
            <a:xfrm rot="18938652">
              <a:off x="7146180" y="681876"/>
              <a:ext cx="343724" cy="343858"/>
            </a:xfrm>
            <a:custGeom>
              <a:avLst/>
              <a:gdLst>
                <a:gd name="connsiteX0" fmla="*/ 0 w 43763"/>
                <a:gd name="connsiteY0" fmla="*/ 0 h 43780"/>
                <a:gd name="connsiteX1" fmla="*/ 43764 w 43763"/>
                <a:gd name="connsiteY1" fmla="*/ 0 h 43780"/>
                <a:gd name="connsiteX2" fmla="*/ 43764 w 43763"/>
                <a:gd name="connsiteY2" fmla="*/ 43781 h 43780"/>
                <a:gd name="connsiteX3" fmla="*/ 0 w 43763"/>
                <a:gd name="connsiteY3" fmla="*/ 43781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1"/>
                  </a:lnTo>
                  <a:lnTo>
                    <a:pt x="0" y="43781"/>
                  </a:lnTo>
                  <a:close/>
                </a:path>
              </a:pathLst>
            </a:custGeom>
            <a:solidFill>
              <a:srgbClr val="A7228B"/>
            </a:solidFill>
            <a:ln w="3060"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9DF54993-2FC6-8263-9A94-A43BE4D25D8A}"/>
                </a:ext>
              </a:extLst>
            </p:cNvPr>
            <p:cNvSpPr/>
            <p:nvPr/>
          </p:nvSpPr>
          <p:spPr>
            <a:xfrm rot="18938166">
              <a:off x="6904914" y="435340"/>
              <a:ext cx="343724" cy="343858"/>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CF167B"/>
            </a:solidFill>
            <a:ln w="3060" cap="flat">
              <a:noFill/>
              <a:prstDash val="solid"/>
              <a:miter/>
            </a:ln>
          </p:spPr>
          <p:txBody>
            <a:bodyPr rtlCol="0" anchor="ctr"/>
            <a:lstStyle/>
            <a:p>
              <a:endParaRPr lang="en-US"/>
            </a:p>
          </p:txBody>
        </p:sp>
      </p:grpSp>
    </p:spTree>
    <p:extLst>
      <p:ext uri="{BB962C8B-B14F-4D97-AF65-F5344CB8AC3E}">
        <p14:creationId xmlns:p14="http://schemas.microsoft.com/office/powerpoint/2010/main" val="832950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Placeholder 17">
            <a:extLst>
              <a:ext uri="{FF2B5EF4-FFF2-40B4-BE49-F238E27FC236}">
                <a16:creationId xmlns:a16="http://schemas.microsoft.com/office/drawing/2014/main" id="{8CEBD022-B986-A341-BE7E-A2F9BD119657}"/>
              </a:ext>
            </a:extLst>
          </p:cNvPr>
          <p:cNvSpPr>
            <a:spLocks noGrp="1"/>
          </p:cNvSpPr>
          <p:nvPr>
            <p:ph type="body" sz="quarter" idx="32"/>
          </p:nvPr>
        </p:nvSpPr>
        <p:spPr>
          <a:xfrm>
            <a:off x="730684" y="773113"/>
            <a:ext cx="6051578" cy="283792"/>
          </a:xfrm>
        </p:spPr>
        <p:txBody>
          <a:bodyPr numCol="1"/>
          <a:lstStyle/>
          <a:p>
            <a:pPr algn="just">
              <a:spcAft>
                <a:spcPts val="1200"/>
              </a:spcAft>
            </a:pPr>
            <a:r>
              <a:rPr lang="pl-PL" dirty="0"/>
              <a:t>Aby rozwiązać problem bizantyjskich generałów, mechanizmy konsensusu opierają się na dwóch koncepcjach:</a:t>
            </a:r>
          </a:p>
        </p:txBody>
      </p:sp>
      <p:sp>
        <p:nvSpPr>
          <p:cNvPr id="2" name="Slide Number Placeholder 18">
            <a:extLst>
              <a:ext uri="{FF2B5EF4-FFF2-40B4-BE49-F238E27FC236}">
                <a16:creationId xmlns:a16="http://schemas.microsoft.com/office/drawing/2014/main" id="{CB93011C-D429-BCB9-F3D7-1E5167999C15}"/>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pPr/>
              <a:t>29</a:t>
            </a:fld>
            <a:endParaRPr lang="en-US" dirty="0"/>
          </a:p>
        </p:txBody>
      </p:sp>
      <p:sp>
        <p:nvSpPr>
          <p:cNvPr id="4" name="Text Placeholder 17">
            <a:extLst>
              <a:ext uri="{FF2B5EF4-FFF2-40B4-BE49-F238E27FC236}">
                <a16:creationId xmlns:a16="http://schemas.microsoft.com/office/drawing/2014/main" id="{D2754FCA-FF86-238D-1749-E58AD706A4BE}"/>
              </a:ext>
            </a:extLst>
          </p:cNvPr>
          <p:cNvSpPr txBox="1">
            <a:spLocks/>
          </p:cNvSpPr>
          <p:nvPr/>
        </p:nvSpPr>
        <p:spPr>
          <a:xfrm>
            <a:off x="1005879" y="1301770"/>
            <a:ext cx="3502031" cy="628238"/>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pl-PL" dirty="0"/>
              <a:t>Wszyscy generałowie muszą brać udział w grze, wnosząc do sieci coś, czego nie odzyskaliby, gdyby zachowywali się niezgodnie z zasadami. Wyobraź sobie dwóch biznesmenów, którzy chcą rozpocząć wspólne przedsięwzięcie, ale jeden z nich odmawia zainwestowania czasu lub kapitału. Drugi biznesmen, który ma wniósł coś do gry, kwestionowałby lojalność drugiego. Można to zastosować do zdecentralizowanych sieci.</a:t>
            </a:r>
            <a:endParaRPr lang="en-US" dirty="0"/>
          </a:p>
        </p:txBody>
      </p:sp>
      <p:sp>
        <p:nvSpPr>
          <p:cNvPr id="7" name="TextBox 6">
            <a:extLst>
              <a:ext uri="{FF2B5EF4-FFF2-40B4-BE49-F238E27FC236}">
                <a16:creationId xmlns:a16="http://schemas.microsoft.com/office/drawing/2014/main" id="{7BFB4372-F404-04F5-3F64-8973AA680173}"/>
              </a:ext>
            </a:extLst>
          </p:cNvPr>
          <p:cNvSpPr txBox="1"/>
          <p:nvPr/>
        </p:nvSpPr>
        <p:spPr>
          <a:xfrm>
            <a:off x="450035" y="1065415"/>
            <a:ext cx="654756" cy="1092607"/>
          </a:xfrm>
          <a:prstGeom prst="rect">
            <a:avLst/>
          </a:prstGeom>
          <a:noFill/>
        </p:spPr>
        <p:txBody>
          <a:bodyPr wrap="square" rtlCol="0">
            <a:spAutoFit/>
          </a:bodyPr>
          <a:lstStyle/>
          <a:p>
            <a:r>
              <a:rPr lang="en-GB" sz="6500">
                <a:solidFill>
                  <a:schemeClr val="bg1"/>
                </a:solidFill>
                <a:latin typeface="Arial" panose="020B0604020202020204" pitchFamily="34" charset="0"/>
                <a:cs typeface="Arial" panose="020B0604020202020204" pitchFamily="34" charset="0"/>
              </a:rPr>
              <a:t>1</a:t>
            </a:r>
          </a:p>
        </p:txBody>
      </p:sp>
      <p:sp>
        <p:nvSpPr>
          <p:cNvPr id="8" name="TextBox 7">
            <a:extLst>
              <a:ext uri="{FF2B5EF4-FFF2-40B4-BE49-F238E27FC236}">
                <a16:creationId xmlns:a16="http://schemas.microsoft.com/office/drawing/2014/main" id="{53CBAA30-98D4-175D-5B66-8C194C377D9C}"/>
              </a:ext>
            </a:extLst>
          </p:cNvPr>
          <p:cNvSpPr txBox="1"/>
          <p:nvPr/>
        </p:nvSpPr>
        <p:spPr>
          <a:xfrm>
            <a:off x="450035" y="2730128"/>
            <a:ext cx="654756" cy="1092607"/>
          </a:xfrm>
          <a:prstGeom prst="rect">
            <a:avLst/>
          </a:prstGeom>
          <a:noFill/>
        </p:spPr>
        <p:txBody>
          <a:bodyPr wrap="square" rtlCol="0">
            <a:spAutoFit/>
          </a:bodyPr>
          <a:lstStyle/>
          <a:p>
            <a:r>
              <a:rPr lang="en-GB" sz="6500">
                <a:solidFill>
                  <a:schemeClr val="bg1"/>
                </a:solidFill>
                <a:latin typeface="Arial" panose="020B0604020202020204" pitchFamily="34" charset="0"/>
                <a:cs typeface="Arial" panose="020B0604020202020204" pitchFamily="34" charset="0"/>
              </a:rPr>
              <a:t>2</a:t>
            </a:r>
          </a:p>
        </p:txBody>
      </p:sp>
      <p:sp>
        <p:nvSpPr>
          <p:cNvPr id="3" name="Text Placeholder 17">
            <a:extLst>
              <a:ext uri="{FF2B5EF4-FFF2-40B4-BE49-F238E27FC236}">
                <a16:creationId xmlns:a16="http://schemas.microsoft.com/office/drawing/2014/main" id="{26F3EA27-BA72-784E-B470-F47DB0DB6A04}"/>
              </a:ext>
            </a:extLst>
          </p:cNvPr>
          <p:cNvSpPr txBox="1">
            <a:spLocks/>
          </p:cNvSpPr>
          <p:nvPr/>
        </p:nvSpPr>
        <p:spPr>
          <a:xfrm>
            <a:off x="1005879" y="2999037"/>
            <a:ext cx="3502031" cy="628238"/>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11113" lvl="0" indent="-11113" rtl="0" fontAlgn="base">
              <a:spcAft>
                <a:spcPts val="1200"/>
              </a:spcAft>
              <a:tabLst>
                <a:tab pos="457200" algn="l"/>
              </a:tabLst>
            </a:pPr>
            <a:r>
              <a:rPr lang="pl-PL" dirty="0"/>
              <a:t>Po drugie, księga musi być wolna od manipulacji (odnoszących się do przeszłych i obecnych transakcji). System jest wolny od manipulacji, jeśli węzły w sieci natychmiast wykryją jakąkolwiek zmianę lub usunięcie poprzednich transakcji i danych. Wszystkie transakcje użytkowników są rejestrowane, weryfikowane i przechowywane w łańcuchu bloków.</a:t>
            </a:r>
            <a:endParaRPr lang="en-US" dirty="0"/>
          </a:p>
        </p:txBody>
      </p:sp>
      <p:sp>
        <p:nvSpPr>
          <p:cNvPr id="5" name="Rectangle 4">
            <a:extLst>
              <a:ext uri="{FF2B5EF4-FFF2-40B4-BE49-F238E27FC236}">
                <a16:creationId xmlns:a16="http://schemas.microsoft.com/office/drawing/2014/main" id="{CE10BABD-4A23-3A58-4D5B-25B030BD7B3D}"/>
              </a:ext>
            </a:extLst>
          </p:cNvPr>
          <p:cNvSpPr/>
          <p:nvPr/>
        </p:nvSpPr>
        <p:spPr>
          <a:xfrm>
            <a:off x="0" y="4281055"/>
            <a:ext cx="7559675" cy="7758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0" name="Group 39">
            <a:extLst>
              <a:ext uri="{FF2B5EF4-FFF2-40B4-BE49-F238E27FC236}">
                <a16:creationId xmlns:a16="http://schemas.microsoft.com/office/drawing/2014/main" id="{D76A6421-7F90-703A-1DB1-F0DC68D022B9}"/>
              </a:ext>
            </a:extLst>
          </p:cNvPr>
          <p:cNvGrpSpPr/>
          <p:nvPr/>
        </p:nvGrpSpPr>
        <p:grpSpPr>
          <a:xfrm flipH="1">
            <a:off x="5196257" y="2183088"/>
            <a:ext cx="2590078" cy="2250924"/>
            <a:chOff x="-220413" y="5470274"/>
            <a:chExt cx="2590078" cy="2250924"/>
          </a:xfrm>
        </p:grpSpPr>
        <p:sp>
          <p:nvSpPr>
            <p:cNvPr id="41" name="Freeform 40">
              <a:extLst>
                <a:ext uri="{FF2B5EF4-FFF2-40B4-BE49-F238E27FC236}">
                  <a16:creationId xmlns:a16="http://schemas.microsoft.com/office/drawing/2014/main" id="{4285C4DC-FB5E-605C-08C0-44638C7DBB71}"/>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2" name="Freeform 41">
              <a:extLst>
                <a:ext uri="{FF2B5EF4-FFF2-40B4-BE49-F238E27FC236}">
                  <a16:creationId xmlns:a16="http://schemas.microsoft.com/office/drawing/2014/main" id="{33CE85D6-881E-38FC-7109-C7DFFD9E7C83}"/>
                </a:ext>
              </a:extLst>
            </p:cNvPr>
            <p:cNvSpPr/>
            <p:nvPr/>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3" name="Freeform 42">
              <a:extLst>
                <a:ext uri="{FF2B5EF4-FFF2-40B4-BE49-F238E27FC236}">
                  <a16:creationId xmlns:a16="http://schemas.microsoft.com/office/drawing/2014/main" id="{6D9C1C0A-C57C-2DAE-BDE5-F2FE4D3329C0}"/>
                </a:ext>
              </a:extLst>
            </p:cNvPr>
            <p:cNvSpPr/>
            <p:nvPr/>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4" name="Freeform 43">
              <a:extLst>
                <a:ext uri="{FF2B5EF4-FFF2-40B4-BE49-F238E27FC236}">
                  <a16:creationId xmlns:a16="http://schemas.microsoft.com/office/drawing/2014/main" id="{5112FA03-02D1-9F34-C8B9-45E8663AC593}"/>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5" name="Freeform 44">
              <a:extLst>
                <a:ext uri="{FF2B5EF4-FFF2-40B4-BE49-F238E27FC236}">
                  <a16:creationId xmlns:a16="http://schemas.microsoft.com/office/drawing/2014/main" id="{C1E4E147-8223-DEE0-BF7D-8DD45C43868B}"/>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6" name="Freeform 45">
              <a:extLst>
                <a:ext uri="{FF2B5EF4-FFF2-40B4-BE49-F238E27FC236}">
                  <a16:creationId xmlns:a16="http://schemas.microsoft.com/office/drawing/2014/main" id="{FDE6BFB7-1CF6-33BB-CF00-DF846E422E6A}"/>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7" name="Freeform 46">
              <a:extLst>
                <a:ext uri="{FF2B5EF4-FFF2-40B4-BE49-F238E27FC236}">
                  <a16:creationId xmlns:a16="http://schemas.microsoft.com/office/drawing/2014/main" id="{9AB1FD8D-2F84-B34A-5BAD-E0A3C9D5A00D}"/>
                </a:ext>
              </a:extLst>
            </p:cNvPr>
            <p:cNvSpPr/>
            <p:nvPr/>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8" name="Freeform 47">
              <a:extLst>
                <a:ext uri="{FF2B5EF4-FFF2-40B4-BE49-F238E27FC236}">
                  <a16:creationId xmlns:a16="http://schemas.microsoft.com/office/drawing/2014/main" id="{3C14E39B-91CB-3A78-B012-E6380D86543D}"/>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9" name="Freeform 48">
              <a:extLst>
                <a:ext uri="{FF2B5EF4-FFF2-40B4-BE49-F238E27FC236}">
                  <a16:creationId xmlns:a16="http://schemas.microsoft.com/office/drawing/2014/main" id="{1BF1524B-319C-09E2-CF8B-B9D24D9B58D2}"/>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50" name="Freeform 49">
              <a:extLst>
                <a:ext uri="{FF2B5EF4-FFF2-40B4-BE49-F238E27FC236}">
                  <a16:creationId xmlns:a16="http://schemas.microsoft.com/office/drawing/2014/main" id="{EF65AD6B-7C38-EFD8-913F-9259E56D18A5}"/>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51" name="Freeform 50">
              <a:extLst>
                <a:ext uri="{FF2B5EF4-FFF2-40B4-BE49-F238E27FC236}">
                  <a16:creationId xmlns:a16="http://schemas.microsoft.com/office/drawing/2014/main" id="{028EC28F-1B95-B6D2-952F-9AB407B2E0D9}"/>
                </a:ext>
              </a:extLst>
            </p:cNvPr>
            <p:cNvSpPr/>
            <p:nvPr/>
          </p:nvSpPr>
          <p:spPr>
            <a:xfrm rot="18900000">
              <a:off x="1929880"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52" name="Freeform 51">
              <a:extLst>
                <a:ext uri="{FF2B5EF4-FFF2-40B4-BE49-F238E27FC236}">
                  <a16:creationId xmlns:a16="http://schemas.microsoft.com/office/drawing/2014/main" id="{939FB456-3562-011C-578A-053BC5BE6CF3}"/>
                </a:ext>
              </a:extLst>
            </p:cNvPr>
            <p:cNvSpPr/>
            <p:nvPr/>
          </p:nvSpPr>
          <p:spPr>
            <a:xfrm>
              <a:off x="1216650"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53" name="Freeform 52">
              <a:extLst>
                <a:ext uri="{FF2B5EF4-FFF2-40B4-BE49-F238E27FC236}">
                  <a16:creationId xmlns:a16="http://schemas.microsoft.com/office/drawing/2014/main" id="{128572DB-0462-9DCE-5AE8-42DDE899B57B}"/>
                </a:ext>
              </a:extLst>
            </p:cNvPr>
            <p:cNvSpPr/>
            <p:nvPr/>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54" name="Freeform 53">
              <a:extLst>
                <a:ext uri="{FF2B5EF4-FFF2-40B4-BE49-F238E27FC236}">
                  <a16:creationId xmlns:a16="http://schemas.microsoft.com/office/drawing/2014/main" id="{FEF0ED05-F716-1313-641E-DC28B682E441}"/>
                </a:ext>
              </a:extLst>
            </p:cNvPr>
            <p:cNvSpPr/>
            <p:nvPr/>
          </p:nvSpPr>
          <p:spPr>
            <a:xfrm rot="18900000">
              <a:off x="997477"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55" name="Freeform 54">
              <a:extLst>
                <a:ext uri="{FF2B5EF4-FFF2-40B4-BE49-F238E27FC236}">
                  <a16:creationId xmlns:a16="http://schemas.microsoft.com/office/drawing/2014/main" id="{ED0389EC-F293-F7B9-46ED-ABECFCF46E1F}"/>
                </a:ext>
              </a:extLst>
            </p:cNvPr>
            <p:cNvSpPr/>
            <p:nvPr/>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56" name="Freeform 55">
              <a:extLst>
                <a:ext uri="{FF2B5EF4-FFF2-40B4-BE49-F238E27FC236}">
                  <a16:creationId xmlns:a16="http://schemas.microsoft.com/office/drawing/2014/main" id="{4186DEC2-F83D-8EFD-5525-A2706E6CD476}"/>
                </a:ext>
              </a:extLst>
            </p:cNvPr>
            <p:cNvSpPr/>
            <p:nvPr/>
          </p:nvSpPr>
          <p:spPr>
            <a:xfrm rot="18900000">
              <a:off x="998428"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57" name="Freeform 56">
              <a:extLst>
                <a:ext uri="{FF2B5EF4-FFF2-40B4-BE49-F238E27FC236}">
                  <a16:creationId xmlns:a16="http://schemas.microsoft.com/office/drawing/2014/main" id="{0CDA33A0-BE37-9089-DEC8-F37D485BDA44}"/>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58" name="Freeform 57">
              <a:extLst>
                <a:ext uri="{FF2B5EF4-FFF2-40B4-BE49-F238E27FC236}">
                  <a16:creationId xmlns:a16="http://schemas.microsoft.com/office/drawing/2014/main" id="{2532967E-F49D-970E-C996-1069B77C678D}"/>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grpSp>
      <p:sp>
        <p:nvSpPr>
          <p:cNvPr id="15" name="Text Placeholder 17">
            <a:extLst>
              <a:ext uri="{FF2B5EF4-FFF2-40B4-BE49-F238E27FC236}">
                <a16:creationId xmlns:a16="http://schemas.microsoft.com/office/drawing/2014/main" id="{3D221CC9-8603-65F4-5E34-73F7C51AB700}"/>
              </a:ext>
            </a:extLst>
          </p:cNvPr>
          <p:cNvSpPr txBox="1">
            <a:spLocks/>
          </p:cNvSpPr>
          <p:nvPr/>
        </p:nvSpPr>
        <p:spPr>
          <a:xfrm>
            <a:off x="746183" y="4589815"/>
            <a:ext cx="6051578" cy="5328886"/>
          </a:xfrm>
          <a:prstGeom prst="rect">
            <a:avLst/>
          </a:prstGeom>
        </p:spPr>
        <p:txBody>
          <a:bodyPr numCol="2"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pl-PL" dirty="0">
                <a:solidFill>
                  <a:srgbClr val="000000"/>
                </a:solidFill>
              </a:rPr>
              <a:t>W przypadku bizantyjskich generałów jednym z rozwiązań mogłoby być pozwolenie generałom na wpłacenie z góry wysokiej sumy jako dowód ich lojalności. Zanim generał będzie mógł przekazać wiadomość, jego tożsamość musiałaby zostać potwierdzona kryptograficznie zabezpieczonym i unikalnym podpisem. Jeśli jeden generał sabotuje atak, historia transakcji może dostarczyć informacji o tożsamości osoby składającej podpis. Karą za złośliwość jest strata finansowa dla generała, ponieważ nie otrzymuje on zwrotu zapłaconego zadatku. Osiągnięcie konsensusu w ten sposób nazywa się proof-of-</a:t>
            </a:r>
            <a:r>
              <a:rPr lang="pl-PL" dirty="0" err="1">
                <a:solidFill>
                  <a:srgbClr val="000000"/>
                </a:solidFill>
              </a:rPr>
              <a:t>stake</a:t>
            </a:r>
            <a:r>
              <a:rPr lang="pl-PL" dirty="0">
                <a:solidFill>
                  <a:srgbClr val="000000"/>
                </a:solidFill>
              </a:rPr>
              <a:t>. Wszyscy generałowie zainwestowali udział w utrzymaniu sieci z góry, aby w niej uczestniczyć. Inną alternatywą byłoby rozwiązanie przez każdego generała złożonego problemu matematycznego przed zezwoleniem na podpisanie i wysłanie wiadomości. Generał musiałby zapłacić dużo pieniędzy pracownikom rozwiązującym za nich problemy matematyczne. Ta metoda jest określana jako </a:t>
            </a:r>
            <a:r>
              <a:rPr lang="pl-PL" dirty="0" err="1">
                <a:solidFill>
                  <a:srgbClr val="000000"/>
                </a:solidFill>
              </a:rPr>
              <a:t>PoW.</a:t>
            </a:r>
            <a:r>
              <a:rPr lang="pl-PL" dirty="0">
                <a:solidFill>
                  <a:srgbClr val="000000"/>
                </a:solidFill>
              </a:rPr>
              <a:t> Każdy generał udowadnia swoją lojalność wobec sieci, zużywając kosztowne i czasochłonne zasoby.</a:t>
            </a:r>
          </a:p>
          <a:p>
            <a:endParaRPr lang="en-US" dirty="0">
              <a:solidFill>
                <a:srgbClr val="000000"/>
              </a:solidFill>
            </a:endParaRPr>
          </a:p>
          <a:p>
            <a:r>
              <a:rPr lang="en-US" b="1" dirty="0" err="1">
                <a:solidFill>
                  <a:srgbClr val="F79037"/>
                </a:solidFill>
              </a:rPr>
              <a:t>Konsensus</a:t>
            </a:r>
            <a:r>
              <a:rPr lang="en-US" b="1" dirty="0">
                <a:solidFill>
                  <a:srgbClr val="F79037"/>
                </a:solidFill>
              </a:rPr>
              <a:t> w </a:t>
            </a:r>
            <a:r>
              <a:rPr lang="en-US" b="1" dirty="0" err="1">
                <a:solidFill>
                  <a:srgbClr val="F79037"/>
                </a:solidFill>
              </a:rPr>
              <a:t>systemach</a:t>
            </a:r>
            <a:r>
              <a:rPr lang="en-US" b="1" dirty="0">
                <a:solidFill>
                  <a:srgbClr val="F79037"/>
                </a:solidFill>
              </a:rPr>
              <a:t> </a:t>
            </a:r>
            <a:r>
              <a:rPr lang="en-US" b="1" dirty="0" err="1">
                <a:solidFill>
                  <a:srgbClr val="F79037"/>
                </a:solidFill>
              </a:rPr>
              <a:t>rozproszonych</a:t>
            </a:r>
            <a:endParaRPr lang="en-US" b="1" dirty="0">
              <a:solidFill>
                <a:srgbClr val="F79037"/>
              </a:solidFill>
            </a:endParaRPr>
          </a:p>
          <a:p>
            <a:r>
              <a:rPr lang="pl-PL" dirty="0">
                <a:solidFill>
                  <a:srgbClr val="000000"/>
                </a:solidFill>
              </a:rPr>
              <a:t>Historia kryptowalut, kolejność walidacji transakcji jest kluczowa. Gdy uczestnik sieci tworzy transakcję, transakcja jest rozgłaszana w całej sieci. Każdy węzeł rejestruje nowe transakcje i dodaje je do swojej wersji księgi. Wersje księgi różnią się nieznacznie między sobą. Jeśli węzeł znajduje się w UE i rozgłasza transakcję, węzły znajdujące się najbliżej niego otrzymują ją wcześniej niż węzeł w USA. Powoduje to nieco różne wersje tej samej historii transakcji. Ostatecznie wszystkie węzły sieci muszą uzgodnić określoną kolejność i właśnie to osiąga mechanizm konsensusu łańcucha bloków. Istnieje wiele podejść do osiągnięcia konsensusu w sieci rozproszonej, dwa najbardziej znane to algorytmy Proof of </a:t>
            </a:r>
            <a:r>
              <a:rPr lang="pl-PL" dirty="0" err="1">
                <a:solidFill>
                  <a:srgbClr val="000000"/>
                </a:solidFill>
              </a:rPr>
              <a:t>Work</a:t>
            </a:r>
            <a:r>
              <a:rPr lang="pl-PL" dirty="0">
                <a:solidFill>
                  <a:srgbClr val="000000"/>
                </a:solidFill>
              </a:rPr>
              <a:t> (</a:t>
            </a:r>
            <a:r>
              <a:rPr lang="pl-PL" dirty="0" err="1">
                <a:solidFill>
                  <a:srgbClr val="000000"/>
                </a:solidFill>
              </a:rPr>
              <a:t>PoW</a:t>
            </a:r>
            <a:r>
              <a:rPr lang="pl-PL" dirty="0">
                <a:solidFill>
                  <a:srgbClr val="000000"/>
                </a:solidFill>
              </a:rPr>
              <a:t>) i Proof of </a:t>
            </a:r>
            <a:r>
              <a:rPr lang="pl-PL" dirty="0" err="1">
                <a:solidFill>
                  <a:srgbClr val="000000"/>
                </a:solidFill>
              </a:rPr>
              <a:t>Stake</a:t>
            </a:r>
            <a:r>
              <a:rPr lang="pl-PL" dirty="0">
                <a:solidFill>
                  <a:srgbClr val="000000"/>
                </a:solidFill>
              </a:rPr>
              <a:t> (</a:t>
            </a:r>
            <a:r>
              <a:rPr lang="pl-PL" dirty="0" err="1">
                <a:solidFill>
                  <a:srgbClr val="000000"/>
                </a:solidFill>
              </a:rPr>
              <a:t>PoS</a:t>
            </a:r>
            <a:r>
              <a:rPr lang="pl-PL" dirty="0">
                <a:solidFill>
                  <a:srgbClr val="000000"/>
                </a:solidFill>
              </a:rPr>
              <a:t>).</a:t>
            </a:r>
          </a:p>
          <a:p>
            <a:endParaRPr lang="en-US" dirty="0">
              <a:solidFill>
                <a:srgbClr val="000000"/>
              </a:solidFill>
            </a:endParaRPr>
          </a:p>
          <a:p>
            <a:r>
              <a:rPr lang="en-US" b="1" dirty="0">
                <a:solidFill>
                  <a:srgbClr val="F79037"/>
                </a:solidFill>
              </a:rPr>
              <a:t>Proof of Work</a:t>
            </a:r>
          </a:p>
          <a:p>
            <a:r>
              <a:rPr lang="pl-PL" dirty="0">
                <a:solidFill>
                  <a:srgbClr val="000000"/>
                </a:solidFill>
              </a:rPr>
              <a:t>Termin „wydobywanie” jest znany na przykład z </a:t>
            </a:r>
            <a:r>
              <a:rPr lang="pl-PL" dirty="0" err="1">
                <a:solidFill>
                  <a:srgbClr val="000000"/>
                </a:solidFill>
              </a:rPr>
              <a:t>Bitcoina</a:t>
            </a:r>
            <a:r>
              <a:rPr lang="pl-PL" dirty="0">
                <a:solidFill>
                  <a:srgbClr val="000000"/>
                </a:solidFill>
              </a:rPr>
              <a:t>. Sieć </a:t>
            </a:r>
            <a:r>
              <a:rPr lang="pl-PL" dirty="0" err="1">
                <a:solidFill>
                  <a:srgbClr val="000000"/>
                </a:solidFill>
              </a:rPr>
              <a:t>Ethereum</a:t>
            </a:r>
            <a:r>
              <a:rPr lang="pl-PL" dirty="0">
                <a:solidFill>
                  <a:srgbClr val="000000"/>
                </a:solidFill>
              </a:rPr>
              <a:t> używała </a:t>
            </a:r>
            <a:r>
              <a:rPr lang="pl-PL" dirty="0" err="1">
                <a:solidFill>
                  <a:srgbClr val="000000"/>
                </a:solidFill>
              </a:rPr>
              <a:t>PoW</a:t>
            </a:r>
            <a:r>
              <a:rPr lang="pl-PL" dirty="0">
                <a:solidFill>
                  <a:srgbClr val="000000"/>
                </a:solidFill>
              </a:rPr>
              <a:t> jako mechanizmu konsensusu. Transakcje muszą być pakowane w bloki za pomocą kopania, a tym samym potwierdzane. </a:t>
            </a:r>
            <a:r>
              <a:rPr lang="pl-PL" dirty="0" err="1">
                <a:solidFill>
                  <a:srgbClr val="000000"/>
                </a:solidFill>
              </a:rPr>
              <a:t>PoW</a:t>
            </a:r>
            <a:r>
              <a:rPr lang="pl-PL" dirty="0">
                <a:solidFill>
                  <a:srgbClr val="000000"/>
                </a:solidFill>
              </a:rPr>
              <a:t> opisuje warunek, że uczestnik sieci musi wykonać uczciwą i dającą się udowodnić pracę, aby potwierdzić pewną liczbę transakcji. Nagroda blokowa, którą otrzymują górnicy, ma na celu zrekompensowanie wydatkowanej energii elektrycznej i użycia specjalnego sprzętu (np. ASIC lub GPU), a ponadto osiągnięcie zysku z bieżącej nagrody blokowej i opłat transakcyjnych zatwierdzonych w transakcjach . </a:t>
            </a:r>
            <a:r>
              <a:rPr lang="pl-PL" dirty="0" err="1">
                <a:solidFill>
                  <a:srgbClr val="000000"/>
                </a:solidFill>
              </a:rPr>
              <a:t>PoW</a:t>
            </a:r>
            <a:r>
              <a:rPr lang="pl-PL" dirty="0">
                <a:solidFill>
                  <a:srgbClr val="000000"/>
                </a:solidFill>
              </a:rPr>
              <a:t> jest jak dotąd najczęściej stosowaną metodą w </a:t>
            </a:r>
            <a:r>
              <a:rPr lang="pl-PL" dirty="0" err="1">
                <a:solidFill>
                  <a:srgbClr val="000000"/>
                </a:solidFill>
              </a:rPr>
              <a:t>kryptowalutach</a:t>
            </a:r>
            <a:r>
              <a:rPr lang="pl-PL" dirty="0">
                <a:solidFill>
                  <a:srgbClr val="000000"/>
                </a:solidFill>
              </a:rPr>
              <a:t>. Wysokie stawki związane z wydobyciem zapewniają również, że generowane przez nie monety mają realną równoważną wartość w postaci pieniądza </a:t>
            </a:r>
            <a:r>
              <a:rPr lang="pl-PL" dirty="0" err="1">
                <a:solidFill>
                  <a:srgbClr val="000000"/>
                </a:solidFill>
              </a:rPr>
              <a:t>fiducjarnego</a:t>
            </a:r>
            <a:r>
              <a:rPr lang="pl-PL" dirty="0">
                <a:solidFill>
                  <a:srgbClr val="000000"/>
                </a:solidFill>
              </a:rPr>
              <a:t>.</a:t>
            </a:r>
          </a:p>
          <a:p>
            <a:r>
              <a:rPr lang="en-US" dirty="0">
                <a:solidFill>
                  <a:srgbClr val="000000"/>
                </a:solidFill>
              </a:rPr>
              <a:t> </a:t>
            </a:r>
          </a:p>
          <a:p>
            <a:endParaRPr lang="en-US" dirty="0">
              <a:solidFill>
                <a:srgbClr val="000000"/>
              </a:solidFill>
            </a:endParaRPr>
          </a:p>
          <a:p>
            <a:endParaRPr lang="en-US" dirty="0">
              <a:solidFill>
                <a:srgbClr val="000000"/>
              </a:solidFill>
            </a:endParaRPr>
          </a:p>
          <a:p>
            <a:endParaRPr lang="en-US" dirty="0">
              <a:solidFill>
                <a:srgbClr val="000000"/>
              </a:solidFill>
            </a:endParaRPr>
          </a:p>
        </p:txBody>
      </p:sp>
    </p:spTree>
    <p:extLst>
      <p:ext uri="{BB962C8B-B14F-4D97-AF65-F5344CB8AC3E}">
        <p14:creationId xmlns:p14="http://schemas.microsoft.com/office/powerpoint/2010/main" val="16899148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16">
            <a:extLst>
              <a:ext uri="{FF2B5EF4-FFF2-40B4-BE49-F238E27FC236}">
                <a16:creationId xmlns:a16="http://schemas.microsoft.com/office/drawing/2014/main" id="{F08A1FA4-61E9-B44C-83C4-A6CE732733C1}"/>
              </a:ext>
            </a:extLst>
          </p:cNvPr>
          <p:cNvSpPr>
            <a:spLocks noGrp="1"/>
          </p:cNvSpPr>
          <p:nvPr>
            <p:ph type="body" sz="quarter" idx="13"/>
          </p:nvPr>
        </p:nvSpPr>
        <p:spPr/>
        <p:txBody>
          <a:bodyPr/>
          <a:lstStyle/>
          <a:p>
            <a:r>
              <a:rPr lang="en-US" dirty="0">
                <a:solidFill>
                  <a:srgbClr val="8E2F91"/>
                </a:solidFill>
              </a:rPr>
              <a:t>01</a:t>
            </a:r>
          </a:p>
        </p:txBody>
      </p:sp>
      <p:sp>
        <p:nvSpPr>
          <p:cNvPr id="18" name="Text Placeholder 17">
            <a:extLst>
              <a:ext uri="{FF2B5EF4-FFF2-40B4-BE49-F238E27FC236}">
                <a16:creationId xmlns:a16="http://schemas.microsoft.com/office/drawing/2014/main" id="{3D13EB9D-DE55-5D4D-BEA7-6A984DDA5380}"/>
              </a:ext>
            </a:extLst>
          </p:cNvPr>
          <p:cNvSpPr>
            <a:spLocks noGrp="1"/>
          </p:cNvSpPr>
          <p:nvPr>
            <p:ph type="body" sz="quarter" idx="14"/>
          </p:nvPr>
        </p:nvSpPr>
        <p:spPr>
          <a:xfrm>
            <a:off x="3059265" y="3865694"/>
            <a:ext cx="4305362" cy="2077905"/>
          </a:xfrm>
        </p:spPr>
        <p:txBody>
          <a:bodyPr/>
          <a:lstStyle/>
          <a:p>
            <a:r>
              <a:rPr lang="en-US" sz="3600" dirty="0">
                <a:solidFill>
                  <a:srgbClr val="F79037"/>
                </a:solidFill>
              </a:rPr>
              <a:t>MODU</a:t>
            </a:r>
            <a:r>
              <a:rPr lang="pl-PL" sz="3600" dirty="0">
                <a:solidFill>
                  <a:srgbClr val="F79037"/>
                </a:solidFill>
              </a:rPr>
              <a:t>Ł</a:t>
            </a:r>
            <a:r>
              <a:rPr lang="en-US" sz="3600" dirty="0">
                <a:solidFill>
                  <a:srgbClr val="F79037"/>
                </a:solidFill>
              </a:rPr>
              <a:t> 1</a:t>
            </a:r>
          </a:p>
          <a:p>
            <a:pPr>
              <a:spcBef>
                <a:spcPts val="0"/>
              </a:spcBef>
            </a:pPr>
            <a:r>
              <a:rPr lang="pl-PL" dirty="0"/>
              <a:t>Wprowadzenie do technologii </a:t>
            </a:r>
            <a:r>
              <a:rPr lang="pl-PL" dirty="0" err="1"/>
              <a:t>Blockchain</a:t>
            </a:r>
            <a:r>
              <a:rPr lang="pl-PL" dirty="0"/>
              <a:t> </a:t>
            </a:r>
          </a:p>
          <a:p>
            <a:pPr>
              <a:spcBef>
                <a:spcPts val="0"/>
              </a:spcBef>
            </a:pPr>
            <a:r>
              <a:rPr lang="pl-PL" dirty="0"/>
              <a:t>i kryptowalut</a:t>
            </a:r>
            <a:endParaRPr lang="en-US" dirty="0"/>
          </a:p>
        </p:txBody>
      </p:sp>
      <p:sp>
        <p:nvSpPr>
          <p:cNvPr id="2" name="Slide Number Placeholder 18">
            <a:extLst>
              <a:ext uri="{FF2B5EF4-FFF2-40B4-BE49-F238E27FC236}">
                <a16:creationId xmlns:a16="http://schemas.microsoft.com/office/drawing/2014/main" id="{D447D46A-2C5D-C312-FA75-55F08C7272A4}"/>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pPr/>
              <a:t>3</a:t>
            </a:fld>
            <a:endParaRPr lang="en-US" dirty="0"/>
          </a:p>
        </p:txBody>
      </p:sp>
      <p:grpSp>
        <p:nvGrpSpPr>
          <p:cNvPr id="5" name="Group 4">
            <a:extLst>
              <a:ext uri="{FF2B5EF4-FFF2-40B4-BE49-F238E27FC236}">
                <a16:creationId xmlns:a16="http://schemas.microsoft.com/office/drawing/2014/main" id="{D19B6368-3B22-F47A-5415-A9900F2A3E77}"/>
              </a:ext>
            </a:extLst>
          </p:cNvPr>
          <p:cNvGrpSpPr/>
          <p:nvPr/>
        </p:nvGrpSpPr>
        <p:grpSpPr>
          <a:xfrm>
            <a:off x="2358984" y="9840039"/>
            <a:ext cx="4502594" cy="461665"/>
            <a:chOff x="2358984" y="9840039"/>
            <a:chExt cx="4502594" cy="461665"/>
          </a:xfrm>
        </p:grpSpPr>
        <p:pic>
          <p:nvPicPr>
            <p:cNvPr id="6" name="Picture 5">
              <a:extLst>
                <a:ext uri="{FF2B5EF4-FFF2-40B4-BE49-F238E27FC236}">
                  <a16:creationId xmlns:a16="http://schemas.microsoft.com/office/drawing/2014/main" id="{C842BF64-9D43-E399-EBB9-CE4947286EBD}"/>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bwMode="auto">
            <a:xfrm>
              <a:off x="2358984" y="9934832"/>
              <a:ext cx="1184829" cy="272079"/>
            </a:xfrm>
            <a:prstGeom prst="rect">
              <a:avLst/>
            </a:prstGeom>
            <a:ln>
              <a:noFill/>
            </a:ln>
            <a:extLst>
              <a:ext uri="{53640926-AAD7-44D8-BBD7-CCE9431645EC}">
                <a14:shadowObscured xmlns:a14="http://schemas.microsoft.com/office/drawing/2010/main"/>
              </a:ext>
            </a:extLst>
          </p:spPr>
        </p:pic>
        <p:sp>
          <p:nvSpPr>
            <p:cNvPr id="7" name="Rectangle 6">
              <a:extLst>
                <a:ext uri="{FF2B5EF4-FFF2-40B4-BE49-F238E27FC236}">
                  <a16:creationId xmlns:a16="http://schemas.microsoft.com/office/drawing/2014/main" id="{3ADD1F63-03AC-898A-5069-1CFADB1E64F8}"/>
                </a:ext>
              </a:extLst>
            </p:cNvPr>
            <p:cNvSpPr/>
            <p:nvPr/>
          </p:nvSpPr>
          <p:spPr>
            <a:xfrm>
              <a:off x="3973077" y="9840039"/>
              <a:ext cx="2888501" cy="461665"/>
            </a:xfrm>
            <a:prstGeom prst="rect">
              <a:avLst/>
            </a:prstGeom>
          </p:spPr>
          <p:txBody>
            <a:bodyPr wrap="square">
              <a:spAutoFit/>
            </a:bodyPr>
            <a:lstStyle/>
            <a:p>
              <a:pPr marL="0" marR="0" indent="0" algn="just" defTabSz="181904" rtl="0" eaLnBrk="1" fontAlgn="auto" latinLnBrk="0" hangingPunct="0">
                <a:lnSpc>
                  <a:spcPct val="100000"/>
                </a:lnSpc>
                <a:spcBef>
                  <a:spcPts val="0"/>
                </a:spcBef>
                <a:spcAft>
                  <a:spcPts val="0"/>
                </a:spcAft>
                <a:buClrTx/>
                <a:buSzTx/>
                <a:buFontTx/>
                <a:buNone/>
                <a:tabLst/>
                <a:defRPr/>
              </a:pPr>
              <a:r>
                <a:rPr lang="en-US" sz="600" kern="1200" dirty="0">
                  <a:solidFill>
                    <a:srgbClr val="000000"/>
                  </a:solidFill>
                  <a:latin typeface="Calibri" panose="020F0502020204030204" pitchFamily="34" charset="0"/>
                  <a:ea typeface="Open Sans" panose="020B0606030504020204" pitchFamily="34" charset="0"/>
                  <a:cs typeface="Calibri" panose="020F0502020204030204" pitchFamily="34" charset="0"/>
                </a:rPr>
                <a:t>Funded by the European Union. Views and opinions expressed are however those of the author(s) only and do not necessarily reflect those of the European Union or the National Agency. Neither the European Union nor National Agency can be held responsible for them. </a:t>
              </a:r>
            </a:p>
          </p:txBody>
        </p:sp>
      </p:grpSp>
    </p:spTree>
    <p:extLst>
      <p:ext uri="{BB962C8B-B14F-4D97-AF65-F5344CB8AC3E}">
        <p14:creationId xmlns:p14="http://schemas.microsoft.com/office/powerpoint/2010/main" val="122964688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C798E49-ED2E-E9C8-0021-EFD0E0A132BA}"/>
              </a:ext>
            </a:extLst>
          </p:cNvPr>
          <p:cNvSpPr>
            <a:spLocks noGrp="1"/>
          </p:cNvSpPr>
          <p:nvPr>
            <p:ph type="sldNum" sz="quarter" idx="10"/>
          </p:nvPr>
        </p:nvSpPr>
        <p:spPr/>
        <p:txBody>
          <a:bodyPr/>
          <a:lstStyle/>
          <a:p>
            <a:fld id="{CB2079F2-58AF-ED44-82D7-E04B2F6FD686}" type="slidenum">
              <a:rPr lang="en-US" smtClean="0"/>
              <a:pPr/>
              <a:t>30</a:t>
            </a:fld>
            <a:endParaRPr lang="en-US" dirty="0"/>
          </a:p>
        </p:txBody>
      </p:sp>
      <p:pic>
        <p:nvPicPr>
          <p:cNvPr id="27" name="Picture 26">
            <a:extLst>
              <a:ext uri="{FF2B5EF4-FFF2-40B4-BE49-F238E27FC236}">
                <a16:creationId xmlns:a16="http://schemas.microsoft.com/office/drawing/2014/main" id="{92947FD2-0D9F-66BC-A75C-74A5576B2AA8}"/>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flipH="1">
            <a:off x="0" y="0"/>
            <a:ext cx="7559675" cy="3105011"/>
          </a:xfrm>
          <a:prstGeom prst="rect">
            <a:avLst/>
          </a:prstGeom>
        </p:spPr>
      </p:pic>
      <p:grpSp>
        <p:nvGrpSpPr>
          <p:cNvPr id="30" name="Group 29">
            <a:extLst>
              <a:ext uri="{FF2B5EF4-FFF2-40B4-BE49-F238E27FC236}">
                <a16:creationId xmlns:a16="http://schemas.microsoft.com/office/drawing/2014/main" id="{D5DA6220-3758-4427-6119-FA05DFA2404D}"/>
              </a:ext>
            </a:extLst>
          </p:cNvPr>
          <p:cNvGrpSpPr/>
          <p:nvPr/>
        </p:nvGrpSpPr>
        <p:grpSpPr>
          <a:xfrm flipH="1">
            <a:off x="5193447" y="1022661"/>
            <a:ext cx="2590078" cy="2250924"/>
            <a:chOff x="-220413" y="5470274"/>
            <a:chExt cx="2590078" cy="2250924"/>
          </a:xfrm>
        </p:grpSpPr>
        <p:sp>
          <p:nvSpPr>
            <p:cNvPr id="32" name="Freeform 31">
              <a:extLst>
                <a:ext uri="{FF2B5EF4-FFF2-40B4-BE49-F238E27FC236}">
                  <a16:creationId xmlns:a16="http://schemas.microsoft.com/office/drawing/2014/main" id="{32EC713E-88AA-494C-A671-1ECB1AA58E23}"/>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3" name="Freeform 32">
              <a:extLst>
                <a:ext uri="{FF2B5EF4-FFF2-40B4-BE49-F238E27FC236}">
                  <a16:creationId xmlns:a16="http://schemas.microsoft.com/office/drawing/2014/main" id="{27D027B0-8DD0-F6BD-01EC-305AEF6E8B50}"/>
                </a:ext>
              </a:extLst>
            </p:cNvPr>
            <p:cNvSpPr/>
            <p:nvPr/>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4" name="Freeform 33">
              <a:extLst>
                <a:ext uri="{FF2B5EF4-FFF2-40B4-BE49-F238E27FC236}">
                  <a16:creationId xmlns:a16="http://schemas.microsoft.com/office/drawing/2014/main" id="{D35E1EC2-9CC0-1043-74A0-FF3E8B02D30F}"/>
                </a:ext>
              </a:extLst>
            </p:cNvPr>
            <p:cNvSpPr/>
            <p:nvPr/>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5" name="Freeform 34">
              <a:extLst>
                <a:ext uri="{FF2B5EF4-FFF2-40B4-BE49-F238E27FC236}">
                  <a16:creationId xmlns:a16="http://schemas.microsoft.com/office/drawing/2014/main" id="{08CC5F2C-37BC-6DEF-8D0B-DE0DD159E023}"/>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6" name="Freeform 35">
              <a:extLst>
                <a:ext uri="{FF2B5EF4-FFF2-40B4-BE49-F238E27FC236}">
                  <a16:creationId xmlns:a16="http://schemas.microsoft.com/office/drawing/2014/main" id="{EB0D2E40-423E-8F0F-00B2-A1BDB08F116D}"/>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7" name="Freeform 36">
              <a:extLst>
                <a:ext uri="{FF2B5EF4-FFF2-40B4-BE49-F238E27FC236}">
                  <a16:creationId xmlns:a16="http://schemas.microsoft.com/office/drawing/2014/main" id="{4D7EFE29-C037-3258-B8E8-993C915BBC6A}"/>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8" name="Freeform 37">
              <a:extLst>
                <a:ext uri="{FF2B5EF4-FFF2-40B4-BE49-F238E27FC236}">
                  <a16:creationId xmlns:a16="http://schemas.microsoft.com/office/drawing/2014/main" id="{8ADF7F05-F4FE-C38C-7C75-78D4ADC24441}"/>
                </a:ext>
              </a:extLst>
            </p:cNvPr>
            <p:cNvSpPr/>
            <p:nvPr/>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9" name="Freeform 38">
              <a:extLst>
                <a:ext uri="{FF2B5EF4-FFF2-40B4-BE49-F238E27FC236}">
                  <a16:creationId xmlns:a16="http://schemas.microsoft.com/office/drawing/2014/main" id="{38C8130A-DE3C-F13A-6DEE-7530E674FBC5}"/>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0" name="Freeform 39">
              <a:extLst>
                <a:ext uri="{FF2B5EF4-FFF2-40B4-BE49-F238E27FC236}">
                  <a16:creationId xmlns:a16="http://schemas.microsoft.com/office/drawing/2014/main" id="{45F2BAC6-245D-C6BC-8D11-6711B27CC4DC}"/>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1" name="Freeform 40">
              <a:extLst>
                <a:ext uri="{FF2B5EF4-FFF2-40B4-BE49-F238E27FC236}">
                  <a16:creationId xmlns:a16="http://schemas.microsoft.com/office/drawing/2014/main" id="{7F140F3C-FB59-2E4E-6F74-AB35D08012F0}"/>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2" name="Freeform 41">
              <a:extLst>
                <a:ext uri="{FF2B5EF4-FFF2-40B4-BE49-F238E27FC236}">
                  <a16:creationId xmlns:a16="http://schemas.microsoft.com/office/drawing/2014/main" id="{52E83B42-8492-D86C-5932-9B14C9E62C8A}"/>
                </a:ext>
              </a:extLst>
            </p:cNvPr>
            <p:cNvSpPr/>
            <p:nvPr/>
          </p:nvSpPr>
          <p:spPr>
            <a:xfrm rot="18900000">
              <a:off x="1929880"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3" name="Freeform 42">
              <a:extLst>
                <a:ext uri="{FF2B5EF4-FFF2-40B4-BE49-F238E27FC236}">
                  <a16:creationId xmlns:a16="http://schemas.microsoft.com/office/drawing/2014/main" id="{EB3ACB87-FFB9-40FA-61C9-A37458609A75}"/>
                </a:ext>
              </a:extLst>
            </p:cNvPr>
            <p:cNvSpPr/>
            <p:nvPr/>
          </p:nvSpPr>
          <p:spPr>
            <a:xfrm>
              <a:off x="1216650"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4" name="Freeform 43">
              <a:extLst>
                <a:ext uri="{FF2B5EF4-FFF2-40B4-BE49-F238E27FC236}">
                  <a16:creationId xmlns:a16="http://schemas.microsoft.com/office/drawing/2014/main" id="{D287733F-AF7A-1A98-EA10-4C307A73F0C3}"/>
                </a:ext>
              </a:extLst>
            </p:cNvPr>
            <p:cNvSpPr/>
            <p:nvPr/>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5" name="Freeform 44">
              <a:extLst>
                <a:ext uri="{FF2B5EF4-FFF2-40B4-BE49-F238E27FC236}">
                  <a16:creationId xmlns:a16="http://schemas.microsoft.com/office/drawing/2014/main" id="{5E81BC1B-34A3-0FE4-7AD1-F27AEF7F98D2}"/>
                </a:ext>
              </a:extLst>
            </p:cNvPr>
            <p:cNvSpPr/>
            <p:nvPr/>
          </p:nvSpPr>
          <p:spPr>
            <a:xfrm rot="18900000">
              <a:off x="997477"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6" name="Freeform 45">
              <a:extLst>
                <a:ext uri="{FF2B5EF4-FFF2-40B4-BE49-F238E27FC236}">
                  <a16:creationId xmlns:a16="http://schemas.microsoft.com/office/drawing/2014/main" id="{214F0874-F786-02A2-14B4-B137181DB8B1}"/>
                </a:ext>
              </a:extLst>
            </p:cNvPr>
            <p:cNvSpPr/>
            <p:nvPr/>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7" name="Freeform 46">
              <a:extLst>
                <a:ext uri="{FF2B5EF4-FFF2-40B4-BE49-F238E27FC236}">
                  <a16:creationId xmlns:a16="http://schemas.microsoft.com/office/drawing/2014/main" id="{81CF0C90-ACCE-2CEC-E706-E835E38888A5}"/>
                </a:ext>
              </a:extLst>
            </p:cNvPr>
            <p:cNvSpPr/>
            <p:nvPr/>
          </p:nvSpPr>
          <p:spPr>
            <a:xfrm rot="18900000">
              <a:off x="998428"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8" name="Freeform 47">
              <a:extLst>
                <a:ext uri="{FF2B5EF4-FFF2-40B4-BE49-F238E27FC236}">
                  <a16:creationId xmlns:a16="http://schemas.microsoft.com/office/drawing/2014/main" id="{17FAD3E7-28CF-5BD8-508E-DD169C623D84}"/>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9" name="Freeform 48">
              <a:extLst>
                <a:ext uri="{FF2B5EF4-FFF2-40B4-BE49-F238E27FC236}">
                  <a16:creationId xmlns:a16="http://schemas.microsoft.com/office/drawing/2014/main" id="{FAE1BCDD-6AA3-D14E-9442-2D6CBA605157}"/>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grpSp>
      <p:sp>
        <p:nvSpPr>
          <p:cNvPr id="31" name="Text Placeholder 17">
            <a:extLst>
              <a:ext uri="{FF2B5EF4-FFF2-40B4-BE49-F238E27FC236}">
                <a16:creationId xmlns:a16="http://schemas.microsoft.com/office/drawing/2014/main" id="{A3B7D3D2-D83C-B6D1-86A5-71660EABD5FB}"/>
              </a:ext>
            </a:extLst>
          </p:cNvPr>
          <p:cNvSpPr txBox="1">
            <a:spLocks/>
          </p:cNvSpPr>
          <p:nvPr/>
        </p:nvSpPr>
        <p:spPr>
          <a:xfrm>
            <a:off x="761772" y="3390247"/>
            <a:ext cx="6005741" cy="1566816"/>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just">
              <a:spcAft>
                <a:spcPts val="1200"/>
              </a:spcAft>
            </a:pPr>
            <a:r>
              <a:rPr lang="pl-PL" sz="1100" dirty="0">
                <a:solidFill>
                  <a:srgbClr val="000000"/>
                </a:solidFill>
                <a:effectLst/>
                <a:latin typeface="Calibri" panose="020F0502020204030204" pitchFamily="34" charset="0"/>
                <a:ea typeface="Times New Roman" panose="02020603050405020304" pitchFamily="18" charset="0"/>
              </a:rPr>
              <a:t>Choć proces ten jest solidny i sprawdzony, jest on również mocno krytykowany. Minusem </a:t>
            </a:r>
            <a:r>
              <a:rPr lang="pl-PL" sz="1100" dirty="0" err="1">
                <a:solidFill>
                  <a:srgbClr val="000000"/>
                </a:solidFill>
                <a:effectLst/>
                <a:latin typeface="Calibri" panose="020F0502020204030204" pitchFamily="34" charset="0"/>
                <a:ea typeface="Times New Roman" panose="02020603050405020304" pitchFamily="18" charset="0"/>
              </a:rPr>
              <a:t>PoW</a:t>
            </a:r>
            <a:r>
              <a:rPr lang="pl-PL" sz="1100" dirty="0">
                <a:solidFill>
                  <a:srgbClr val="000000"/>
                </a:solidFill>
                <a:effectLst/>
                <a:latin typeface="Calibri" panose="020F0502020204030204" pitchFamily="34" charset="0"/>
                <a:ea typeface="Times New Roman" panose="02020603050405020304" pitchFamily="18" charset="0"/>
              </a:rPr>
              <a:t> jest zużycie energii elektrycznej, a czasami specjalnie wyprodukowany sprzęt jest zużywany kosztem środowiska. Porównanie (oparte na szacunkach liczbowych) z często używanymi usługami i branżami (np. </a:t>
            </a:r>
            <a:r>
              <a:rPr lang="pl-PL" sz="1100" dirty="0" err="1">
                <a:solidFill>
                  <a:srgbClr val="000000"/>
                </a:solidFill>
                <a:effectLst/>
                <a:latin typeface="Calibri" panose="020F0502020204030204" pitchFamily="34" charset="0"/>
                <a:ea typeface="Times New Roman" panose="02020603050405020304" pitchFamily="18" charset="0"/>
              </a:rPr>
              <a:t>Netflix</a:t>
            </a:r>
            <a:r>
              <a:rPr lang="pl-PL" sz="1100" dirty="0">
                <a:solidFill>
                  <a:srgbClr val="000000"/>
                </a:solidFill>
                <a:effectLst/>
                <a:latin typeface="Calibri" panose="020F0502020204030204" pitchFamily="34" charset="0"/>
                <a:ea typeface="Times New Roman" panose="02020603050405020304" pitchFamily="18" charset="0"/>
              </a:rPr>
              <a:t>, YouTube) stawia zużycie energii przez </a:t>
            </a:r>
            <a:r>
              <a:rPr lang="pl-PL" sz="1100" dirty="0" err="1">
                <a:solidFill>
                  <a:srgbClr val="000000"/>
                </a:solidFill>
                <a:effectLst/>
                <a:latin typeface="Calibri" panose="020F0502020204030204" pitchFamily="34" charset="0"/>
                <a:ea typeface="Times New Roman" panose="02020603050405020304" pitchFamily="18" charset="0"/>
              </a:rPr>
              <a:t>PoW</a:t>
            </a:r>
            <a:r>
              <a:rPr lang="pl-PL" sz="1100" dirty="0">
                <a:solidFill>
                  <a:srgbClr val="000000"/>
                </a:solidFill>
                <a:effectLst/>
                <a:latin typeface="Calibri" panose="020F0502020204030204" pitchFamily="34" charset="0"/>
                <a:ea typeface="Times New Roman" panose="02020603050405020304" pitchFamily="18" charset="0"/>
              </a:rPr>
              <a:t> i </a:t>
            </a:r>
            <a:r>
              <a:rPr lang="pl-PL" sz="1100" dirty="0" err="1">
                <a:solidFill>
                  <a:srgbClr val="000000"/>
                </a:solidFill>
                <a:effectLst/>
                <a:latin typeface="Calibri" panose="020F0502020204030204" pitchFamily="34" charset="0"/>
                <a:ea typeface="Times New Roman" panose="02020603050405020304" pitchFamily="18" charset="0"/>
              </a:rPr>
              <a:t>PoS</a:t>
            </a:r>
            <a:r>
              <a:rPr lang="pl-PL" sz="1100" dirty="0">
                <a:solidFill>
                  <a:srgbClr val="000000"/>
                </a:solidFill>
                <a:effectLst/>
                <a:latin typeface="Calibri" panose="020F0502020204030204" pitchFamily="34" charset="0"/>
                <a:ea typeface="Times New Roman" panose="02020603050405020304" pitchFamily="18" charset="0"/>
              </a:rPr>
              <a:t> w odpowiednim świetle.</a:t>
            </a:r>
          </a:p>
        </p:txBody>
      </p:sp>
      <p:sp>
        <p:nvSpPr>
          <p:cNvPr id="7" name="Text Placeholder 17">
            <a:extLst>
              <a:ext uri="{FF2B5EF4-FFF2-40B4-BE49-F238E27FC236}">
                <a16:creationId xmlns:a16="http://schemas.microsoft.com/office/drawing/2014/main" id="{7E5F6DDF-F345-D749-CDAC-136A91CFF324}"/>
              </a:ext>
            </a:extLst>
          </p:cNvPr>
          <p:cNvSpPr txBox="1">
            <a:spLocks/>
          </p:cNvSpPr>
          <p:nvPr/>
        </p:nvSpPr>
        <p:spPr>
          <a:xfrm>
            <a:off x="761772" y="7761707"/>
            <a:ext cx="6005741" cy="482644"/>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ctr">
              <a:spcAft>
                <a:spcPts val="1000"/>
              </a:spcAft>
            </a:pPr>
            <a:r>
              <a:rPr lang="pl-PL" sz="1100" i="0" dirty="0">
                <a:solidFill>
                  <a:srgbClr val="F79037"/>
                </a:solidFill>
                <a:effectLst/>
                <a:latin typeface="Calibri" panose="020F0502020204030204" pitchFamily="34" charset="0"/>
                <a:ea typeface="Times New Roman" panose="02020603050405020304" pitchFamily="18" charset="0"/>
                <a:cs typeface="Calibri" panose="020F0502020204030204" pitchFamily="34" charset="0"/>
              </a:rPr>
              <a:t>Rysunek 6: Porównanie rocznego zużycia energii przez usługi i przemysł</a:t>
            </a:r>
            <a:r>
              <a:rPr lang="en-US" sz="1100" i="0" dirty="0">
                <a:solidFill>
                  <a:srgbClr val="F79037"/>
                </a:solidFill>
                <a:effectLst/>
                <a:latin typeface="Calibri" panose="020F0502020204030204" pitchFamily="34" charset="0"/>
                <a:ea typeface="Times New Roman" panose="02020603050405020304" pitchFamily="18" charset="0"/>
                <a:cs typeface="Calibri" panose="020F0502020204030204" pitchFamily="34" charset="0"/>
              </a:rPr>
              <a:t> </a:t>
            </a:r>
            <a:br>
              <a:rPr lang="en-US" sz="1100" i="0" dirty="0">
                <a:solidFill>
                  <a:srgbClr val="F79037"/>
                </a:solidFill>
                <a:effectLst/>
                <a:latin typeface="Calibri" panose="020F0502020204030204" pitchFamily="34" charset="0"/>
                <a:ea typeface="Times New Roman" panose="02020603050405020304" pitchFamily="18" charset="0"/>
                <a:cs typeface="Calibri" panose="020F0502020204030204" pitchFamily="34" charset="0"/>
              </a:rPr>
            </a:br>
            <a:r>
              <a:rPr lang="en-US" sz="1100" i="0" dirty="0">
                <a:solidFill>
                  <a:srgbClr val="F79037"/>
                </a:solidFill>
                <a:effectLst/>
                <a:latin typeface="Calibri" panose="020F0502020204030204" pitchFamily="34" charset="0"/>
                <a:ea typeface="Times New Roman" panose="02020603050405020304" pitchFamily="18" charset="0"/>
                <a:cs typeface="Calibri" panose="020F0502020204030204" pitchFamily="34" charset="0"/>
              </a:rPr>
              <a:t>(</a:t>
            </a:r>
            <a:r>
              <a:rPr lang="pl-PL" sz="1100" i="0" dirty="0">
                <a:solidFill>
                  <a:srgbClr val="F79037"/>
                </a:solidFill>
                <a:effectLst/>
                <a:latin typeface="Calibri" panose="020F0502020204030204" pitchFamily="34" charset="0"/>
                <a:ea typeface="Times New Roman" panose="02020603050405020304" pitchFamily="18" charset="0"/>
                <a:cs typeface="Calibri" panose="020F0502020204030204" pitchFamily="34" charset="0"/>
              </a:rPr>
              <a:t>Źródło</a:t>
            </a:r>
            <a:r>
              <a:rPr lang="en-US" sz="1100" i="0" dirty="0">
                <a:solidFill>
                  <a:srgbClr val="F79037"/>
                </a:solidFill>
                <a:effectLst/>
                <a:latin typeface="Calibri" panose="020F0502020204030204" pitchFamily="34" charset="0"/>
                <a:ea typeface="Times New Roman" panose="02020603050405020304" pitchFamily="18" charset="0"/>
                <a:cs typeface="Calibri" panose="020F0502020204030204" pitchFamily="34" charset="0"/>
              </a:rPr>
              <a:t>: Ethereum's energy expenditure, </a:t>
            </a:r>
            <a:r>
              <a:rPr lang="en-US" sz="1100" i="0" dirty="0">
                <a:solidFill>
                  <a:srgbClr val="F79037"/>
                </a:solidFill>
                <a:effectLst/>
                <a:latin typeface="Calibri" panose="020F0502020204030204" pitchFamily="34" charset="0"/>
                <a:ea typeface="Times New Roman" panose="02020603050405020304" pitchFamily="18" charset="0"/>
                <a:cs typeface="Calibri" panose="020F0502020204030204" pitchFamily="34" charset="0"/>
                <a:hlinkClick r:id="rId3">
                  <a:extLst>
                    <a:ext uri="{A12FA001-AC4F-418D-AE19-62706E023703}">
                      <ahyp:hlinkClr xmlns:ahyp="http://schemas.microsoft.com/office/drawing/2018/hyperlinkcolor" val="tx"/>
                    </a:ext>
                  </a:extLst>
                </a:hlinkClick>
              </a:rPr>
              <a:t>Ethereum Foundation</a:t>
            </a:r>
            <a:r>
              <a:rPr lang="en-US" sz="1100" i="0" dirty="0">
                <a:solidFill>
                  <a:srgbClr val="F79037"/>
                </a:solidFill>
                <a:effectLst/>
                <a:latin typeface="Calibri" panose="020F0502020204030204" pitchFamily="34" charset="0"/>
                <a:ea typeface="Times New Roman" panose="02020603050405020304" pitchFamily="18" charset="0"/>
                <a:cs typeface="Calibri" panose="020F0502020204030204" pitchFamily="34" charset="0"/>
              </a:rPr>
              <a:t>, 2022)</a:t>
            </a:r>
          </a:p>
        </p:txBody>
      </p:sp>
      <p:pic>
        <p:nvPicPr>
          <p:cNvPr id="6" name="Picture 5">
            <a:extLst>
              <a:ext uri="{FF2B5EF4-FFF2-40B4-BE49-F238E27FC236}">
                <a16:creationId xmlns:a16="http://schemas.microsoft.com/office/drawing/2014/main" id="{95864A4D-2CB1-C1CA-B699-FAD3F4425822}"/>
              </a:ext>
            </a:extLst>
          </p:cNvPr>
          <p:cNvPicPr>
            <a:picLocks noChangeAspect="1"/>
          </p:cNvPicPr>
          <p:nvPr/>
        </p:nvPicPr>
        <p:blipFill>
          <a:blip r:embed="rId4"/>
          <a:stretch>
            <a:fillRect/>
          </a:stretch>
        </p:blipFill>
        <p:spPr>
          <a:xfrm>
            <a:off x="899153" y="4651295"/>
            <a:ext cx="5761368" cy="2933889"/>
          </a:xfrm>
          <a:prstGeom prst="rect">
            <a:avLst/>
          </a:prstGeom>
        </p:spPr>
      </p:pic>
      <p:sp>
        <p:nvSpPr>
          <p:cNvPr id="11" name="Rectangle 10">
            <a:extLst>
              <a:ext uri="{FF2B5EF4-FFF2-40B4-BE49-F238E27FC236}">
                <a16:creationId xmlns:a16="http://schemas.microsoft.com/office/drawing/2014/main" id="{B92B49B9-DA89-6759-FA6E-3BEDDF8A2572}"/>
              </a:ext>
            </a:extLst>
          </p:cNvPr>
          <p:cNvSpPr/>
          <p:nvPr/>
        </p:nvSpPr>
        <p:spPr>
          <a:xfrm flipV="1">
            <a:off x="740928" y="8424301"/>
            <a:ext cx="6832572" cy="1691266"/>
          </a:xfrm>
          <a:prstGeom prst="rect">
            <a:avLst/>
          </a:prstGeom>
          <a:solidFill>
            <a:srgbClr val="8E2F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8" name="Text Placeholder 23">
            <a:extLst>
              <a:ext uri="{FF2B5EF4-FFF2-40B4-BE49-F238E27FC236}">
                <a16:creationId xmlns:a16="http://schemas.microsoft.com/office/drawing/2014/main" id="{B78CD311-F889-12D3-BBDA-43AC690B1A34}"/>
              </a:ext>
            </a:extLst>
          </p:cNvPr>
          <p:cNvSpPr txBox="1">
            <a:spLocks/>
          </p:cNvSpPr>
          <p:nvPr/>
        </p:nvSpPr>
        <p:spPr>
          <a:xfrm>
            <a:off x="6575171" y="9525908"/>
            <a:ext cx="785328" cy="1056987"/>
          </a:xfrm>
          <a:prstGeom prst="rect">
            <a:avLst/>
          </a:prstGeom>
        </p:spPr>
        <p:txBody>
          <a:bodyPr anchor="t">
            <a:normAutofit fontScale="77500" lnSpcReduction="20000"/>
          </a:bodyPr>
          <a:lstStyle>
            <a:lvl1pPr marL="0" indent="0" algn="r" defTabSz="2073036" rtl="0" eaLnBrk="1" latinLnBrk="0" hangingPunct="1">
              <a:lnSpc>
                <a:spcPct val="100000"/>
              </a:lnSpc>
              <a:spcBef>
                <a:spcPts val="2267"/>
              </a:spcBef>
              <a:buFont typeface="Arial" panose="020B0604020202020204" pitchFamily="34" charset="0"/>
              <a:buNone/>
              <a:defRPr sz="9600" b="1" i="0" kern="1200" baseline="0">
                <a:solidFill>
                  <a:srgbClr val="F9A835"/>
                </a:solidFill>
                <a:latin typeface="Times New Roman" charset="0"/>
                <a:ea typeface="Times New Roman" charset="0"/>
                <a:cs typeface="Times New Roman" charset="0"/>
              </a:defRPr>
            </a:lvl1pPr>
            <a:lvl2pPr marL="1554778" indent="-518260" algn="l" defTabSz="2073036" rtl="0" eaLnBrk="1" latinLnBrk="0" hangingPunct="1">
              <a:lnSpc>
                <a:spcPct val="100000"/>
              </a:lnSpc>
              <a:spcBef>
                <a:spcPts val="1133"/>
              </a:spcBef>
              <a:buFont typeface="Arial" panose="020B0604020202020204" pitchFamily="34" charset="0"/>
              <a:buChar char="•"/>
              <a:defRPr sz="5441" kern="1200">
                <a:solidFill>
                  <a:srgbClr val="011E3B"/>
                </a:solidFill>
                <a:latin typeface="Poppins" pitchFamily="2" charset="77"/>
                <a:ea typeface="+mn-ea"/>
                <a:cs typeface="Poppins" pitchFamily="2" charset="77"/>
              </a:defRPr>
            </a:lvl2pPr>
            <a:lvl3pPr marL="2591296" indent="-518260" algn="l" defTabSz="2073036" rtl="0" eaLnBrk="1" latinLnBrk="0" hangingPunct="1">
              <a:lnSpc>
                <a:spcPct val="100000"/>
              </a:lnSpc>
              <a:spcBef>
                <a:spcPts val="1133"/>
              </a:spcBef>
              <a:buFont typeface="Arial" panose="020B0604020202020204" pitchFamily="34" charset="0"/>
              <a:buChar char="•"/>
              <a:defRPr sz="4532" kern="1200">
                <a:solidFill>
                  <a:srgbClr val="011E3B"/>
                </a:solidFill>
                <a:latin typeface="Poppins" pitchFamily="2" charset="77"/>
                <a:ea typeface="+mn-ea"/>
                <a:cs typeface="Poppins" pitchFamily="2" charset="77"/>
              </a:defRPr>
            </a:lvl3pPr>
            <a:lvl4pPr marL="3627814" indent="-518260" algn="l" defTabSz="2073036"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4pPr>
            <a:lvl5pPr marL="4664335" indent="-518260" algn="l" defTabSz="2073036"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dirty="0"/>
              <a:t>”</a:t>
            </a:r>
          </a:p>
        </p:txBody>
      </p:sp>
      <p:sp>
        <p:nvSpPr>
          <p:cNvPr id="9" name="Text Placeholder 23">
            <a:extLst>
              <a:ext uri="{FF2B5EF4-FFF2-40B4-BE49-F238E27FC236}">
                <a16:creationId xmlns:a16="http://schemas.microsoft.com/office/drawing/2014/main" id="{55E6D986-A3F8-11A8-EC90-0F2451C9EB65}"/>
              </a:ext>
            </a:extLst>
          </p:cNvPr>
          <p:cNvSpPr txBox="1">
            <a:spLocks/>
          </p:cNvSpPr>
          <p:nvPr/>
        </p:nvSpPr>
        <p:spPr>
          <a:xfrm>
            <a:off x="1710813" y="8658212"/>
            <a:ext cx="5107933" cy="1237956"/>
          </a:xfrm>
          <a:prstGeom prst="rect">
            <a:avLst/>
          </a:prstGeom>
        </p:spPr>
        <p:txBody>
          <a:bodyPr anchor="ctr">
            <a:normAutofit fontScale="92500" lnSpcReduction="20000"/>
          </a:bodyPr>
          <a:lstStyle>
            <a:lvl1pPr marL="0" indent="0" algn="ctr" defTabSz="2073036" rtl="0" eaLnBrk="1" latinLnBrk="0" hangingPunct="1">
              <a:lnSpc>
                <a:spcPct val="100000"/>
              </a:lnSpc>
              <a:spcBef>
                <a:spcPts val="2267"/>
              </a:spcBef>
              <a:buFont typeface="Arial" panose="020B0604020202020204" pitchFamily="34" charset="0"/>
              <a:buNone/>
              <a:defRPr sz="1801" b="0" i="0" kern="1200" baseline="0">
                <a:solidFill>
                  <a:schemeClr val="bg1"/>
                </a:solidFill>
                <a:latin typeface="Calibri" panose="020F0502020204030204" pitchFamily="34" charset="0"/>
                <a:ea typeface="+mn-ea"/>
                <a:cs typeface="Calibri" panose="020F0502020204030204" pitchFamily="34" charset="0"/>
              </a:defRPr>
            </a:lvl1pPr>
            <a:lvl2pPr marL="1554778" indent="-518260" algn="l" defTabSz="2073036" rtl="0" eaLnBrk="1" latinLnBrk="0" hangingPunct="1">
              <a:lnSpc>
                <a:spcPct val="100000"/>
              </a:lnSpc>
              <a:spcBef>
                <a:spcPts val="1133"/>
              </a:spcBef>
              <a:buFont typeface="Arial" panose="020B0604020202020204" pitchFamily="34" charset="0"/>
              <a:buChar char="•"/>
              <a:defRPr sz="5441" kern="1200">
                <a:solidFill>
                  <a:srgbClr val="011E3B"/>
                </a:solidFill>
                <a:latin typeface="Poppins" pitchFamily="2" charset="77"/>
                <a:ea typeface="+mn-ea"/>
                <a:cs typeface="Poppins" pitchFamily="2" charset="77"/>
              </a:defRPr>
            </a:lvl2pPr>
            <a:lvl3pPr marL="2591296" indent="-518260" algn="l" defTabSz="2073036" rtl="0" eaLnBrk="1" latinLnBrk="0" hangingPunct="1">
              <a:lnSpc>
                <a:spcPct val="100000"/>
              </a:lnSpc>
              <a:spcBef>
                <a:spcPts val="1133"/>
              </a:spcBef>
              <a:buFont typeface="Arial" panose="020B0604020202020204" pitchFamily="34" charset="0"/>
              <a:buChar char="•"/>
              <a:defRPr sz="4532" kern="1200">
                <a:solidFill>
                  <a:srgbClr val="011E3B"/>
                </a:solidFill>
                <a:latin typeface="Poppins" pitchFamily="2" charset="77"/>
                <a:ea typeface="+mn-ea"/>
                <a:cs typeface="Poppins" pitchFamily="2" charset="77"/>
              </a:defRPr>
            </a:lvl3pPr>
            <a:lvl4pPr marL="3627814" indent="-518260" algn="l" defTabSz="2073036"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4pPr>
            <a:lvl5pPr marL="4664335" indent="-518260" algn="l" defTabSz="2073036"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pl-PL" dirty="0"/>
              <a:t>„Szacunkowe wydatki na energię YouTube zostały również podzielone na kanały i poszczególne filmy. Te szacunki pokazują, że YouTube zużył ponad 175 razy więcej energii na oglądanie </a:t>
            </a:r>
            <a:r>
              <a:rPr lang="pl-PL" dirty="0" err="1"/>
              <a:t>Gangnam</a:t>
            </a:r>
            <a:r>
              <a:rPr lang="pl-PL" dirty="0"/>
              <a:t> Style w 2019 roku niż </a:t>
            </a:r>
            <a:r>
              <a:rPr lang="pl-PL" dirty="0" err="1"/>
              <a:t>Ethereum</a:t>
            </a:r>
            <a:r>
              <a:rPr lang="pl-PL" dirty="0"/>
              <a:t> zużywa rocznie”.</a:t>
            </a:r>
            <a:endParaRPr lang="en-US" dirty="0"/>
          </a:p>
        </p:txBody>
      </p:sp>
      <p:sp>
        <p:nvSpPr>
          <p:cNvPr id="10" name="Text Placeholder 23">
            <a:extLst>
              <a:ext uri="{FF2B5EF4-FFF2-40B4-BE49-F238E27FC236}">
                <a16:creationId xmlns:a16="http://schemas.microsoft.com/office/drawing/2014/main" id="{05239D99-E4E1-86A8-9E37-61F6FADFA4D4}"/>
              </a:ext>
            </a:extLst>
          </p:cNvPr>
          <p:cNvSpPr txBox="1">
            <a:spLocks/>
          </p:cNvSpPr>
          <p:nvPr/>
        </p:nvSpPr>
        <p:spPr>
          <a:xfrm>
            <a:off x="1061161" y="8381815"/>
            <a:ext cx="2003444" cy="936605"/>
          </a:xfrm>
          <a:prstGeom prst="rect">
            <a:avLst/>
          </a:prstGeom>
        </p:spPr>
        <p:txBody>
          <a:bodyPr anchor="t">
            <a:noAutofit/>
          </a:bodyPr>
          <a:lstStyle>
            <a:lvl1pPr marL="0" indent="0" algn="l" defTabSz="2073036" rtl="0" eaLnBrk="1" latinLnBrk="0" hangingPunct="1">
              <a:lnSpc>
                <a:spcPct val="100000"/>
              </a:lnSpc>
              <a:spcBef>
                <a:spcPts val="2267"/>
              </a:spcBef>
              <a:buFont typeface="Arial" panose="020B0604020202020204" pitchFamily="34" charset="0"/>
              <a:buNone/>
              <a:defRPr sz="9600" b="1" i="0" kern="1200" baseline="0">
                <a:solidFill>
                  <a:srgbClr val="F9A835"/>
                </a:solidFill>
                <a:latin typeface="Times New Roman" charset="0"/>
                <a:ea typeface="Times New Roman" charset="0"/>
                <a:cs typeface="Times New Roman" charset="0"/>
              </a:defRPr>
            </a:lvl1pPr>
            <a:lvl2pPr marL="1554778" indent="-518260" algn="l" defTabSz="2073036" rtl="0" eaLnBrk="1" latinLnBrk="0" hangingPunct="1">
              <a:lnSpc>
                <a:spcPct val="100000"/>
              </a:lnSpc>
              <a:spcBef>
                <a:spcPts val="1133"/>
              </a:spcBef>
              <a:buFont typeface="Arial" panose="020B0604020202020204" pitchFamily="34" charset="0"/>
              <a:buChar char="•"/>
              <a:defRPr sz="5441" kern="1200">
                <a:solidFill>
                  <a:srgbClr val="011E3B"/>
                </a:solidFill>
                <a:latin typeface="Poppins" pitchFamily="2" charset="77"/>
                <a:ea typeface="+mn-ea"/>
                <a:cs typeface="Poppins" pitchFamily="2" charset="77"/>
              </a:defRPr>
            </a:lvl2pPr>
            <a:lvl3pPr marL="2591296" indent="-518260" algn="l" defTabSz="2073036" rtl="0" eaLnBrk="1" latinLnBrk="0" hangingPunct="1">
              <a:lnSpc>
                <a:spcPct val="100000"/>
              </a:lnSpc>
              <a:spcBef>
                <a:spcPts val="1133"/>
              </a:spcBef>
              <a:buFont typeface="Arial" panose="020B0604020202020204" pitchFamily="34" charset="0"/>
              <a:buChar char="•"/>
              <a:defRPr sz="4532" kern="1200">
                <a:solidFill>
                  <a:srgbClr val="011E3B"/>
                </a:solidFill>
                <a:latin typeface="Poppins" pitchFamily="2" charset="77"/>
                <a:ea typeface="+mn-ea"/>
                <a:cs typeface="Poppins" pitchFamily="2" charset="77"/>
              </a:defRPr>
            </a:lvl3pPr>
            <a:lvl4pPr marL="3627814" indent="-518260" algn="l" defTabSz="2073036"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4pPr>
            <a:lvl5pPr marL="4664335" indent="-518260" algn="l" defTabSz="2073036"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sz="7400" dirty="0"/>
              <a:t>“</a:t>
            </a:r>
          </a:p>
        </p:txBody>
      </p:sp>
      <p:sp>
        <p:nvSpPr>
          <p:cNvPr id="12" name="Text Placeholder 17">
            <a:extLst>
              <a:ext uri="{FF2B5EF4-FFF2-40B4-BE49-F238E27FC236}">
                <a16:creationId xmlns:a16="http://schemas.microsoft.com/office/drawing/2014/main" id="{4F1F8B68-3E27-8807-E6AD-D273E15CEC5E}"/>
              </a:ext>
            </a:extLst>
          </p:cNvPr>
          <p:cNvSpPr txBox="1">
            <a:spLocks/>
          </p:cNvSpPr>
          <p:nvPr/>
        </p:nvSpPr>
        <p:spPr>
          <a:xfrm>
            <a:off x="1261908" y="9812873"/>
            <a:ext cx="6005741" cy="482644"/>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ctr">
              <a:spcAft>
                <a:spcPts val="1000"/>
              </a:spcAft>
            </a:pPr>
            <a:r>
              <a:rPr lang="en-US" sz="1100" dirty="0">
                <a:solidFill>
                  <a:srgbClr val="F79037"/>
                </a:solidFill>
                <a:effectLst/>
                <a:latin typeface="Calibri" panose="020F0502020204030204" pitchFamily="34" charset="0"/>
                <a:ea typeface="Times New Roman" panose="02020603050405020304" pitchFamily="18" charset="0"/>
                <a:cs typeface="Calibri" panose="020F0502020204030204" pitchFamily="34" charset="0"/>
              </a:rPr>
              <a:t>(</a:t>
            </a:r>
            <a:r>
              <a:rPr lang="en-US" sz="1100" dirty="0" err="1">
                <a:solidFill>
                  <a:srgbClr val="F79037"/>
                </a:solidFill>
                <a:effectLst/>
                <a:latin typeface="Calibri" panose="020F0502020204030204" pitchFamily="34" charset="0"/>
                <a:ea typeface="Times New Roman" panose="02020603050405020304" pitchFamily="18" charset="0"/>
                <a:cs typeface="Calibri" panose="020F0502020204030204" pitchFamily="34" charset="0"/>
              </a:rPr>
              <a:t>Fundacja</a:t>
            </a:r>
            <a:r>
              <a:rPr lang="en-US" sz="1100" dirty="0">
                <a:solidFill>
                  <a:srgbClr val="F79037"/>
                </a:solidFill>
                <a:effectLst/>
                <a:latin typeface="Calibri" panose="020F0502020204030204" pitchFamily="34" charset="0"/>
                <a:ea typeface="Times New Roman" panose="02020603050405020304" pitchFamily="18" charset="0"/>
                <a:cs typeface="Calibri" panose="020F0502020204030204" pitchFamily="34" charset="0"/>
              </a:rPr>
              <a:t> Ethereum, 2022)</a:t>
            </a:r>
            <a:endParaRPr lang="en-US" sz="1100" i="0" dirty="0">
              <a:solidFill>
                <a:srgbClr val="F79037"/>
              </a:solidFill>
              <a:effectLst/>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250945516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8">
            <a:extLst>
              <a:ext uri="{FF2B5EF4-FFF2-40B4-BE49-F238E27FC236}">
                <a16:creationId xmlns:a16="http://schemas.microsoft.com/office/drawing/2014/main" id="{5474513D-243D-2C7F-30B6-FA85C21828C9}"/>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pPr/>
              <a:t>31</a:t>
            </a:fld>
            <a:endParaRPr lang="en-US" dirty="0"/>
          </a:p>
        </p:txBody>
      </p:sp>
      <p:sp>
        <p:nvSpPr>
          <p:cNvPr id="4" name="Text Placeholder 17">
            <a:extLst>
              <a:ext uri="{FF2B5EF4-FFF2-40B4-BE49-F238E27FC236}">
                <a16:creationId xmlns:a16="http://schemas.microsoft.com/office/drawing/2014/main" id="{2DFD753F-CBD9-E4B5-A411-BD00072EDC76}"/>
              </a:ext>
            </a:extLst>
          </p:cNvPr>
          <p:cNvSpPr txBox="1">
            <a:spLocks/>
          </p:cNvSpPr>
          <p:nvPr/>
        </p:nvSpPr>
        <p:spPr>
          <a:xfrm>
            <a:off x="761772" y="668129"/>
            <a:ext cx="6036131" cy="8902076"/>
          </a:xfrm>
          <a:prstGeom prst="rect">
            <a:avLst/>
          </a:prstGeom>
        </p:spPr>
        <p:txBody>
          <a:bodyPr numCol="2"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just"/>
            <a:r>
              <a:rPr lang="pl-PL" sz="1100" dirty="0">
                <a:effectLst/>
                <a:latin typeface="Calibri" panose="020F0502020204030204" pitchFamily="34" charset="0"/>
                <a:ea typeface="Times New Roman" panose="02020603050405020304" pitchFamily="18" charset="0"/>
                <a:cs typeface="Calibri" panose="020F0502020204030204" pitchFamily="34" charset="0"/>
              </a:rPr>
              <a:t>O ile redukcja śladu węglowego kryptowalut (poprzez wykorzystanie odnawialnych źródeł energii) jest pożądana, o tyle trzeba sobie odpowiedzieć na następujące pytanie:</a:t>
            </a:r>
          </a:p>
          <a:p>
            <a:pPr algn="just"/>
            <a:r>
              <a:rPr lang="en-US" sz="1100" dirty="0">
                <a:effectLst/>
                <a:latin typeface="Calibri" panose="020F0502020204030204" pitchFamily="34" charset="0"/>
                <a:ea typeface="Times New Roman" panose="02020603050405020304" pitchFamily="18" charset="0"/>
                <a:cs typeface="Calibri" panose="020F0502020204030204" pitchFamily="34" charset="0"/>
              </a:rPr>
              <a:t> </a:t>
            </a:r>
          </a:p>
          <a:p>
            <a:pPr algn="just"/>
            <a:r>
              <a:rPr lang="pl-PL" sz="1100" dirty="0">
                <a:effectLst/>
                <a:latin typeface="Calibri" panose="020F0502020204030204" pitchFamily="34" charset="0"/>
                <a:ea typeface="Times New Roman" panose="02020603050405020304" pitchFamily="18" charset="0"/>
                <a:cs typeface="Calibri" panose="020F0502020204030204" pitchFamily="34" charset="0"/>
              </a:rPr>
              <a:t>Czy funkcje, które pełni </a:t>
            </a:r>
            <a:r>
              <a:rPr lang="pl-PL" sz="1100" dirty="0" err="1">
                <a:effectLst/>
                <a:latin typeface="Calibri" panose="020F0502020204030204" pitchFamily="34" charset="0"/>
                <a:ea typeface="Times New Roman" panose="02020603050405020304" pitchFamily="18" charset="0"/>
                <a:cs typeface="Calibri" panose="020F0502020204030204" pitchFamily="34" charset="0"/>
              </a:rPr>
              <a:t>Bitcoin</a:t>
            </a:r>
            <a:r>
              <a:rPr lang="pl-PL" sz="1100" dirty="0">
                <a:effectLst/>
                <a:latin typeface="Calibri" panose="020F0502020204030204" pitchFamily="34" charset="0"/>
                <a:ea typeface="Times New Roman" panose="02020603050405020304" pitchFamily="18" charset="0"/>
                <a:cs typeface="Calibri" panose="020F0502020204030204" pitchFamily="34" charset="0"/>
              </a:rPr>
              <a:t> i inne </a:t>
            </a:r>
            <a:r>
              <a:rPr lang="pl-PL" sz="1100" dirty="0" err="1">
                <a:effectLst/>
                <a:latin typeface="Calibri" panose="020F0502020204030204" pitchFamily="34" charset="0"/>
                <a:ea typeface="Times New Roman" panose="02020603050405020304" pitchFamily="18" charset="0"/>
                <a:cs typeface="Calibri" panose="020F0502020204030204" pitchFamily="34" charset="0"/>
              </a:rPr>
              <a:t>kryptowaluty</a:t>
            </a:r>
            <a:r>
              <a:rPr lang="pl-PL" sz="1100" dirty="0">
                <a:effectLst/>
                <a:latin typeface="Calibri" panose="020F0502020204030204" pitchFamily="34" charset="0"/>
                <a:ea typeface="Times New Roman" panose="02020603050405020304" pitchFamily="18" charset="0"/>
                <a:cs typeface="Calibri" panose="020F0502020204030204" pitchFamily="34" charset="0"/>
              </a:rPr>
              <a:t>, są warte wydatku energetycznego, jaki ponoszą?</a:t>
            </a:r>
          </a:p>
          <a:p>
            <a:pPr algn="just"/>
            <a:r>
              <a:rPr lang="en-US" sz="1100" dirty="0">
                <a:effectLst/>
                <a:latin typeface="Calibri" panose="020F0502020204030204" pitchFamily="34" charset="0"/>
                <a:ea typeface="Times New Roman" panose="02020603050405020304" pitchFamily="18" charset="0"/>
                <a:cs typeface="Calibri" panose="020F0502020204030204" pitchFamily="34" charset="0"/>
              </a:rPr>
              <a:t> </a:t>
            </a:r>
          </a:p>
          <a:p>
            <a:pPr algn="just"/>
            <a:r>
              <a:rPr lang="pl-PL" sz="1100" dirty="0">
                <a:effectLst/>
                <a:latin typeface="Calibri" panose="020F0502020204030204" pitchFamily="34" charset="0"/>
                <a:ea typeface="Times New Roman" panose="02020603050405020304" pitchFamily="18" charset="0"/>
                <a:cs typeface="Calibri" panose="020F0502020204030204" pitchFamily="34" charset="0"/>
              </a:rPr>
              <a:t>Inną wadą jest podział społeczności tych projektów. Zawsze są dwie grupy. Użytkownicy, którzy muszą podnosić opłaty transakcyjne i czekać na potwierdzenia, oraz górnicy, którzy są nastawieni na zysk i przede wszystkim chcą zarobić na projekcie dla siebie. Sugestie, jak ulepszyć projekt i implementację kodu źródłowego, zwykle wywołują dyskusje, w których oba obozy energicznie bronią swoich interesów.</a:t>
            </a:r>
          </a:p>
          <a:p>
            <a:pPr algn="just"/>
            <a:endParaRPr lang="en-US" sz="1100" dirty="0">
              <a:latin typeface="Calibri" panose="020F0502020204030204" pitchFamily="34" charset="0"/>
              <a:ea typeface="Times New Roman" panose="02020603050405020304" pitchFamily="18" charset="0"/>
              <a:cs typeface="Calibri" panose="020F0502020204030204" pitchFamily="34" charset="0"/>
            </a:endParaRPr>
          </a:p>
          <a:p>
            <a:pPr algn="just"/>
            <a:r>
              <a:rPr lang="en-US" sz="1100" b="1" dirty="0">
                <a:solidFill>
                  <a:srgbClr val="F79037"/>
                </a:solidFill>
                <a:effectLst/>
                <a:latin typeface="Calibri" panose="020F0502020204030204" pitchFamily="34" charset="0"/>
                <a:ea typeface="Times New Roman" panose="02020603050405020304" pitchFamily="18" charset="0"/>
                <a:cs typeface="Calibri" panose="020F0502020204030204" pitchFamily="34" charset="0"/>
              </a:rPr>
              <a:t>Proof of Stake</a:t>
            </a:r>
          </a:p>
          <a:p>
            <a:pPr algn="just"/>
            <a:r>
              <a:rPr lang="pl-PL" sz="1100" dirty="0">
                <a:effectLst/>
                <a:latin typeface="Calibri" panose="020F0502020204030204" pitchFamily="34" charset="0"/>
                <a:ea typeface="Times New Roman" panose="02020603050405020304" pitchFamily="18" charset="0"/>
                <a:cs typeface="Calibri" panose="020F0502020204030204" pitchFamily="34" charset="0"/>
              </a:rPr>
              <a:t>Podobnie jak na przykład w spółce akcyjnej, w </a:t>
            </a:r>
            <a:r>
              <a:rPr lang="pl-PL" sz="1100" dirty="0" err="1">
                <a:effectLst/>
                <a:latin typeface="Calibri" panose="020F0502020204030204" pitchFamily="34" charset="0"/>
                <a:ea typeface="Times New Roman" panose="02020603050405020304" pitchFamily="18" charset="0"/>
                <a:cs typeface="Calibri" panose="020F0502020204030204" pitchFamily="34" charset="0"/>
              </a:rPr>
              <a:t>PoS</a:t>
            </a:r>
            <a:r>
              <a:rPr lang="pl-PL" sz="1100" dirty="0">
                <a:effectLst/>
                <a:latin typeface="Calibri" panose="020F0502020204030204" pitchFamily="34" charset="0"/>
                <a:ea typeface="Times New Roman" panose="02020603050405020304" pitchFamily="18" charset="0"/>
                <a:cs typeface="Calibri" panose="020F0502020204030204" pitchFamily="34" charset="0"/>
              </a:rPr>
              <a:t> wszyscy akcjonariusze mają prawo głosu w sprawie konsensusu. To uprawnienie do walidacji bloku nowych transakcji jest każdorazowo przydzielane deterministycznie (przez pseudolosowość). W tym procesie akcjonariusze posiadający więcej aktywów w swoich portfelach mają nieco większe szanse na wybór. Z jednej strony są bardziej zainteresowani funkcjonalnością sieci i dlatego powinni wnosić stosunkowo większy wkład. Z drugiej strony zbyt niejednorodny wybór akcjonariuszy wiąże się z ryzykiem, że potwierdzenia bloków staną się scentralizowane i wzmocnią pozycję stron posiadających duże udziały w aktywach, co doprowadzi do niesprawiedliwej redystrybucji bogactwa. W większości przypadków w łańcuchach bloków opartych na </a:t>
            </a:r>
            <a:r>
              <a:rPr lang="pl-PL" sz="1100" dirty="0" err="1">
                <a:effectLst/>
                <a:latin typeface="Calibri" panose="020F0502020204030204" pitchFamily="34" charset="0"/>
                <a:ea typeface="Times New Roman" panose="02020603050405020304" pitchFamily="18" charset="0"/>
                <a:cs typeface="Calibri" panose="020F0502020204030204" pitchFamily="34" charset="0"/>
              </a:rPr>
              <a:t>PoS</a:t>
            </a:r>
            <a:r>
              <a:rPr lang="pl-PL" sz="1100" dirty="0">
                <a:effectLst/>
                <a:latin typeface="Calibri" panose="020F0502020204030204" pitchFamily="34" charset="0"/>
                <a:ea typeface="Times New Roman" panose="02020603050405020304" pitchFamily="18" charset="0"/>
                <a:cs typeface="Calibri" panose="020F0502020204030204" pitchFamily="34" charset="0"/>
              </a:rPr>
              <a:t> odpowiednie </a:t>
            </a:r>
            <a:r>
              <a:rPr lang="pl-PL" sz="1100" dirty="0" err="1">
                <a:effectLst/>
                <a:latin typeface="Calibri" panose="020F0502020204030204" pitchFamily="34" charset="0"/>
                <a:ea typeface="Times New Roman" panose="02020603050405020304" pitchFamily="18" charset="0"/>
                <a:cs typeface="Calibri" panose="020F0502020204030204" pitchFamily="34" charset="0"/>
              </a:rPr>
              <a:t>tokeny</a:t>
            </a:r>
            <a:r>
              <a:rPr lang="pl-PL" sz="1100" dirty="0">
                <a:effectLst/>
                <a:latin typeface="Calibri" panose="020F0502020204030204" pitchFamily="34" charset="0"/>
                <a:ea typeface="Times New Roman" panose="02020603050405020304" pitchFamily="18" charset="0"/>
                <a:cs typeface="Calibri" panose="020F0502020204030204" pitchFamily="34" charset="0"/>
              </a:rPr>
              <a:t> są już „wstępnie wydobyte” (tj. stworzone) zamiast być powoli wypuszczane na rynek poprzez odkrywanie bloków, aż do osiągnięcia ustawionego maksimum, jak w przypadku </a:t>
            </a:r>
            <a:r>
              <a:rPr lang="pl-PL" sz="1100" dirty="0" err="1">
                <a:effectLst/>
                <a:latin typeface="Calibri" panose="020F0502020204030204" pitchFamily="34" charset="0"/>
                <a:ea typeface="Times New Roman" panose="02020603050405020304" pitchFamily="18" charset="0"/>
                <a:cs typeface="Calibri" panose="020F0502020204030204" pitchFamily="34" charset="0"/>
              </a:rPr>
              <a:t>PoW.</a:t>
            </a:r>
            <a:r>
              <a:rPr lang="pl-PL" sz="1100" dirty="0">
                <a:effectLst/>
                <a:latin typeface="Calibri" panose="020F0502020204030204" pitchFamily="34" charset="0"/>
                <a:ea typeface="Times New Roman" panose="02020603050405020304" pitchFamily="18" charset="0"/>
                <a:cs typeface="Calibri" panose="020F0502020204030204" pitchFamily="34" charset="0"/>
              </a:rPr>
              <a:t> W związku z tym łańcuchy bloków </a:t>
            </a:r>
            <a:r>
              <a:rPr lang="pl-PL" sz="1100" dirty="0" err="1">
                <a:effectLst/>
                <a:latin typeface="Calibri" panose="020F0502020204030204" pitchFamily="34" charset="0"/>
                <a:ea typeface="Times New Roman" panose="02020603050405020304" pitchFamily="18" charset="0"/>
                <a:cs typeface="Calibri" panose="020F0502020204030204" pitchFamily="34" charset="0"/>
              </a:rPr>
              <a:t>PoS</a:t>
            </a:r>
            <a:r>
              <a:rPr lang="pl-PL" sz="1100" dirty="0">
                <a:effectLst/>
                <a:latin typeface="Calibri" panose="020F0502020204030204" pitchFamily="34" charset="0"/>
                <a:ea typeface="Times New Roman" panose="02020603050405020304" pitchFamily="18" charset="0"/>
                <a:cs typeface="Calibri" panose="020F0502020204030204" pitchFamily="34" charset="0"/>
              </a:rPr>
              <a:t> zwykle mają już wszystkie akcje w obiegu i mogą płacić tylko akcjonariuszom, którzy wygrywają bloki, opłatami transakcyjnymi. Zużycie energii ogranicza się do prostego wykorzystania przez uczestników i nie jest napędzane skomplikowanymi obliczeniami, jak ma to miejsce w mechanizmach konsensusu </a:t>
            </a:r>
            <a:r>
              <a:rPr lang="pl-PL" sz="1100" dirty="0" err="1">
                <a:effectLst/>
                <a:latin typeface="Calibri" panose="020F0502020204030204" pitchFamily="34" charset="0"/>
                <a:ea typeface="Times New Roman" panose="02020603050405020304" pitchFamily="18" charset="0"/>
                <a:cs typeface="Calibri" panose="020F0502020204030204" pitchFamily="34" charset="0"/>
              </a:rPr>
              <a:t>PoW.</a:t>
            </a:r>
            <a:endParaRPr lang="pl-PL" sz="1100" dirty="0">
              <a:effectLst/>
              <a:latin typeface="Calibri" panose="020F0502020204030204" pitchFamily="34" charset="0"/>
              <a:ea typeface="Times New Roman" panose="02020603050405020304" pitchFamily="18" charset="0"/>
              <a:cs typeface="Calibri" panose="020F0502020204030204" pitchFamily="34" charset="0"/>
            </a:endParaRPr>
          </a:p>
          <a:p>
            <a:pPr algn="just"/>
            <a:endParaRPr lang="en-US" sz="1100" dirty="0">
              <a:effectLst/>
              <a:latin typeface="Calibri" panose="020F0502020204030204" pitchFamily="34" charset="0"/>
              <a:ea typeface="Times New Roman" panose="02020603050405020304" pitchFamily="18" charset="0"/>
              <a:cs typeface="Calibri" panose="020F0502020204030204" pitchFamily="34" charset="0"/>
            </a:endParaRPr>
          </a:p>
          <a:p>
            <a:pPr algn="just"/>
            <a:endParaRPr lang="en-US" sz="1100" dirty="0">
              <a:effectLst/>
              <a:latin typeface="Calibri" panose="020F0502020204030204" pitchFamily="34" charset="0"/>
              <a:ea typeface="Times New Roman" panose="02020603050405020304" pitchFamily="18" charset="0"/>
              <a:cs typeface="Calibri" panose="020F0502020204030204" pitchFamily="34" charset="0"/>
            </a:endParaRPr>
          </a:p>
        </p:txBody>
      </p:sp>
      <p:pic>
        <p:nvPicPr>
          <p:cNvPr id="7" name="Picture 6">
            <a:extLst>
              <a:ext uri="{FF2B5EF4-FFF2-40B4-BE49-F238E27FC236}">
                <a16:creationId xmlns:a16="http://schemas.microsoft.com/office/drawing/2014/main" id="{EDC8E149-D4C0-6639-E047-03E4FA2E88A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b="-220"/>
          <a:stretch/>
        </p:blipFill>
        <p:spPr>
          <a:xfrm>
            <a:off x="4003827" y="2259106"/>
            <a:ext cx="3555848" cy="8432707"/>
          </a:xfrm>
          <a:prstGeom prst="rect">
            <a:avLst/>
          </a:prstGeom>
        </p:spPr>
      </p:pic>
      <p:grpSp>
        <p:nvGrpSpPr>
          <p:cNvPr id="8" name="Group 7">
            <a:extLst>
              <a:ext uri="{FF2B5EF4-FFF2-40B4-BE49-F238E27FC236}">
                <a16:creationId xmlns:a16="http://schemas.microsoft.com/office/drawing/2014/main" id="{2F3542AF-FF64-61E4-8D5E-9BB2A3AD5169}"/>
              </a:ext>
            </a:extLst>
          </p:cNvPr>
          <p:cNvGrpSpPr/>
          <p:nvPr/>
        </p:nvGrpSpPr>
        <p:grpSpPr>
          <a:xfrm flipH="1">
            <a:off x="5490027" y="8878957"/>
            <a:ext cx="2253741" cy="1958628"/>
            <a:chOff x="-220413" y="5470274"/>
            <a:chExt cx="2590078" cy="2250924"/>
          </a:xfrm>
        </p:grpSpPr>
        <p:sp>
          <p:nvSpPr>
            <p:cNvPr id="12" name="Freeform 11">
              <a:extLst>
                <a:ext uri="{FF2B5EF4-FFF2-40B4-BE49-F238E27FC236}">
                  <a16:creationId xmlns:a16="http://schemas.microsoft.com/office/drawing/2014/main" id="{9E6328D2-795F-1A5B-0B0E-78DDA30D5B32}"/>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4" name="Freeform 13">
              <a:extLst>
                <a:ext uri="{FF2B5EF4-FFF2-40B4-BE49-F238E27FC236}">
                  <a16:creationId xmlns:a16="http://schemas.microsoft.com/office/drawing/2014/main" id="{FA2D7F3E-0FF9-49EA-C912-D9F0261E3039}"/>
                </a:ext>
              </a:extLst>
            </p:cNvPr>
            <p:cNvSpPr/>
            <p:nvPr/>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5" name="Freeform 14">
              <a:extLst>
                <a:ext uri="{FF2B5EF4-FFF2-40B4-BE49-F238E27FC236}">
                  <a16:creationId xmlns:a16="http://schemas.microsoft.com/office/drawing/2014/main" id="{5BFFE4CE-70CA-D3E5-8E99-586D0CA9C91E}"/>
                </a:ext>
              </a:extLst>
            </p:cNvPr>
            <p:cNvSpPr/>
            <p:nvPr/>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8" name="Freeform 17">
              <a:extLst>
                <a:ext uri="{FF2B5EF4-FFF2-40B4-BE49-F238E27FC236}">
                  <a16:creationId xmlns:a16="http://schemas.microsoft.com/office/drawing/2014/main" id="{3AFF4176-D2EA-5D6C-19F3-017AC457C422}"/>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2" name="Freeform 21">
              <a:extLst>
                <a:ext uri="{FF2B5EF4-FFF2-40B4-BE49-F238E27FC236}">
                  <a16:creationId xmlns:a16="http://schemas.microsoft.com/office/drawing/2014/main" id="{35194EA1-DFA4-891C-33A1-5B1B87993659}"/>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3" name="Freeform 22">
              <a:extLst>
                <a:ext uri="{FF2B5EF4-FFF2-40B4-BE49-F238E27FC236}">
                  <a16:creationId xmlns:a16="http://schemas.microsoft.com/office/drawing/2014/main" id="{C9797CC6-6ECD-1751-C19E-1675B93470B4}"/>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4" name="Freeform 23">
              <a:extLst>
                <a:ext uri="{FF2B5EF4-FFF2-40B4-BE49-F238E27FC236}">
                  <a16:creationId xmlns:a16="http://schemas.microsoft.com/office/drawing/2014/main" id="{880C39EF-DD2A-4FDB-4C5E-2D3307761337}"/>
                </a:ext>
              </a:extLst>
            </p:cNvPr>
            <p:cNvSpPr/>
            <p:nvPr/>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5" name="Freeform 24">
              <a:extLst>
                <a:ext uri="{FF2B5EF4-FFF2-40B4-BE49-F238E27FC236}">
                  <a16:creationId xmlns:a16="http://schemas.microsoft.com/office/drawing/2014/main" id="{04BDBC27-D846-FB2D-ED1A-A902E3D8E5FC}"/>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6" name="Freeform 25">
              <a:extLst>
                <a:ext uri="{FF2B5EF4-FFF2-40B4-BE49-F238E27FC236}">
                  <a16:creationId xmlns:a16="http://schemas.microsoft.com/office/drawing/2014/main" id="{97E21949-1A3C-4CE8-3CCF-232AE155A7AB}"/>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7" name="Freeform 26">
              <a:extLst>
                <a:ext uri="{FF2B5EF4-FFF2-40B4-BE49-F238E27FC236}">
                  <a16:creationId xmlns:a16="http://schemas.microsoft.com/office/drawing/2014/main" id="{3EE073DA-1E8C-D6AA-CE5E-47320CC725CE}"/>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8" name="Freeform 27">
              <a:extLst>
                <a:ext uri="{FF2B5EF4-FFF2-40B4-BE49-F238E27FC236}">
                  <a16:creationId xmlns:a16="http://schemas.microsoft.com/office/drawing/2014/main" id="{505AE1CD-59B8-D201-EF29-EEEFDBD37C91}"/>
                </a:ext>
              </a:extLst>
            </p:cNvPr>
            <p:cNvSpPr/>
            <p:nvPr/>
          </p:nvSpPr>
          <p:spPr>
            <a:xfrm rot="18900000">
              <a:off x="1929880"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9" name="Freeform 28">
              <a:extLst>
                <a:ext uri="{FF2B5EF4-FFF2-40B4-BE49-F238E27FC236}">
                  <a16:creationId xmlns:a16="http://schemas.microsoft.com/office/drawing/2014/main" id="{489E7604-963B-24FA-DA69-715E4B02AC29}"/>
                </a:ext>
              </a:extLst>
            </p:cNvPr>
            <p:cNvSpPr/>
            <p:nvPr/>
          </p:nvSpPr>
          <p:spPr>
            <a:xfrm>
              <a:off x="1216650"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0" name="Freeform 29">
              <a:extLst>
                <a:ext uri="{FF2B5EF4-FFF2-40B4-BE49-F238E27FC236}">
                  <a16:creationId xmlns:a16="http://schemas.microsoft.com/office/drawing/2014/main" id="{3FBF4059-0B61-7160-8E16-BD77C4E05892}"/>
                </a:ext>
              </a:extLst>
            </p:cNvPr>
            <p:cNvSpPr/>
            <p:nvPr/>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1" name="Freeform 30">
              <a:extLst>
                <a:ext uri="{FF2B5EF4-FFF2-40B4-BE49-F238E27FC236}">
                  <a16:creationId xmlns:a16="http://schemas.microsoft.com/office/drawing/2014/main" id="{06CC3FD3-8614-4A51-2048-9FF01A364FC2}"/>
                </a:ext>
              </a:extLst>
            </p:cNvPr>
            <p:cNvSpPr/>
            <p:nvPr/>
          </p:nvSpPr>
          <p:spPr>
            <a:xfrm rot="18900000">
              <a:off x="997477"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2" name="Freeform 31">
              <a:extLst>
                <a:ext uri="{FF2B5EF4-FFF2-40B4-BE49-F238E27FC236}">
                  <a16:creationId xmlns:a16="http://schemas.microsoft.com/office/drawing/2014/main" id="{B6D82319-CD53-2C01-4D17-66F1921DCE61}"/>
                </a:ext>
              </a:extLst>
            </p:cNvPr>
            <p:cNvSpPr/>
            <p:nvPr/>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3" name="Freeform 32">
              <a:extLst>
                <a:ext uri="{FF2B5EF4-FFF2-40B4-BE49-F238E27FC236}">
                  <a16:creationId xmlns:a16="http://schemas.microsoft.com/office/drawing/2014/main" id="{5119BF2B-A438-26EB-228E-1B2BC29531BC}"/>
                </a:ext>
              </a:extLst>
            </p:cNvPr>
            <p:cNvSpPr/>
            <p:nvPr/>
          </p:nvSpPr>
          <p:spPr>
            <a:xfrm rot="18900000">
              <a:off x="998428"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4" name="Freeform 33">
              <a:extLst>
                <a:ext uri="{FF2B5EF4-FFF2-40B4-BE49-F238E27FC236}">
                  <a16:creationId xmlns:a16="http://schemas.microsoft.com/office/drawing/2014/main" id="{08DC1A24-6577-877F-77F5-590DE6BD49FD}"/>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5" name="Freeform 34">
              <a:extLst>
                <a:ext uri="{FF2B5EF4-FFF2-40B4-BE49-F238E27FC236}">
                  <a16:creationId xmlns:a16="http://schemas.microsoft.com/office/drawing/2014/main" id="{BCE8E282-E6A6-5A41-E571-DD45C49E17B5}"/>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grpSp>
    </p:spTree>
    <p:extLst>
      <p:ext uri="{BB962C8B-B14F-4D97-AF65-F5344CB8AC3E}">
        <p14:creationId xmlns:p14="http://schemas.microsoft.com/office/powerpoint/2010/main" val="153405369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F00B941-408A-C739-1A2E-E7357E89283E}"/>
              </a:ext>
            </a:extLst>
          </p:cNvPr>
          <p:cNvSpPr>
            <a:spLocks noGrp="1"/>
          </p:cNvSpPr>
          <p:nvPr>
            <p:ph type="body" sz="quarter" idx="13"/>
          </p:nvPr>
        </p:nvSpPr>
        <p:spPr/>
        <p:txBody>
          <a:bodyPr/>
          <a:lstStyle/>
          <a:p>
            <a:r>
              <a:rPr lang="en-GB"/>
              <a:t>06</a:t>
            </a:r>
          </a:p>
        </p:txBody>
      </p:sp>
      <p:sp>
        <p:nvSpPr>
          <p:cNvPr id="3" name="Text Placeholder 2">
            <a:extLst>
              <a:ext uri="{FF2B5EF4-FFF2-40B4-BE49-F238E27FC236}">
                <a16:creationId xmlns:a16="http://schemas.microsoft.com/office/drawing/2014/main" id="{3F6D5F74-B1E1-FC55-A172-B019DBCF0AD1}"/>
              </a:ext>
            </a:extLst>
          </p:cNvPr>
          <p:cNvSpPr>
            <a:spLocks noGrp="1"/>
          </p:cNvSpPr>
          <p:nvPr>
            <p:ph type="body" sz="quarter" idx="14"/>
          </p:nvPr>
        </p:nvSpPr>
        <p:spPr/>
        <p:txBody>
          <a:bodyPr/>
          <a:lstStyle/>
          <a:p>
            <a:r>
              <a:rPr lang="pl-PL" dirty="0"/>
              <a:t>SPRAWDZIAN WIEDZY DLA MODUŁU 1</a:t>
            </a:r>
            <a:endParaRPr lang="en-GB" dirty="0"/>
          </a:p>
        </p:txBody>
      </p:sp>
      <p:sp>
        <p:nvSpPr>
          <p:cNvPr id="4" name="Slide Number Placeholder 3">
            <a:extLst>
              <a:ext uri="{FF2B5EF4-FFF2-40B4-BE49-F238E27FC236}">
                <a16:creationId xmlns:a16="http://schemas.microsoft.com/office/drawing/2014/main" id="{779C0641-3DAD-9D68-DDD2-DAD3F7931662}"/>
              </a:ext>
            </a:extLst>
          </p:cNvPr>
          <p:cNvSpPr>
            <a:spLocks noGrp="1"/>
          </p:cNvSpPr>
          <p:nvPr>
            <p:ph type="sldNum" sz="quarter" idx="4"/>
          </p:nvPr>
        </p:nvSpPr>
        <p:spPr/>
        <p:txBody>
          <a:bodyPr/>
          <a:lstStyle/>
          <a:p>
            <a:fld id="{CB2079F2-58AF-ED44-82D7-E04B2F6FD686}" type="slidenum">
              <a:rPr lang="en-US" smtClean="0"/>
              <a:pPr/>
              <a:t>32</a:t>
            </a:fld>
            <a:endParaRPr lang="en-US" dirty="0"/>
          </a:p>
        </p:txBody>
      </p:sp>
    </p:spTree>
    <p:extLst>
      <p:ext uri="{BB962C8B-B14F-4D97-AF65-F5344CB8AC3E}">
        <p14:creationId xmlns:p14="http://schemas.microsoft.com/office/powerpoint/2010/main" val="405518986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Placeholder 18">
            <a:extLst>
              <a:ext uri="{FF2B5EF4-FFF2-40B4-BE49-F238E27FC236}">
                <a16:creationId xmlns:a16="http://schemas.microsoft.com/office/drawing/2014/main" id="{3DB85EFB-2FEF-E314-3FAF-2DA104AD20A0}"/>
              </a:ext>
            </a:extLst>
          </p:cNvPr>
          <p:cNvPicPr>
            <a:picLocks noGrp="1" noChangeAspect="1"/>
          </p:cNvPicPr>
          <p:nvPr>
            <p:ph type="pic" sz="quarter" idx="41"/>
          </p:nvPr>
        </p:nvPicPr>
        <p:blipFill rotWithShape="1">
          <a:blip r:embed="rId2" cstate="screen">
            <a:extLst>
              <a:ext uri="{28A0092B-C50C-407E-A947-70E740481C1C}">
                <a14:useLocalDpi xmlns:a14="http://schemas.microsoft.com/office/drawing/2010/main"/>
              </a:ext>
            </a:extLst>
          </a:blip>
          <a:srcRect b="-162"/>
          <a:stretch/>
        </p:blipFill>
        <p:spPr>
          <a:xfrm>
            <a:off x="361694" y="472749"/>
            <a:ext cx="6781936" cy="9229189"/>
          </a:xfrm>
        </p:spPr>
      </p:pic>
      <p:sp>
        <p:nvSpPr>
          <p:cNvPr id="6" name="Slide Number Placeholder 5">
            <a:extLst>
              <a:ext uri="{FF2B5EF4-FFF2-40B4-BE49-F238E27FC236}">
                <a16:creationId xmlns:a16="http://schemas.microsoft.com/office/drawing/2014/main" id="{CE01D1FA-1B03-EFB5-A2A7-6316DA90DE4F}"/>
              </a:ext>
            </a:extLst>
          </p:cNvPr>
          <p:cNvSpPr>
            <a:spLocks noGrp="1"/>
          </p:cNvSpPr>
          <p:nvPr>
            <p:ph type="sldNum" sz="quarter" idx="4"/>
          </p:nvPr>
        </p:nvSpPr>
        <p:spPr/>
        <p:txBody>
          <a:bodyPr/>
          <a:lstStyle/>
          <a:p>
            <a:fld id="{CB2079F2-58AF-ED44-82D7-E04B2F6FD686}" type="slidenum">
              <a:rPr lang="en-US" smtClean="0"/>
              <a:pPr/>
              <a:t>33</a:t>
            </a:fld>
            <a:endParaRPr lang="en-US" dirty="0"/>
          </a:p>
        </p:txBody>
      </p:sp>
      <p:sp>
        <p:nvSpPr>
          <p:cNvPr id="7" name="Text Placeholder 17">
            <a:extLst>
              <a:ext uri="{FF2B5EF4-FFF2-40B4-BE49-F238E27FC236}">
                <a16:creationId xmlns:a16="http://schemas.microsoft.com/office/drawing/2014/main" id="{24704B68-53DB-A8E4-D5A0-E82E3105B114}"/>
              </a:ext>
            </a:extLst>
          </p:cNvPr>
          <p:cNvSpPr txBox="1">
            <a:spLocks/>
          </p:cNvSpPr>
          <p:nvPr/>
        </p:nvSpPr>
        <p:spPr>
          <a:xfrm>
            <a:off x="361694" y="1709984"/>
            <a:ext cx="3502031" cy="1719016"/>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r>
              <a:rPr lang="pl-PL" b="0" dirty="0">
                <a:effectLst/>
                <a:latin typeface="Calibri" panose="020F0502020204030204" pitchFamily="34" charset="0"/>
                <a:ea typeface="Times New Roman" panose="02020603050405020304" pitchFamily="18" charset="0"/>
                <a:cs typeface="Calibri" panose="020F0502020204030204" pitchFamily="34" charset="0"/>
              </a:rPr>
              <a:t>Aby sprawdzić swoją wiedzę, weź udział w teście. Kliknij </a:t>
            </a:r>
            <a:r>
              <a:rPr lang="en-US" b="0" u="sng" dirty="0" err="1">
                <a:solidFill>
                  <a:srgbClr val="F79037"/>
                </a:solidFill>
                <a:effectLst/>
                <a:latin typeface="Calibri" panose="020F0502020204030204" pitchFamily="34" charset="0"/>
                <a:ea typeface="Times New Roman" panose="02020603050405020304" pitchFamily="18" charset="0"/>
                <a:cs typeface="Calibri" panose="020F0502020204030204" pitchFamily="34" charset="0"/>
                <a:hlinkClick r:id="rId3"/>
              </a:rPr>
              <a:t>tutaj</a:t>
            </a:r>
            <a:r>
              <a:rPr lang="en-US" b="0" dirty="0">
                <a:solidFill>
                  <a:srgbClr val="F79037"/>
                </a:solidFill>
                <a:effectLst/>
                <a:latin typeface="Calibri" panose="020F0502020204030204" pitchFamily="34" charset="0"/>
                <a:ea typeface="Times New Roman" panose="02020603050405020304" pitchFamily="18" charset="0"/>
                <a:cs typeface="Calibri" panose="020F0502020204030204" pitchFamily="34" charset="0"/>
              </a:rPr>
              <a:t>.</a:t>
            </a:r>
            <a:endParaRPr lang="en-LB" b="1" dirty="0">
              <a:solidFill>
                <a:srgbClr val="F79037"/>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grpSp>
        <p:nvGrpSpPr>
          <p:cNvPr id="8" name="object 15">
            <a:extLst>
              <a:ext uri="{FF2B5EF4-FFF2-40B4-BE49-F238E27FC236}">
                <a16:creationId xmlns:a16="http://schemas.microsoft.com/office/drawing/2014/main" id="{D46247F2-BDEC-4552-8118-6C45BDFAF419}"/>
              </a:ext>
            </a:extLst>
          </p:cNvPr>
          <p:cNvGrpSpPr/>
          <p:nvPr/>
        </p:nvGrpSpPr>
        <p:grpSpPr>
          <a:xfrm>
            <a:off x="678042" y="2784024"/>
            <a:ext cx="3047022" cy="1729173"/>
            <a:chOff x="485139" y="4586859"/>
            <a:chExt cx="3134043" cy="1778557"/>
          </a:xfrm>
        </p:grpSpPr>
        <p:pic>
          <p:nvPicPr>
            <p:cNvPr id="9" name="object 16">
              <a:extLst>
                <a:ext uri="{FF2B5EF4-FFF2-40B4-BE49-F238E27FC236}">
                  <a16:creationId xmlns:a16="http://schemas.microsoft.com/office/drawing/2014/main" id="{99EC066B-B267-881B-F669-0771E9C783C3}"/>
                </a:ext>
              </a:extLst>
            </p:cNvPr>
            <p:cNvPicPr/>
            <p:nvPr/>
          </p:nvPicPr>
          <p:blipFill>
            <a:blip r:embed="rId4" cstate="screen">
              <a:extLst>
                <a:ext uri="{28A0092B-C50C-407E-A947-70E740481C1C}">
                  <a14:useLocalDpi xmlns:a14="http://schemas.microsoft.com/office/drawing/2010/main"/>
                </a:ext>
              </a:extLst>
            </a:blip>
            <a:stretch>
              <a:fillRect/>
            </a:stretch>
          </p:blipFill>
          <p:spPr>
            <a:xfrm>
              <a:off x="794740" y="4586859"/>
              <a:ext cx="2540241" cy="1682876"/>
            </a:xfrm>
            <a:prstGeom prst="rect">
              <a:avLst/>
            </a:prstGeom>
          </p:spPr>
        </p:pic>
        <p:sp>
          <p:nvSpPr>
            <p:cNvPr id="10" name="object 17">
              <a:extLst>
                <a:ext uri="{FF2B5EF4-FFF2-40B4-BE49-F238E27FC236}">
                  <a16:creationId xmlns:a16="http://schemas.microsoft.com/office/drawing/2014/main" id="{412C38A1-051E-5389-C271-19207DB840AA}"/>
                </a:ext>
              </a:extLst>
            </p:cNvPr>
            <p:cNvSpPr/>
            <p:nvPr/>
          </p:nvSpPr>
          <p:spPr>
            <a:xfrm>
              <a:off x="794893" y="4597933"/>
              <a:ext cx="2540635" cy="1676400"/>
            </a:xfrm>
            <a:custGeom>
              <a:avLst/>
              <a:gdLst/>
              <a:ahLst/>
              <a:cxnLst/>
              <a:rect l="l" t="t" r="r" b="b"/>
              <a:pathLst>
                <a:path w="2540635" h="1676400">
                  <a:moveTo>
                    <a:pt x="2528862" y="65633"/>
                  </a:moveTo>
                  <a:lnTo>
                    <a:pt x="2523655" y="40119"/>
                  </a:lnTo>
                  <a:lnTo>
                    <a:pt x="2509456" y="19253"/>
                  </a:lnTo>
                  <a:lnTo>
                    <a:pt x="2488412" y="5168"/>
                  </a:lnTo>
                  <a:lnTo>
                    <a:pt x="2462682" y="0"/>
                  </a:lnTo>
                  <a:lnTo>
                    <a:pt x="77254" y="0"/>
                  </a:lnTo>
                  <a:lnTo>
                    <a:pt x="51511" y="5168"/>
                  </a:lnTo>
                  <a:lnTo>
                    <a:pt x="30467" y="19253"/>
                  </a:lnTo>
                  <a:lnTo>
                    <a:pt x="16268" y="40119"/>
                  </a:lnTo>
                  <a:lnTo>
                    <a:pt x="11061" y="65633"/>
                  </a:lnTo>
                  <a:lnTo>
                    <a:pt x="11061" y="1627124"/>
                  </a:lnTo>
                  <a:lnTo>
                    <a:pt x="2528862" y="1627124"/>
                  </a:lnTo>
                  <a:lnTo>
                    <a:pt x="2528862" y="65633"/>
                  </a:lnTo>
                  <a:close/>
                </a:path>
                <a:path w="2540635" h="1676400">
                  <a:moveTo>
                    <a:pt x="2540076" y="1671802"/>
                  </a:moveTo>
                  <a:lnTo>
                    <a:pt x="2528874" y="1671802"/>
                  </a:lnTo>
                  <a:lnTo>
                    <a:pt x="2528874" y="1627136"/>
                  </a:lnTo>
                  <a:lnTo>
                    <a:pt x="11061" y="1627136"/>
                  </a:lnTo>
                  <a:lnTo>
                    <a:pt x="11061" y="1671802"/>
                  </a:lnTo>
                  <a:lnTo>
                    <a:pt x="0" y="1671802"/>
                  </a:lnTo>
                  <a:lnTo>
                    <a:pt x="0" y="1675892"/>
                  </a:lnTo>
                  <a:lnTo>
                    <a:pt x="2540076" y="1675892"/>
                  </a:lnTo>
                  <a:lnTo>
                    <a:pt x="2540076" y="1671802"/>
                  </a:lnTo>
                  <a:close/>
                </a:path>
              </a:pathLst>
            </a:custGeom>
            <a:solidFill>
              <a:srgbClr val="020303"/>
            </a:solidFill>
          </p:spPr>
          <p:txBody>
            <a:bodyPr wrap="square" lIns="0" tIns="0" rIns="0" bIns="0" rtlCol="0"/>
            <a:lstStyle/>
            <a:p>
              <a:endParaRPr sz="1247">
                <a:latin typeface="Calibri" panose="020F0502020204030204" pitchFamily="34" charset="0"/>
                <a:cs typeface="Calibri" panose="020F0502020204030204" pitchFamily="34" charset="0"/>
              </a:endParaRPr>
            </a:p>
          </p:txBody>
        </p:sp>
        <p:pic>
          <p:nvPicPr>
            <p:cNvPr id="11" name="object 18">
              <a:extLst>
                <a:ext uri="{FF2B5EF4-FFF2-40B4-BE49-F238E27FC236}">
                  <a16:creationId xmlns:a16="http://schemas.microsoft.com/office/drawing/2014/main" id="{45F29185-9F34-1F73-876A-BAAE2A284546}"/>
                </a:ext>
              </a:extLst>
            </p:cNvPr>
            <p:cNvPicPr/>
            <p:nvPr/>
          </p:nvPicPr>
          <p:blipFill>
            <a:blip r:embed="rId5" cstate="screen">
              <a:extLst>
                <a:ext uri="{28A0092B-C50C-407E-A947-70E740481C1C}">
                  <a14:useLocalDpi xmlns:a14="http://schemas.microsoft.com/office/drawing/2010/main"/>
                </a:ext>
              </a:extLst>
            </a:blip>
            <a:stretch>
              <a:fillRect/>
            </a:stretch>
          </p:blipFill>
          <p:spPr>
            <a:xfrm>
              <a:off x="485140" y="6273812"/>
              <a:ext cx="3134042" cy="49809"/>
            </a:xfrm>
            <a:prstGeom prst="rect">
              <a:avLst/>
            </a:prstGeom>
          </p:spPr>
        </p:pic>
        <p:pic>
          <p:nvPicPr>
            <p:cNvPr id="12" name="object 19">
              <a:extLst>
                <a:ext uri="{FF2B5EF4-FFF2-40B4-BE49-F238E27FC236}">
                  <a16:creationId xmlns:a16="http://schemas.microsoft.com/office/drawing/2014/main" id="{53282346-F39C-23BB-B450-0C7CE9181D9E}"/>
                </a:ext>
              </a:extLst>
            </p:cNvPr>
            <p:cNvPicPr/>
            <p:nvPr/>
          </p:nvPicPr>
          <p:blipFill>
            <a:blip r:embed="rId6" cstate="screen">
              <a:extLst>
                <a:ext uri="{28A0092B-C50C-407E-A947-70E740481C1C}">
                  <a14:useLocalDpi xmlns:a14="http://schemas.microsoft.com/office/drawing/2010/main"/>
                </a:ext>
              </a:extLst>
            </a:blip>
            <a:stretch>
              <a:fillRect/>
            </a:stretch>
          </p:blipFill>
          <p:spPr>
            <a:xfrm>
              <a:off x="1827352" y="6273837"/>
              <a:ext cx="449605" cy="38989"/>
            </a:xfrm>
            <a:prstGeom prst="rect">
              <a:avLst/>
            </a:prstGeom>
          </p:spPr>
        </p:pic>
        <p:pic>
          <p:nvPicPr>
            <p:cNvPr id="13" name="object 20">
              <a:extLst>
                <a:ext uri="{FF2B5EF4-FFF2-40B4-BE49-F238E27FC236}">
                  <a16:creationId xmlns:a16="http://schemas.microsoft.com/office/drawing/2014/main" id="{2BD04ECB-267E-6338-E158-1C9902EB2073}"/>
                </a:ext>
              </a:extLst>
            </p:cNvPr>
            <p:cNvPicPr/>
            <p:nvPr/>
          </p:nvPicPr>
          <p:blipFill>
            <a:blip r:embed="rId7" cstate="screen">
              <a:extLst>
                <a:ext uri="{28A0092B-C50C-407E-A947-70E740481C1C}">
                  <a14:useLocalDpi xmlns:a14="http://schemas.microsoft.com/office/drawing/2010/main"/>
                </a:ext>
              </a:extLst>
            </a:blip>
            <a:stretch>
              <a:fillRect/>
            </a:stretch>
          </p:blipFill>
          <p:spPr>
            <a:xfrm>
              <a:off x="485139" y="6323621"/>
              <a:ext cx="3134042" cy="41795"/>
            </a:xfrm>
            <a:prstGeom prst="rect">
              <a:avLst/>
            </a:prstGeom>
          </p:spPr>
        </p:pic>
      </p:grpSp>
      <p:pic>
        <p:nvPicPr>
          <p:cNvPr id="14" name="Picture 13">
            <a:extLst>
              <a:ext uri="{FF2B5EF4-FFF2-40B4-BE49-F238E27FC236}">
                <a16:creationId xmlns:a16="http://schemas.microsoft.com/office/drawing/2014/main" id="{E63A43CC-D9DA-6EF6-0E80-37EE844D3813}"/>
              </a:ext>
            </a:extLst>
          </p:cNvPr>
          <p:cNvPicPr>
            <a:picLocks noChangeAspect="1"/>
          </p:cNvPicPr>
          <p:nvPr/>
        </p:nvPicPr>
        <p:blipFill>
          <a:blip r:embed="rId8" cstate="screen">
            <a:extLst>
              <a:ext uri="{28A0092B-C50C-407E-A947-70E740481C1C}">
                <a14:useLocalDpi xmlns:a14="http://schemas.microsoft.com/office/drawing/2010/main"/>
              </a:ext>
            </a:extLst>
          </a:blip>
          <a:srcRect/>
          <a:stretch/>
        </p:blipFill>
        <p:spPr>
          <a:xfrm>
            <a:off x="1056734" y="2869613"/>
            <a:ext cx="2319372" cy="1498655"/>
          </a:xfrm>
          <a:prstGeom prst="rect">
            <a:avLst/>
          </a:prstGeom>
        </p:spPr>
      </p:pic>
      <p:grpSp>
        <p:nvGrpSpPr>
          <p:cNvPr id="15" name="Group 14">
            <a:extLst>
              <a:ext uri="{FF2B5EF4-FFF2-40B4-BE49-F238E27FC236}">
                <a16:creationId xmlns:a16="http://schemas.microsoft.com/office/drawing/2014/main" id="{D5998BE7-28F4-0FE5-DE4F-81E7845129A2}"/>
              </a:ext>
            </a:extLst>
          </p:cNvPr>
          <p:cNvGrpSpPr/>
          <p:nvPr/>
        </p:nvGrpSpPr>
        <p:grpSpPr>
          <a:xfrm>
            <a:off x="461430" y="2780060"/>
            <a:ext cx="824852" cy="742396"/>
            <a:chOff x="7660511" y="6464727"/>
            <a:chExt cx="824852" cy="742396"/>
          </a:xfrm>
        </p:grpSpPr>
        <p:sp>
          <p:nvSpPr>
            <p:cNvPr id="16" name="Oval 15">
              <a:extLst>
                <a:ext uri="{FF2B5EF4-FFF2-40B4-BE49-F238E27FC236}">
                  <a16:creationId xmlns:a16="http://schemas.microsoft.com/office/drawing/2014/main" id="{505C6C44-38E7-9C91-1835-89BB43051ECA}"/>
                </a:ext>
              </a:extLst>
            </p:cNvPr>
            <p:cNvSpPr/>
            <p:nvPr/>
          </p:nvSpPr>
          <p:spPr>
            <a:xfrm>
              <a:off x="7670997" y="6464727"/>
              <a:ext cx="742396" cy="742396"/>
            </a:xfrm>
            <a:prstGeom prst="ellipse">
              <a:avLst/>
            </a:prstGeom>
            <a:solidFill>
              <a:srgbClr val="DD1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 Placeholder 1">
              <a:extLst>
                <a:ext uri="{FF2B5EF4-FFF2-40B4-BE49-F238E27FC236}">
                  <a16:creationId xmlns:a16="http://schemas.microsoft.com/office/drawing/2014/main" id="{3BF4B7E5-EC6F-2E39-CAF7-3A688372B894}"/>
                </a:ext>
              </a:extLst>
            </p:cNvPr>
            <p:cNvSpPr txBox="1">
              <a:spLocks/>
            </p:cNvSpPr>
            <p:nvPr/>
          </p:nvSpPr>
          <p:spPr>
            <a:xfrm rot="1419617">
              <a:off x="7660511" y="6543860"/>
              <a:ext cx="824852" cy="449124"/>
            </a:xfrm>
            <a:prstGeom prst="rect">
              <a:avLst/>
            </a:prstGeom>
          </p:spPr>
          <p:txBody>
            <a:bodyPr vert="horz" lIns="88901" tIns="44451" rIns="88901" bIns="44451" rtlCol="0">
              <a:noAutofit/>
            </a:bodyPr>
            <a:lstStyle>
              <a:lvl1pPr marL="194379" indent="-194379" algn="l" defTabSz="777514" rtl="0" eaLnBrk="1" latinLnBrk="0" hangingPunct="1">
                <a:lnSpc>
                  <a:spcPct val="90000"/>
                </a:lnSpc>
                <a:spcBef>
                  <a:spcPts val="850"/>
                </a:spcBef>
                <a:buFont typeface="Arial" panose="020B0604020202020204" pitchFamily="34" charset="0"/>
                <a:buChar char="•"/>
                <a:defRPr sz="2381" kern="1200">
                  <a:solidFill>
                    <a:schemeClr val="tx1"/>
                  </a:solidFill>
                  <a:latin typeface="+mn-lt"/>
                  <a:ea typeface="+mn-ea"/>
                  <a:cs typeface="+mn-cs"/>
                </a:defRPr>
              </a:lvl1pPr>
              <a:lvl2pPr marL="583136" indent="-194379" algn="l" defTabSz="777514" rtl="0" eaLnBrk="1" latinLnBrk="0" hangingPunct="1">
                <a:lnSpc>
                  <a:spcPct val="90000"/>
                </a:lnSpc>
                <a:spcBef>
                  <a:spcPts val="425"/>
                </a:spcBef>
                <a:buFont typeface="Arial" panose="020B0604020202020204" pitchFamily="34" charset="0"/>
                <a:buChar char="•"/>
                <a:defRPr sz="2041" kern="1200">
                  <a:solidFill>
                    <a:schemeClr val="tx1"/>
                  </a:solidFill>
                  <a:latin typeface="+mn-lt"/>
                  <a:ea typeface="+mn-ea"/>
                  <a:cs typeface="+mn-cs"/>
                </a:defRPr>
              </a:lvl2pPr>
              <a:lvl3pPr marL="971893" indent="-194379" algn="l" defTabSz="777514" rtl="0" eaLnBrk="1" latinLnBrk="0" hangingPunct="1">
                <a:lnSpc>
                  <a:spcPct val="90000"/>
                </a:lnSpc>
                <a:spcBef>
                  <a:spcPts val="425"/>
                </a:spcBef>
                <a:buFont typeface="Arial" panose="020B0604020202020204" pitchFamily="34" charset="0"/>
                <a:buChar char="•"/>
                <a:defRPr sz="1701" kern="1200">
                  <a:solidFill>
                    <a:schemeClr val="tx1"/>
                  </a:solidFill>
                  <a:latin typeface="+mn-lt"/>
                  <a:ea typeface="+mn-ea"/>
                  <a:cs typeface="+mn-cs"/>
                </a:defRPr>
              </a:lvl3pPr>
              <a:lvl4pPr marL="1360650"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4pPr>
              <a:lvl5pPr marL="1749407"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marL="0" indent="0" algn="ctr">
                <a:buNone/>
              </a:pPr>
              <a:r>
                <a:rPr lang="pl-PL" sz="1200" b="1" dirty="0">
                  <a:solidFill>
                    <a:schemeClr val="bg1"/>
                  </a:solidFill>
                  <a:latin typeface="Calibri" panose="020F0502020204030204" pitchFamily="34" charset="0"/>
                  <a:cs typeface="Calibri" panose="020F0502020204030204" pitchFamily="34" charset="0"/>
                </a:rPr>
                <a:t>Kliknij, aby</a:t>
              </a:r>
              <a:r>
                <a:rPr lang="en-US" sz="1200" b="1" dirty="0">
                  <a:solidFill>
                    <a:schemeClr val="bg1"/>
                  </a:solidFill>
                  <a:latin typeface="Calibri" panose="020F0502020204030204" pitchFamily="34" charset="0"/>
                  <a:cs typeface="Calibri" panose="020F0502020204030204" pitchFamily="34" charset="0"/>
                </a:rPr>
                <a:t> </a:t>
              </a:r>
              <a:r>
                <a:rPr lang="en-US" sz="1200" b="1" dirty="0" err="1">
                  <a:solidFill>
                    <a:srgbClr val="F79037"/>
                  </a:solidFill>
                  <a:latin typeface="Calibri" panose="020F0502020204030204" pitchFamily="34" charset="0"/>
                  <a:cs typeface="Calibri" panose="020F0502020204030204" pitchFamily="34" charset="0"/>
                  <a:hlinkClick r:id="rId3"/>
                </a:rPr>
                <a:t>obejrzeć</a:t>
              </a:r>
              <a:endParaRPr lang="en-US" sz="1200" b="1" dirty="0">
                <a:solidFill>
                  <a:srgbClr val="F79037"/>
                </a:solidFill>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73143720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 Placeholder 18">
            <a:extLst>
              <a:ext uri="{FF2B5EF4-FFF2-40B4-BE49-F238E27FC236}">
                <a16:creationId xmlns:a16="http://schemas.microsoft.com/office/drawing/2014/main" id="{805C8FCC-1A2D-B64B-A082-2905F3985134}"/>
              </a:ext>
            </a:extLst>
          </p:cNvPr>
          <p:cNvSpPr>
            <a:spLocks noGrp="1"/>
          </p:cNvSpPr>
          <p:nvPr>
            <p:ph type="body" sz="quarter" idx="44"/>
          </p:nvPr>
        </p:nvSpPr>
        <p:spPr>
          <a:xfrm>
            <a:off x="50800" y="8572954"/>
            <a:ext cx="3376103" cy="606265"/>
          </a:xfrm>
        </p:spPr>
        <p:txBody>
          <a:bodyPr/>
          <a:lstStyle/>
          <a:p>
            <a:r>
              <a:rPr lang="en-US" dirty="0" err="1"/>
              <a:t>www.</a:t>
            </a:r>
            <a:r>
              <a:rPr lang="en-US" b="1" dirty="0" err="1"/>
              <a:t>generationblockchain</a:t>
            </a:r>
            <a:r>
              <a:rPr lang="en-US" dirty="0" err="1"/>
              <a:t>.eu</a:t>
            </a:r>
            <a:endParaRPr lang="en-US" dirty="0"/>
          </a:p>
        </p:txBody>
      </p:sp>
      <p:sp>
        <p:nvSpPr>
          <p:cNvPr id="20" name="Text Placeholder 5">
            <a:extLst>
              <a:ext uri="{FF2B5EF4-FFF2-40B4-BE49-F238E27FC236}">
                <a16:creationId xmlns:a16="http://schemas.microsoft.com/office/drawing/2014/main" id="{56856879-AC8B-D94D-9AD0-D477C0BF1729}"/>
              </a:ext>
            </a:extLst>
          </p:cNvPr>
          <p:cNvSpPr txBox="1">
            <a:spLocks/>
          </p:cNvSpPr>
          <p:nvPr/>
        </p:nvSpPr>
        <p:spPr>
          <a:xfrm>
            <a:off x="3898856" y="7607754"/>
            <a:ext cx="3256950" cy="690592"/>
          </a:xfrm>
          <a:prstGeom prst="rect">
            <a:avLst/>
          </a:prstGeom>
        </p:spPr>
        <p:txBody>
          <a:bodyPr/>
          <a:lstStyle>
            <a:lvl1pPr marL="518260" indent="-518260" algn="l" defTabSz="2073036" rtl="0" eaLnBrk="1" latinLnBrk="0" hangingPunct="1">
              <a:lnSpc>
                <a:spcPct val="100000"/>
              </a:lnSpc>
              <a:spcBef>
                <a:spcPts val="2267"/>
              </a:spcBef>
              <a:buFont typeface="Arial" panose="020B0604020202020204" pitchFamily="34" charset="0"/>
              <a:buChar char="•"/>
              <a:defRPr sz="6349" kern="1200">
                <a:solidFill>
                  <a:srgbClr val="011E3B"/>
                </a:solidFill>
                <a:latin typeface="Poppins" pitchFamily="2" charset="77"/>
                <a:ea typeface="+mn-ea"/>
                <a:cs typeface="Poppins" pitchFamily="2" charset="77"/>
              </a:defRPr>
            </a:lvl1pPr>
            <a:lvl2pPr marL="1554778" indent="-518260" algn="l" defTabSz="2073036" rtl="0" eaLnBrk="1" latinLnBrk="0" hangingPunct="1">
              <a:lnSpc>
                <a:spcPct val="100000"/>
              </a:lnSpc>
              <a:spcBef>
                <a:spcPts val="1133"/>
              </a:spcBef>
              <a:buFont typeface="Arial" panose="020B0604020202020204" pitchFamily="34" charset="0"/>
              <a:buChar char="•"/>
              <a:defRPr sz="5441" kern="1200">
                <a:solidFill>
                  <a:srgbClr val="011E3B"/>
                </a:solidFill>
                <a:latin typeface="Poppins" pitchFamily="2" charset="77"/>
                <a:ea typeface="+mn-ea"/>
                <a:cs typeface="Poppins" pitchFamily="2" charset="77"/>
              </a:defRPr>
            </a:lvl2pPr>
            <a:lvl3pPr marL="2591296" indent="-518260" algn="l" defTabSz="2073036" rtl="0" eaLnBrk="1" latinLnBrk="0" hangingPunct="1">
              <a:lnSpc>
                <a:spcPct val="100000"/>
              </a:lnSpc>
              <a:spcBef>
                <a:spcPts val="1133"/>
              </a:spcBef>
              <a:buFont typeface="Arial" panose="020B0604020202020204" pitchFamily="34" charset="0"/>
              <a:buChar char="•"/>
              <a:defRPr sz="4532" kern="1200">
                <a:solidFill>
                  <a:srgbClr val="011E3B"/>
                </a:solidFill>
                <a:latin typeface="Poppins" pitchFamily="2" charset="77"/>
                <a:ea typeface="+mn-ea"/>
                <a:cs typeface="Poppins" pitchFamily="2" charset="77"/>
              </a:defRPr>
            </a:lvl3pPr>
            <a:lvl4pPr marL="3627814" indent="-518260" algn="l" defTabSz="2073036"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4pPr>
            <a:lvl5pPr marL="4664335" indent="-518260" algn="l" defTabSz="2073036"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indent="0" algn="r">
              <a:buNone/>
            </a:pPr>
            <a:endParaRPr lang="en-US" sz="2000" b="1" dirty="0">
              <a:solidFill>
                <a:srgbClr val="8E2F91"/>
              </a:solidFill>
              <a:latin typeface="Calibri" panose="020F0502020204030204" pitchFamily="34" charset="0"/>
              <a:cs typeface="Calibri" panose="020F0502020204030204" pitchFamily="34" charset="0"/>
            </a:endParaRPr>
          </a:p>
        </p:txBody>
      </p:sp>
      <p:grpSp>
        <p:nvGrpSpPr>
          <p:cNvPr id="21" name="Graphic 3">
            <a:extLst>
              <a:ext uri="{FF2B5EF4-FFF2-40B4-BE49-F238E27FC236}">
                <a16:creationId xmlns:a16="http://schemas.microsoft.com/office/drawing/2014/main" id="{C6D09A12-4548-3447-85CF-95D44DA423BC}"/>
              </a:ext>
            </a:extLst>
          </p:cNvPr>
          <p:cNvGrpSpPr/>
          <p:nvPr/>
        </p:nvGrpSpPr>
        <p:grpSpPr>
          <a:xfrm>
            <a:off x="6362789" y="8174242"/>
            <a:ext cx="280634" cy="280634"/>
            <a:chOff x="1950027" y="2499889"/>
            <a:chExt cx="850463" cy="850463"/>
          </a:xfrm>
        </p:grpSpPr>
        <p:sp>
          <p:nvSpPr>
            <p:cNvPr id="22" name="Freeform 21">
              <a:extLst>
                <a:ext uri="{FF2B5EF4-FFF2-40B4-BE49-F238E27FC236}">
                  <a16:creationId xmlns:a16="http://schemas.microsoft.com/office/drawing/2014/main" id="{38CACCA6-11F0-204E-A437-FAE5748B7DAE}"/>
                </a:ext>
              </a:extLst>
            </p:cNvPr>
            <p:cNvSpPr/>
            <p:nvPr/>
          </p:nvSpPr>
          <p:spPr>
            <a:xfrm>
              <a:off x="1950027" y="2499889"/>
              <a:ext cx="850463" cy="850463"/>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F79037"/>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nvGrpSpPr>
            <p:cNvPr id="23" name="Graphic 3">
              <a:extLst>
                <a:ext uri="{FF2B5EF4-FFF2-40B4-BE49-F238E27FC236}">
                  <a16:creationId xmlns:a16="http://schemas.microsoft.com/office/drawing/2014/main" id="{2A7A522D-BD18-EB4E-BAD1-C39BE3CAC2E1}"/>
                </a:ext>
              </a:extLst>
            </p:cNvPr>
            <p:cNvGrpSpPr/>
            <p:nvPr/>
          </p:nvGrpSpPr>
          <p:grpSpPr>
            <a:xfrm>
              <a:off x="2107521" y="2657382"/>
              <a:ext cx="535476" cy="535477"/>
              <a:chOff x="2107521" y="2657382"/>
              <a:chExt cx="535476" cy="535477"/>
            </a:xfrm>
            <a:solidFill>
              <a:srgbClr val="FFFFFF"/>
            </a:solidFill>
          </p:grpSpPr>
          <p:sp>
            <p:nvSpPr>
              <p:cNvPr id="24" name="Freeform 23">
                <a:extLst>
                  <a:ext uri="{FF2B5EF4-FFF2-40B4-BE49-F238E27FC236}">
                    <a16:creationId xmlns:a16="http://schemas.microsoft.com/office/drawing/2014/main" id="{78AC42AE-7DA1-3249-8EDB-146B95050424}"/>
                  </a:ext>
                </a:extLst>
              </p:cNvPr>
              <p:cNvSpPr/>
              <p:nvPr/>
            </p:nvSpPr>
            <p:spPr>
              <a:xfrm>
                <a:off x="2107521" y="2657382"/>
                <a:ext cx="535476" cy="535477"/>
              </a:xfrm>
              <a:custGeom>
                <a:avLst/>
                <a:gdLst>
                  <a:gd name="connsiteX0" fmla="*/ 267739 w 535476"/>
                  <a:gd name="connsiteY0" fmla="*/ 48508 h 535477"/>
                  <a:gd name="connsiteX1" fmla="*/ 376094 w 535476"/>
                  <a:gd name="connsiteY1" fmla="*/ 49768 h 535477"/>
                  <a:gd name="connsiteX2" fmla="*/ 425862 w 535476"/>
                  <a:gd name="connsiteY2" fmla="*/ 59217 h 535477"/>
                  <a:gd name="connsiteX3" fmla="*/ 456730 w 535476"/>
                  <a:gd name="connsiteY3" fmla="*/ 79377 h 535477"/>
                  <a:gd name="connsiteX4" fmla="*/ 476890 w 535476"/>
                  <a:gd name="connsiteY4" fmla="*/ 110245 h 535477"/>
                  <a:gd name="connsiteX5" fmla="*/ 486339 w 535476"/>
                  <a:gd name="connsiteY5" fmla="*/ 160013 h 535477"/>
                  <a:gd name="connsiteX6" fmla="*/ 487599 w 535476"/>
                  <a:gd name="connsiteY6" fmla="*/ 268368 h 535477"/>
                  <a:gd name="connsiteX7" fmla="*/ 486339 w 535476"/>
                  <a:gd name="connsiteY7" fmla="*/ 376724 h 535477"/>
                  <a:gd name="connsiteX8" fmla="*/ 476890 w 535476"/>
                  <a:gd name="connsiteY8" fmla="*/ 426492 h 535477"/>
                  <a:gd name="connsiteX9" fmla="*/ 456730 w 535476"/>
                  <a:gd name="connsiteY9" fmla="*/ 457360 h 535477"/>
                  <a:gd name="connsiteX10" fmla="*/ 425862 w 535476"/>
                  <a:gd name="connsiteY10" fmla="*/ 477519 h 535477"/>
                  <a:gd name="connsiteX11" fmla="*/ 376094 w 535476"/>
                  <a:gd name="connsiteY11" fmla="*/ 486969 h 535477"/>
                  <a:gd name="connsiteX12" fmla="*/ 267739 w 535476"/>
                  <a:gd name="connsiteY12" fmla="*/ 488229 h 535477"/>
                  <a:gd name="connsiteX13" fmla="*/ 159383 w 535476"/>
                  <a:gd name="connsiteY13" fmla="*/ 486969 h 535477"/>
                  <a:gd name="connsiteX14" fmla="*/ 109615 w 535476"/>
                  <a:gd name="connsiteY14" fmla="*/ 477519 h 535477"/>
                  <a:gd name="connsiteX15" fmla="*/ 78747 w 535476"/>
                  <a:gd name="connsiteY15" fmla="*/ 457360 h 535477"/>
                  <a:gd name="connsiteX16" fmla="*/ 58587 w 535476"/>
                  <a:gd name="connsiteY16" fmla="*/ 426492 h 535477"/>
                  <a:gd name="connsiteX17" fmla="*/ 49138 w 535476"/>
                  <a:gd name="connsiteY17" fmla="*/ 376724 h 535477"/>
                  <a:gd name="connsiteX18" fmla="*/ 47878 w 535476"/>
                  <a:gd name="connsiteY18" fmla="*/ 268368 h 535477"/>
                  <a:gd name="connsiteX19" fmla="*/ 49138 w 535476"/>
                  <a:gd name="connsiteY19" fmla="*/ 160013 h 535477"/>
                  <a:gd name="connsiteX20" fmla="*/ 58587 w 535476"/>
                  <a:gd name="connsiteY20" fmla="*/ 110245 h 535477"/>
                  <a:gd name="connsiteX21" fmla="*/ 78747 w 535476"/>
                  <a:gd name="connsiteY21" fmla="*/ 79377 h 535477"/>
                  <a:gd name="connsiteX22" fmla="*/ 109615 w 535476"/>
                  <a:gd name="connsiteY22" fmla="*/ 59217 h 535477"/>
                  <a:gd name="connsiteX23" fmla="*/ 159383 w 535476"/>
                  <a:gd name="connsiteY23" fmla="*/ 49768 h 535477"/>
                  <a:gd name="connsiteX24" fmla="*/ 267739 w 535476"/>
                  <a:gd name="connsiteY24" fmla="*/ 48508 h 535477"/>
                  <a:gd name="connsiteX25" fmla="*/ 267739 w 535476"/>
                  <a:gd name="connsiteY25" fmla="*/ 0 h 535477"/>
                  <a:gd name="connsiteX26" fmla="*/ 157493 w 535476"/>
                  <a:gd name="connsiteY26" fmla="*/ 1890 h 535477"/>
                  <a:gd name="connsiteX27" fmla="*/ 92606 w 535476"/>
                  <a:gd name="connsiteY27" fmla="*/ 14489 h 535477"/>
                  <a:gd name="connsiteX28" fmla="*/ 45358 w 535476"/>
                  <a:gd name="connsiteY28" fmla="*/ 45358 h 535477"/>
                  <a:gd name="connsiteX29" fmla="*/ 14489 w 535476"/>
                  <a:gd name="connsiteY29" fmla="*/ 92606 h 535477"/>
                  <a:gd name="connsiteX30" fmla="*/ 1890 w 535476"/>
                  <a:gd name="connsiteY30" fmla="*/ 157493 h 535477"/>
                  <a:gd name="connsiteX31" fmla="*/ 0 w 535476"/>
                  <a:gd name="connsiteY31" fmla="*/ 267739 h 535477"/>
                  <a:gd name="connsiteX32" fmla="*/ 1890 w 535476"/>
                  <a:gd name="connsiteY32" fmla="*/ 377984 h 535477"/>
                  <a:gd name="connsiteX33" fmla="*/ 14489 w 535476"/>
                  <a:gd name="connsiteY33" fmla="*/ 442871 h 535477"/>
                  <a:gd name="connsiteX34" fmla="*/ 45358 w 535476"/>
                  <a:gd name="connsiteY34" fmla="*/ 490119 h 535477"/>
                  <a:gd name="connsiteX35" fmla="*/ 92606 w 535476"/>
                  <a:gd name="connsiteY35" fmla="*/ 520988 h 535477"/>
                  <a:gd name="connsiteX36" fmla="*/ 157493 w 535476"/>
                  <a:gd name="connsiteY36" fmla="*/ 533587 h 535477"/>
                  <a:gd name="connsiteX37" fmla="*/ 267739 w 535476"/>
                  <a:gd name="connsiteY37" fmla="*/ 535477 h 535477"/>
                  <a:gd name="connsiteX38" fmla="*/ 377984 w 535476"/>
                  <a:gd name="connsiteY38" fmla="*/ 533587 h 535477"/>
                  <a:gd name="connsiteX39" fmla="*/ 442871 w 535476"/>
                  <a:gd name="connsiteY39" fmla="*/ 520988 h 535477"/>
                  <a:gd name="connsiteX40" fmla="*/ 490119 w 535476"/>
                  <a:gd name="connsiteY40" fmla="*/ 490119 h 535477"/>
                  <a:gd name="connsiteX41" fmla="*/ 520988 w 535476"/>
                  <a:gd name="connsiteY41" fmla="*/ 442871 h 535477"/>
                  <a:gd name="connsiteX42" fmla="*/ 533587 w 535476"/>
                  <a:gd name="connsiteY42" fmla="*/ 377984 h 535477"/>
                  <a:gd name="connsiteX43" fmla="*/ 535477 w 535476"/>
                  <a:gd name="connsiteY43" fmla="*/ 267739 h 535477"/>
                  <a:gd name="connsiteX44" fmla="*/ 533587 w 535476"/>
                  <a:gd name="connsiteY44" fmla="*/ 157493 h 535477"/>
                  <a:gd name="connsiteX45" fmla="*/ 520988 w 535476"/>
                  <a:gd name="connsiteY45" fmla="*/ 92606 h 535477"/>
                  <a:gd name="connsiteX46" fmla="*/ 490119 w 535476"/>
                  <a:gd name="connsiteY46" fmla="*/ 45358 h 535477"/>
                  <a:gd name="connsiteX47" fmla="*/ 442871 w 535476"/>
                  <a:gd name="connsiteY47" fmla="*/ 14489 h 535477"/>
                  <a:gd name="connsiteX48" fmla="*/ 377984 w 535476"/>
                  <a:gd name="connsiteY48" fmla="*/ 1890 h 535477"/>
                  <a:gd name="connsiteX49" fmla="*/ 267739 w 535476"/>
                  <a:gd name="connsiteY49" fmla="*/ 0 h 535477"/>
                  <a:gd name="connsiteX50" fmla="*/ 267739 w 535476"/>
                  <a:gd name="connsiteY50" fmla="*/ 0 h 535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535476" h="535477">
                    <a:moveTo>
                      <a:pt x="267739" y="48508"/>
                    </a:moveTo>
                    <a:cubicBezTo>
                      <a:pt x="338925" y="48508"/>
                      <a:pt x="347745" y="48508"/>
                      <a:pt x="376094" y="49768"/>
                    </a:cubicBezTo>
                    <a:cubicBezTo>
                      <a:pt x="401923" y="51028"/>
                      <a:pt x="416412" y="55438"/>
                      <a:pt x="425862" y="59217"/>
                    </a:cubicBezTo>
                    <a:cubicBezTo>
                      <a:pt x="438461" y="64257"/>
                      <a:pt x="447281" y="69927"/>
                      <a:pt x="456730" y="79377"/>
                    </a:cubicBezTo>
                    <a:cubicBezTo>
                      <a:pt x="466180" y="88826"/>
                      <a:pt x="471849" y="97646"/>
                      <a:pt x="476890" y="110245"/>
                    </a:cubicBezTo>
                    <a:cubicBezTo>
                      <a:pt x="480669" y="119695"/>
                      <a:pt x="485079" y="133554"/>
                      <a:pt x="486339" y="160013"/>
                    </a:cubicBezTo>
                    <a:cubicBezTo>
                      <a:pt x="487599" y="188362"/>
                      <a:pt x="487599" y="196552"/>
                      <a:pt x="487599" y="268368"/>
                    </a:cubicBezTo>
                    <a:cubicBezTo>
                      <a:pt x="487599" y="340185"/>
                      <a:pt x="487599" y="348375"/>
                      <a:pt x="486339" y="376724"/>
                    </a:cubicBezTo>
                    <a:cubicBezTo>
                      <a:pt x="485079" y="402553"/>
                      <a:pt x="480669" y="417042"/>
                      <a:pt x="476890" y="426492"/>
                    </a:cubicBezTo>
                    <a:cubicBezTo>
                      <a:pt x="471849" y="439091"/>
                      <a:pt x="466180" y="447911"/>
                      <a:pt x="456730" y="457360"/>
                    </a:cubicBezTo>
                    <a:cubicBezTo>
                      <a:pt x="447281" y="466810"/>
                      <a:pt x="438461" y="472480"/>
                      <a:pt x="425862" y="477519"/>
                    </a:cubicBezTo>
                    <a:cubicBezTo>
                      <a:pt x="416412" y="481299"/>
                      <a:pt x="402552" y="485709"/>
                      <a:pt x="376094" y="486969"/>
                    </a:cubicBezTo>
                    <a:cubicBezTo>
                      <a:pt x="347745" y="488229"/>
                      <a:pt x="339555" y="488229"/>
                      <a:pt x="267739" y="488229"/>
                    </a:cubicBezTo>
                    <a:cubicBezTo>
                      <a:pt x="195921" y="488229"/>
                      <a:pt x="187732" y="488229"/>
                      <a:pt x="159383" y="486969"/>
                    </a:cubicBezTo>
                    <a:cubicBezTo>
                      <a:pt x="133554" y="485709"/>
                      <a:pt x="119065" y="481299"/>
                      <a:pt x="109615" y="477519"/>
                    </a:cubicBezTo>
                    <a:cubicBezTo>
                      <a:pt x="97016" y="472480"/>
                      <a:pt x="88196" y="466810"/>
                      <a:pt x="78747" y="457360"/>
                    </a:cubicBezTo>
                    <a:cubicBezTo>
                      <a:pt x="69297" y="447911"/>
                      <a:pt x="63627" y="439091"/>
                      <a:pt x="58587" y="426492"/>
                    </a:cubicBezTo>
                    <a:cubicBezTo>
                      <a:pt x="54808" y="417042"/>
                      <a:pt x="50398" y="403183"/>
                      <a:pt x="49138" y="376724"/>
                    </a:cubicBezTo>
                    <a:cubicBezTo>
                      <a:pt x="47878" y="348375"/>
                      <a:pt x="47878" y="340185"/>
                      <a:pt x="47878" y="268368"/>
                    </a:cubicBezTo>
                    <a:cubicBezTo>
                      <a:pt x="47878" y="196552"/>
                      <a:pt x="47878" y="188362"/>
                      <a:pt x="49138" y="160013"/>
                    </a:cubicBezTo>
                    <a:cubicBezTo>
                      <a:pt x="50398" y="134184"/>
                      <a:pt x="54808" y="119695"/>
                      <a:pt x="58587" y="110245"/>
                    </a:cubicBezTo>
                    <a:cubicBezTo>
                      <a:pt x="63627" y="97646"/>
                      <a:pt x="69297" y="88826"/>
                      <a:pt x="78747" y="79377"/>
                    </a:cubicBezTo>
                    <a:cubicBezTo>
                      <a:pt x="88196" y="69927"/>
                      <a:pt x="97016" y="64257"/>
                      <a:pt x="109615" y="59217"/>
                    </a:cubicBezTo>
                    <a:cubicBezTo>
                      <a:pt x="119065" y="55438"/>
                      <a:pt x="132924" y="51028"/>
                      <a:pt x="159383" y="49768"/>
                    </a:cubicBezTo>
                    <a:cubicBezTo>
                      <a:pt x="187732" y="48508"/>
                      <a:pt x="195921" y="48508"/>
                      <a:pt x="267739" y="48508"/>
                    </a:cubicBezTo>
                    <a:moveTo>
                      <a:pt x="267739" y="0"/>
                    </a:moveTo>
                    <a:cubicBezTo>
                      <a:pt x="195292" y="0"/>
                      <a:pt x="185842" y="0"/>
                      <a:pt x="157493" y="1890"/>
                    </a:cubicBezTo>
                    <a:cubicBezTo>
                      <a:pt x="129144" y="3150"/>
                      <a:pt x="109615" y="7560"/>
                      <a:pt x="92606" y="14489"/>
                    </a:cubicBezTo>
                    <a:cubicBezTo>
                      <a:pt x="74967" y="21419"/>
                      <a:pt x="59847" y="30239"/>
                      <a:pt x="45358" y="45358"/>
                    </a:cubicBezTo>
                    <a:cubicBezTo>
                      <a:pt x="30239" y="60477"/>
                      <a:pt x="21419" y="74967"/>
                      <a:pt x="14489" y="92606"/>
                    </a:cubicBezTo>
                    <a:cubicBezTo>
                      <a:pt x="7560" y="109615"/>
                      <a:pt x="3150" y="129144"/>
                      <a:pt x="1890" y="157493"/>
                    </a:cubicBezTo>
                    <a:cubicBezTo>
                      <a:pt x="630" y="185842"/>
                      <a:pt x="0" y="195292"/>
                      <a:pt x="0" y="267739"/>
                    </a:cubicBezTo>
                    <a:cubicBezTo>
                      <a:pt x="0" y="340185"/>
                      <a:pt x="0" y="349635"/>
                      <a:pt x="1890" y="377984"/>
                    </a:cubicBezTo>
                    <a:cubicBezTo>
                      <a:pt x="3150" y="406333"/>
                      <a:pt x="7560" y="425862"/>
                      <a:pt x="14489" y="442871"/>
                    </a:cubicBezTo>
                    <a:cubicBezTo>
                      <a:pt x="21419" y="460510"/>
                      <a:pt x="30239" y="475630"/>
                      <a:pt x="45358" y="490119"/>
                    </a:cubicBezTo>
                    <a:cubicBezTo>
                      <a:pt x="60477" y="505238"/>
                      <a:pt x="74967" y="514058"/>
                      <a:pt x="92606" y="520988"/>
                    </a:cubicBezTo>
                    <a:cubicBezTo>
                      <a:pt x="109615" y="527917"/>
                      <a:pt x="129144" y="532327"/>
                      <a:pt x="157493" y="533587"/>
                    </a:cubicBezTo>
                    <a:cubicBezTo>
                      <a:pt x="185842" y="534847"/>
                      <a:pt x="195292" y="535477"/>
                      <a:pt x="267739" y="535477"/>
                    </a:cubicBezTo>
                    <a:cubicBezTo>
                      <a:pt x="340185" y="535477"/>
                      <a:pt x="349635" y="535477"/>
                      <a:pt x="377984" y="533587"/>
                    </a:cubicBezTo>
                    <a:cubicBezTo>
                      <a:pt x="406333" y="532327"/>
                      <a:pt x="425862" y="527917"/>
                      <a:pt x="442871" y="520988"/>
                    </a:cubicBezTo>
                    <a:cubicBezTo>
                      <a:pt x="460510" y="514058"/>
                      <a:pt x="475630" y="505238"/>
                      <a:pt x="490119" y="490119"/>
                    </a:cubicBezTo>
                    <a:cubicBezTo>
                      <a:pt x="505238" y="475000"/>
                      <a:pt x="514058" y="460510"/>
                      <a:pt x="520988" y="442871"/>
                    </a:cubicBezTo>
                    <a:cubicBezTo>
                      <a:pt x="527917" y="425862"/>
                      <a:pt x="532327" y="406333"/>
                      <a:pt x="533587" y="377984"/>
                    </a:cubicBezTo>
                    <a:cubicBezTo>
                      <a:pt x="534847" y="349635"/>
                      <a:pt x="535477" y="340185"/>
                      <a:pt x="535477" y="267739"/>
                    </a:cubicBezTo>
                    <a:cubicBezTo>
                      <a:pt x="535477" y="195292"/>
                      <a:pt x="535477" y="185842"/>
                      <a:pt x="533587" y="157493"/>
                    </a:cubicBezTo>
                    <a:cubicBezTo>
                      <a:pt x="532327" y="129144"/>
                      <a:pt x="527917" y="109615"/>
                      <a:pt x="520988" y="92606"/>
                    </a:cubicBezTo>
                    <a:cubicBezTo>
                      <a:pt x="514058" y="74967"/>
                      <a:pt x="505238" y="59847"/>
                      <a:pt x="490119" y="45358"/>
                    </a:cubicBezTo>
                    <a:cubicBezTo>
                      <a:pt x="474999" y="30239"/>
                      <a:pt x="460510" y="21419"/>
                      <a:pt x="442871" y="14489"/>
                    </a:cubicBezTo>
                    <a:cubicBezTo>
                      <a:pt x="425862" y="7560"/>
                      <a:pt x="406333" y="3150"/>
                      <a:pt x="377984" y="1890"/>
                    </a:cubicBezTo>
                    <a:cubicBezTo>
                      <a:pt x="349635" y="630"/>
                      <a:pt x="340185" y="0"/>
                      <a:pt x="267739" y="0"/>
                    </a:cubicBezTo>
                    <a:lnTo>
                      <a:pt x="267739" y="0"/>
                    </a:lnTo>
                    <a:close/>
                  </a:path>
                </a:pathLst>
              </a:custGeom>
              <a:solidFill>
                <a:srgbClr val="FFFFFF"/>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25" name="Freeform 24">
                <a:extLst>
                  <a:ext uri="{FF2B5EF4-FFF2-40B4-BE49-F238E27FC236}">
                    <a16:creationId xmlns:a16="http://schemas.microsoft.com/office/drawing/2014/main" id="{86203AAC-D362-BB4D-B227-D4F41D3FDD13}"/>
                  </a:ext>
                </a:extLst>
              </p:cNvPr>
              <p:cNvSpPr/>
              <p:nvPr/>
            </p:nvSpPr>
            <p:spPr>
              <a:xfrm>
                <a:off x="2237925" y="2787786"/>
                <a:ext cx="274668" cy="274668"/>
              </a:xfrm>
              <a:custGeom>
                <a:avLst/>
                <a:gdLst>
                  <a:gd name="connsiteX0" fmla="*/ 137334 w 274668"/>
                  <a:gd name="connsiteY0" fmla="*/ 0 h 274668"/>
                  <a:gd name="connsiteX1" fmla="*/ 0 w 274668"/>
                  <a:gd name="connsiteY1" fmla="*/ 137334 h 274668"/>
                  <a:gd name="connsiteX2" fmla="*/ 137334 w 274668"/>
                  <a:gd name="connsiteY2" fmla="*/ 274668 h 274668"/>
                  <a:gd name="connsiteX3" fmla="*/ 274668 w 274668"/>
                  <a:gd name="connsiteY3" fmla="*/ 137334 h 274668"/>
                  <a:gd name="connsiteX4" fmla="*/ 137334 w 274668"/>
                  <a:gd name="connsiteY4" fmla="*/ 0 h 274668"/>
                  <a:gd name="connsiteX5" fmla="*/ 137334 w 274668"/>
                  <a:gd name="connsiteY5" fmla="*/ 226790 h 274668"/>
                  <a:gd name="connsiteX6" fmla="*/ 47878 w 274668"/>
                  <a:gd name="connsiteY6" fmla="*/ 137334 h 274668"/>
                  <a:gd name="connsiteX7" fmla="*/ 137334 w 274668"/>
                  <a:gd name="connsiteY7" fmla="*/ 47878 h 274668"/>
                  <a:gd name="connsiteX8" fmla="*/ 226790 w 274668"/>
                  <a:gd name="connsiteY8" fmla="*/ 137334 h 274668"/>
                  <a:gd name="connsiteX9" fmla="*/ 137334 w 274668"/>
                  <a:gd name="connsiteY9" fmla="*/ 226790 h 274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4668" h="274668">
                    <a:moveTo>
                      <a:pt x="137334" y="0"/>
                    </a:moveTo>
                    <a:cubicBezTo>
                      <a:pt x="61107" y="0"/>
                      <a:pt x="0" y="61737"/>
                      <a:pt x="0" y="137334"/>
                    </a:cubicBezTo>
                    <a:cubicBezTo>
                      <a:pt x="0" y="212931"/>
                      <a:pt x="61737" y="274668"/>
                      <a:pt x="137334" y="274668"/>
                    </a:cubicBezTo>
                    <a:cubicBezTo>
                      <a:pt x="212931" y="274668"/>
                      <a:pt x="274668" y="212931"/>
                      <a:pt x="274668" y="137334"/>
                    </a:cubicBezTo>
                    <a:cubicBezTo>
                      <a:pt x="274668" y="61737"/>
                      <a:pt x="212931" y="0"/>
                      <a:pt x="137334" y="0"/>
                    </a:cubicBezTo>
                    <a:close/>
                    <a:moveTo>
                      <a:pt x="137334" y="226790"/>
                    </a:moveTo>
                    <a:cubicBezTo>
                      <a:pt x="88196" y="226790"/>
                      <a:pt x="47878" y="187102"/>
                      <a:pt x="47878" y="137334"/>
                    </a:cubicBezTo>
                    <a:cubicBezTo>
                      <a:pt x="47878" y="87566"/>
                      <a:pt x="87566" y="47878"/>
                      <a:pt x="137334" y="47878"/>
                    </a:cubicBezTo>
                    <a:cubicBezTo>
                      <a:pt x="186472" y="47878"/>
                      <a:pt x="226790" y="87566"/>
                      <a:pt x="226790" y="137334"/>
                    </a:cubicBezTo>
                    <a:cubicBezTo>
                      <a:pt x="226790" y="187102"/>
                      <a:pt x="186472" y="226790"/>
                      <a:pt x="137334" y="226790"/>
                    </a:cubicBezTo>
                    <a:close/>
                  </a:path>
                </a:pathLst>
              </a:custGeom>
              <a:solidFill>
                <a:srgbClr val="FFFFFF"/>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26" name="Freeform 25">
                <a:extLst>
                  <a:ext uri="{FF2B5EF4-FFF2-40B4-BE49-F238E27FC236}">
                    <a16:creationId xmlns:a16="http://schemas.microsoft.com/office/drawing/2014/main" id="{8DD02DD4-1F5E-8645-9E82-2CAB0FE3A5CE}"/>
                  </a:ext>
                </a:extLst>
              </p:cNvPr>
              <p:cNvSpPr/>
              <p:nvPr/>
            </p:nvSpPr>
            <p:spPr>
              <a:xfrm>
                <a:off x="2486134" y="2749988"/>
                <a:ext cx="64257" cy="64257"/>
              </a:xfrm>
              <a:custGeom>
                <a:avLst/>
                <a:gdLst>
                  <a:gd name="connsiteX0" fmla="*/ 64257 w 64257"/>
                  <a:gd name="connsiteY0" fmla="*/ 32129 h 64257"/>
                  <a:gd name="connsiteX1" fmla="*/ 32129 w 64257"/>
                  <a:gd name="connsiteY1" fmla="*/ 64257 h 64257"/>
                  <a:gd name="connsiteX2" fmla="*/ 0 w 64257"/>
                  <a:gd name="connsiteY2" fmla="*/ 32129 h 64257"/>
                  <a:gd name="connsiteX3" fmla="*/ 32129 w 64257"/>
                  <a:gd name="connsiteY3" fmla="*/ 0 h 64257"/>
                  <a:gd name="connsiteX4" fmla="*/ 64257 w 64257"/>
                  <a:gd name="connsiteY4" fmla="*/ 32129 h 642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257" h="64257">
                    <a:moveTo>
                      <a:pt x="64257" y="32129"/>
                    </a:moveTo>
                    <a:cubicBezTo>
                      <a:pt x="64257" y="49873"/>
                      <a:pt x="49873" y="64257"/>
                      <a:pt x="32129" y="64257"/>
                    </a:cubicBezTo>
                    <a:cubicBezTo>
                      <a:pt x="14385" y="64257"/>
                      <a:pt x="0" y="49873"/>
                      <a:pt x="0" y="32129"/>
                    </a:cubicBezTo>
                    <a:cubicBezTo>
                      <a:pt x="0" y="14384"/>
                      <a:pt x="14385" y="0"/>
                      <a:pt x="32129" y="0"/>
                    </a:cubicBezTo>
                    <a:cubicBezTo>
                      <a:pt x="49873" y="0"/>
                      <a:pt x="64257" y="14384"/>
                      <a:pt x="64257" y="32129"/>
                    </a:cubicBezTo>
                    <a:close/>
                  </a:path>
                </a:pathLst>
              </a:custGeom>
              <a:solidFill>
                <a:srgbClr val="FFFFFF"/>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grpSp>
      <p:grpSp>
        <p:nvGrpSpPr>
          <p:cNvPr id="27" name="Graphic 3">
            <a:extLst>
              <a:ext uri="{FF2B5EF4-FFF2-40B4-BE49-F238E27FC236}">
                <a16:creationId xmlns:a16="http://schemas.microsoft.com/office/drawing/2014/main" id="{BE7835DF-DFED-8244-8CD9-C7087C0562EF}"/>
              </a:ext>
            </a:extLst>
          </p:cNvPr>
          <p:cNvGrpSpPr/>
          <p:nvPr/>
        </p:nvGrpSpPr>
        <p:grpSpPr>
          <a:xfrm>
            <a:off x="5670558" y="8174242"/>
            <a:ext cx="280634" cy="280634"/>
            <a:chOff x="-147782" y="2499889"/>
            <a:chExt cx="850463" cy="850463"/>
          </a:xfrm>
        </p:grpSpPr>
        <p:sp>
          <p:nvSpPr>
            <p:cNvPr id="28" name="Freeform 27">
              <a:extLst>
                <a:ext uri="{FF2B5EF4-FFF2-40B4-BE49-F238E27FC236}">
                  <a16:creationId xmlns:a16="http://schemas.microsoft.com/office/drawing/2014/main" id="{1378A072-7A7E-B74F-BFBE-5B0712726E6F}"/>
                </a:ext>
              </a:extLst>
            </p:cNvPr>
            <p:cNvSpPr/>
            <p:nvPr/>
          </p:nvSpPr>
          <p:spPr>
            <a:xfrm>
              <a:off x="-147782" y="2499889"/>
              <a:ext cx="850463" cy="850463"/>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F79037"/>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29" name="Freeform 28">
              <a:extLst>
                <a:ext uri="{FF2B5EF4-FFF2-40B4-BE49-F238E27FC236}">
                  <a16:creationId xmlns:a16="http://schemas.microsoft.com/office/drawing/2014/main" id="{0C36C953-F785-4C4D-890F-E8FA0F0B5D8C}"/>
                </a:ext>
              </a:extLst>
            </p:cNvPr>
            <p:cNvSpPr/>
            <p:nvPr/>
          </p:nvSpPr>
          <p:spPr>
            <a:xfrm>
              <a:off x="18530" y="2722899"/>
              <a:ext cx="549966" cy="447280"/>
            </a:xfrm>
            <a:custGeom>
              <a:avLst/>
              <a:gdLst>
                <a:gd name="connsiteX0" fmla="*/ 173243 w 549966"/>
                <a:gd name="connsiteY0" fmla="*/ 447281 h 447280"/>
                <a:gd name="connsiteX1" fmla="*/ 494529 w 549966"/>
                <a:gd name="connsiteY1" fmla="*/ 125995 h 447280"/>
                <a:gd name="connsiteX2" fmla="*/ 493899 w 549966"/>
                <a:gd name="connsiteY2" fmla="*/ 111505 h 447280"/>
                <a:gd name="connsiteX3" fmla="*/ 549966 w 549966"/>
                <a:gd name="connsiteY3" fmla="*/ 52918 h 447280"/>
                <a:gd name="connsiteX4" fmla="*/ 485079 w 549966"/>
                <a:gd name="connsiteY4" fmla="*/ 70557 h 447280"/>
                <a:gd name="connsiteX5" fmla="*/ 534847 w 549966"/>
                <a:gd name="connsiteY5" fmla="*/ 8190 h 447280"/>
                <a:gd name="connsiteX6" fmla="*/ 463030 w 549966"/>
                <a:gd name="connsiteY6" fmla="*/ 35908 h 447280"/>
                <a:gd name="connsiteX7" fmla="*/ 380504 w 549966"/>
                <a:gd name="connsiteY7" fmla="*/ 0 h 447280"/>
                <a:gd name="connsiteX8" fmla="*/ 267739 w 549966"/>
                <a:gd name="connsiteY8" fmla="*/ 112765 h 447280"/>
                <a:gd name="connsiteX9" fmla="*/ 270888 w 549966"/>
                <a:gd name="connsiteY9" fmla="*/ 138594 h 447280"/>
                <a:gd name="connsiteX10" fmla="*/ 38428 w 549966"/>
                <a:gd name="connsiteY10" fmla="*/ 20789 h 447280"/>
                <a:gd name="connsiteX11" fmla="*/ 23309 w 549966"/>
                <a:gd name="connsiteY11" fmla="*/ 77487 h 447280"/>
                <a:gd name="connsiteX12" fmla="*/ 73707 w 549966"/>
                <a:gd name="connsiteY12" fmla="*/ 171353 h 447280"/>
                <a:gd name="connsiteX13" fmla="*/ 22679 w 549966"/>
                <a:gd name="connsiteY13" fmla="*/ 157493 h 447280"/>
                <a:gd name="connsiteX14" fmla="*/ 22679 w 549966"/>
                <a:gd name="connsiteY14" fmla="*/ 158753 h 447280"/>
                <a:gd name="connsiteX15" fmla="*/ 113395 w 549966"/>
                <a:gd name="connsiteY15" fmla="*/ 269628 h 447280"/>
                <a:gd name="connsiteX16" fmla="*/ 83786 w 549966"/>
                <a:gd name="connsiteY16" fmla="*/ 273408 h 447280"/>
                <a:gd name="connsiteX17" fmla="*/ 62367 w 549966"/>
                <a:gd name="connsiteY17" fmla="*/ 271518 h 447280"/>
                <a:gd name="connsiteX18" fmla="*/ 167573 w 549966"/>
                <a:gd name="connsiteY18" fmla="*/ 349635 h 447280"/>
                <a:gd name="connsiteX19" fmla="*/ 27089 w 549966"/>
                <a:gd name="connsiteY19" fmla="*/ 398143 h 447280"/>
                <a:gd name="connsiteX20" fmla="*/ 0 w 549966"/>
                <a:gd name="connsiteY20" fmla="*/ 396883 h 447280"/>
                <a:gd name="connsiteX21" fmla="*/ 173243 w 549966"/>
                <a:gd name="connsiteY21" fmla="*/ 447281 h 44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49966" h="447280">
                  <a:moveTo>
                    <a:pt x="173243" y="447281"/>
                  </a:moveTo>
                  <a:cubicBezTo>
                    <a:pt x="381134" y="447281"/>
                    <a:pt x="494529" y="275298"/>
                    <a:pt x="494529" y="125995"/>
                  </a:cubicBezTo>
                  <a:cubicBezTo>
                    <a:pt x="494529" y="120955"/>
                    <a:pt x="494529" y="116545"/>
                    <a:pt x="493899" y="111505"/>
                  </a:cubicBezTo>
                  <a:cubicBezTo>
                    <a:pt x="515948" y="95756"/>
                    <a:pt x="534847" y="75597"/>
                    <a:pt x="549966" y="52918"/>
                  </a:cubicBezTo>
                  <a:cubicBezTo>
                    <a:pt x="529807" y="61737"/>
                    <a:pt x="507758" y="68037"/>
                    <a:pt x="485079" y="70557"/>
                  </a:cubicBezTo>
                  <a:cubicBezTo>
                    <a:pt x="508388" y="56698"/>
                    <a:pt x="526027" y="34649"/>
                    <a:pt x="534847" y="8190"/>
                  </a:cubicBezTo>
                  <a:cubicBezTo>
                    <a:pt x="512798" y="21419"/>
                    <a:pt x="488859" y="30239"/>
                    <a:pt x="463030" y="35908"/>
                  </a:cubicBezTo>
                  <a:cubicBezTo>
                    <a:pt x="442241" y="13859"/>
                    <a:pt x="413262" y="0"/>
                    <a:pt x="380504" y="0"/>
                  </a:cubicBezTo>
                  <a:cubicBezTo>
                    <a:pt x="318136" y="0"/>
                    <a:pt x="267739" y="50398"/>
                    <a:pt x="267739" y="112765"/>
                  </a:cubicBezTo>
                  <a:cubicBezTo>
                    <a:pt x="267739" y="121585"/>
                    <a:pt x="268998" y="130404"/>
                    <a:pt x="270888" y="138594"/>
                  </a:cubicBezTo>
                  <a:cubicBezTo>
                    <a:pt x="177022" y="134184"/>
                    <a:pt x="93866" y="88826"/>
                    <a:pt x="38428" y="20789"/>
                  </a:cubicBezTo>
                  <a:cubicBezTo>
                    <a:pt x="28979" y="37168"/>
                    <a:pt x="23309" y="56698"/>
                    <a:pt x="23309" y="77487"/>
                  </a:cubicBezTo>
                  <a:cubicBezTo>
                    <a:pt x="23309" y="116545"/>
                    <a:pt x="43468" y="151194"/>
                    <a:pt x="73707" y="171353"/>
                  </a:cubicBezTo>
                  <a:cubicBezTo>
                    <a:pt x="55438" y="170723"/>
                    <a:pt x="37798" y="165683"/>
                    <a:pt x="22679" y="157493"/>
                  </a:cubicBezTo>
                  <a:cubicBezTo>
                    <a:pt x="22679" y="158123"/>
                    <a:pt x="22679" y="158123"/>
                    <a:pt x="22679" y="158753"/>
                  </a:cubicBezTo>
                  <a:cubicBezTo>
                    <a:pt x="22679" y="213561"/>
                    <a:pt x="61737" y="258919"/>
                    <a:pt x="113395" y="269628"/>
                  </a:cubicBezTo>
                  <a:cubicBezTo>
                    <a:pt x="103946" y="272148"/>
                    <a:pt x="93866" y="273408"/>
                    <a:pt x="83786" y="273408"/>
                  </a:cubicBezTo>
                  <a:cubicBezTo>
                    <a:pt x="76227" y="273408"/>
                    <a:pt x="69297" y="272778"/>
                    <a:pt x="62367" y="271518"/>
                  </a:cubicBezTo>
                  <a:cubicBezTo>
                    <a:pt x="76857" y="316246"/>
                    <a:pt x="118435" y="349005"/>
                    <a:pt x="167573" y="349635"/>
                  </a:cubicBezTo>
                  <a:cubicBezTo>
                    <a:pt x="129144" y="379874"/>
                    <a:pt x="80006" y="398143"/>
                    <a:pt x="27089" y="398143"/>
                  </a:cubicBezTo>
                  <a:cubicBezTo>
                    <a:pt x="18269" y="398143"/>
                    <a:pt x="8820" y="397513"/>
                    <a:pt x="0" y="396883"/>
                  </a:cubicBezTo>
                  <a:cubicBezTo>
                    <a:pt x="50398" y="428382"/>
                    <a:pt x="109615" y="447281"/>
                    <a:pt x="173243" y="447281"/>
                  </a:cubicBezTo>
                </a:path>
              </a:pathLst>
            </a:custGeom>
            <a:solidFill>
              <a:srgbClr val="FFFFFF"/>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grpSp>
        <p:nvGrpSpPr>
          <p:cNvPr id="30" name="Graphic 3">
            <a:extLst>
              <a:ext uri="{FF2B5EF4-FFF2-40B4-BE49-F238E27FC236}">
                <a16:creationId xmlns:a16="http://schemas.microsoft.com/office/drawing/2014/main" id="{81B4460C-6090-1F44-9B50-0D9F74AB028B}"/>
              </a:ext>
            </a:extLst>
          </p:cNvPr>
          <p:cNvGrpSpPr/>
          <p:nvPr/>
        </p:nvGrpSpPr>
        <p:grpSpPr>
          <a:xfrm>
            <a:off x="6708697" y="8174242"/>
            <a:ext cx="280634" cy="280634"/>
            <a:chOff x="2998302" y="2499889"/>
            <a:chExt cx="850463" cy="850463"/>
          </a:xfrm>
        </p:grpSpPr>
        <p:sp>
          <p:nvSpPr>
            <p:cNvPr id="31" name="Freeform 30">
              <a:extLst>
                <a:ext uri="{FF2B5EF4-FFF2-40B4-BE49-F238E27FC236}">
                  <a16:creationId xmlns:a16="http://schemas.microsoft.com/office/drawing/2014/main" id="{F88597AE-724D-8C4F-B92A-D337F152F564}"/>
                </a:ext>
              </a:extLst>
            </p:cNvPr>
            <p:cNvSpPr/>
            <p:nvPr/>
          </p:nvSpPr>
          <p:spPr>
            <a:xfrm>
              <a:off x="2998302" y="2499889"/>
              <a:ext cx="850463" cy="850463"/>
            </a:xfrm>
            <a:custGeom>
              <a:avLst/>
              <a:gdLst>
                <a:gd name="connsiteX0" fmla="*/ 850463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3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3" y="425232"/>
                  </a:moveTo>
                  <a:cubicBezTo>
                    <a:pt x="850463" y="660081"/>
                    <a:pt x="660081" y="850464"/>
                    <a:pt x="425232" y="850464"/>
                  </a:cubicBezTo>
                  <a:cubicBezTo>
                    <a:pt x="190382" y="850464"/>
                    <a:pt x="0" y="660081"/>
                    <a:pt x="0" y="425232"/>
                  </a:cubicBezTo>
                  <a:cubicBezTo>
                    <a:pt x="0" y="190383"/>
                    <a:pt x="190382" y="0"/>
                    <a:pt x="425232" y="0"/>
                  </a:cubicBezTo>
                  <a:cubicBezTo>
                    <a:pt x="660081" y="0"/>
                    <a:pt x="850463" y="190383"/>
                    <a:pt x="850463" y="425232"/>
                  </a:cubicBezTo>
                  <a:close/>
                </a:path>
              </a:pathLst>
            </a:custGeom>
            <a:solidFill>
              <a:srgbClr val="F9A835"/>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32" name="Freeform 31">
              <a:extLst>
                <a:ext uri="{FF2B5EF4-FFF2-40B4-BE49-F238E27FC236}">
                  <a16:creationId xmlns:a16="http://schemas.microsoft.com/office/drawing/2014/main" id="{9AF7FF91-1D53-724C-A605-071810409F66}"/>
                </a:ext>
              </a:extLst>
            </p:cNvPr>
            <p:cNvSpPr/>
            <p:nvPr/>
          </p:nvSpPr>
          <p:spPr>
            <a:xfrm>
              <a:off x="3139416" y="2726679"/>
              <a:ext cx="568235" cy="398142"/>
            </a:xfrm>
            <a:custGeom>
              <a:avLst/>
              <a:gdLst>
                <a:gd name="connsiteX0" fmla="*/ 556266 w 568235"/>
                <a:gd name="connsiteY0" fmla="*/ 62367 h 398142"/>
                <a:gd name="connsiteX1" fmla="*/ 505868 w 568235"/>
                <a:gd name="connsiteY1" fmla="*/ 11969 h 398142"/>
                <a:gd name="connsiteX2" fmla="*/ 284118 w 568235"/>
                <a:gd name="connsiteY2" fmla="*/ 0 h 398142"/>
                <a:gd name="connsiteX3" fmla="*/ 62367 w 568235"/>
                <a:gd name="connsiteY3" fmla="*/ 11969 h 398142"/>
                <a:gd name="connsiteX4" fmla="*/ 11970 w 568235"/>
                <a:gd name="connsiteY4" fmla="*/ 62367 h 398142"/>
                <a:gd name="connsiteX5" fmla="*/ 0 w 568235"/>
                <a:gd name="connsiteY5" fmla="*/ 199071 h 398142"/>
                <a:gd name="connsiteX6" fmla="*/ 11970 w 568235"/>
                <a:gd name="connsiteY6" fmla="*/ 335776 h 398142"/>
                <a:gd name="connsiteX7" fmla="*/ 62367 w 568235"/>
                <a:gd name="connsiteY7" fmla="*/ 386173 h 398142"/>
                <a:gd name="connsiteX8" fmla="*/ 284118 w 568235"/>
                <a:gd name="connsiteY8" fmla="*/ 398143 h 398142"/>
                <a:gd name="connsiteX9" fmla="*/ 505868 w 568235"/>
                <a:gd name="connsiteY9" fmla="*/ 386173 h 398142"/>
                <a:gd name="connsiteX10" fmla="*/ 556266 w 568235"/>
                <a:gd name="connsiteY10" fmla="*/ 335776 h 398142"/>
                <a:gd name="connsiteX11" fmla="*/ 568236 w 568235"/>
                <a:gd name="connsiteY11" fmla="*/ 199071 h 398142"/>
                <a:gd name="connsiteX12" fmla="*/ 556266 w 568235"/>
                <a:gd name="connsiteY12" fmla="*/ 62367 h 398142"/>
                <a:gd name="connsiteX13" fmla="*/ 227420 w 568235"/>
                <a:gd name="connsiteY13" fmla="*/ 283488 h 398142"/>
                <a:gd name="connsiteX14" fmla="*/ 227420 w 568235"/>
                <a:gd name="connsiteY14" fmla="*/ 113395 h 398142"/>
                <a:gd name="connsiteX15" fmla="*/ 374834 w 568235"/>
                <a:gd name="connsiteY15" fmla="*/ 198441 h 398142"/>
                <a:gd name="connsiteX16" fmla="*/ 227420 w 568235"/>
                <a:gd name="connsiteY16" fmla="*/ 283488 h 398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68235" h="398142">
                  <a:moveTo>
                    <a:pt x="556266" y="62367"/>
                  </a:moveTo>
                  <a:cubicBezTo>
                    <a:pt x="549966" y="37798"/>
                    <a:pt x="530437" y="18899"/>
                    <a:pt x="505868" y="11969"/>
                  </a:cubicBezTo>
                  <a:cubicBezTo>
                    <a:pt x="461770" y="0"/>
                    <a:pt x="284118" y="0"/>
                    <a:pt x="284118" y="0"/>
                  </a:cubicBezTo>
                  <a:cubicBezTo>
                    <a:pt x="284118" y="0"/>
                    <a:pt x="107095" y="0"/>
                    <a:pt x="62367" y="11969"/>
                  </a:cubicBezTo>
                  <a:cubicBezTo>
                    <a:pt x="37798" y="18269"/>
                    <a:pt x="18899" y="37798"/>
                    <a:pt x="11970" y="62367"/>
                  </a:cubicBezTo>
                  <a:cubicBezTo>
                    <a:pt x="0" y="106465"/>
                    <a:pt x="0" y="199071"/>
                    <a:pt x="0" y="199071"/>
                  </a:cubicBezTo>
                  <a:cubicBezTo>
                    <a:pt x="0" y="199071"/>
                    <a:pt x="0" y="291048"/>
                    <a:pt x="11970" y="335776"/>
                  </a:cubicBezTo>
                  <a:cubicBezTo>
                    <a:pt x="18269" y="360345"/>
                    <a:pt x="37798" y="379244"/>
                    <a:pt x="62367" y="386173"/>
                  </a:cubicBezTo>
                  <a:cubicBezTo>
                    <a:pt x="106466" y="398143"/>
                    <a:pt x="284118" y="398143"/>
                    <a:pt x="284118" y="398143"/>
                  </a:cubicBezTo>
                  <a:cubicBezTo>
                    <a:pt x="284118" y="398143"/>
                    <a:pt x="461140" y="398143"/>
                    <a:pt x="505868" y="386173"/>
                  </a:cubicBezTo>
                  <a:cubicBezTo>
                    <a:pt x="530437" y="379874"/>
                    <a:pt x="549336" y="360345"/>
                    <a:pt x="556266" y="335776"/>
                  </a:cubicBezTo>
                  <a:cubicBezTo>
                    <a:pt x="568236" y="291677"/>
                    <a:pt x="568236" y="199071"/>
                    <a:pt x="568236" y="199071"/>
                  </a:cubicBezTo>
                  <a:cubicBezTo>
                    <a:pt x="568236" y="199071"/>
                    <a:pt x="567605" y="106465"/>
                    <a:pt x="556266" y="62367"/>
                  </a:cubicBezTo>
                  <a:close/>
                  <a:moveTo>
                    <a:pt x="227420" y="283488"/>
                  </a:moveTo>
                  <a:lnTo>
                    <a:pt x="227420" y="113395"/>
                  </a:lnTo>
                  <a:lnTo>
                    <a:pt x="374834" y="198441"/>
                  </a:lnTo>
                  <a:lnTo>
                    <a:pt x="227420" y="283488"/>
                  </a:lnTo>
                  <a:close/>
                </a:path>
              </a:pathLst>
            </a:custGeom>
            <a:solidFill>
              <a:srgbClr val="FFFFFF"/>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grpSp>
        <p:nvGrpSpPr>
          <p:cNvPr id="33" name="Graphic 3">
            <a:extLst>
              <a:ext uri="{FF2B5EF4-FFF2-40B4-BE49-F238E27FC236}">
                <a16:creationId xmlns:a16="http://schemas.microsoft.com/office/drawing/2014/main" id="{CC0C4738-31A8-1048-8B2A-C1F3629783CD}"/>
              </a:ext>
            </a:extLst>
          </p:cNvPr>
          <p:cNvGrpSpPr/>
          <p:nvPr/>
        </p:nvGrpSpPr>
        <p:grpSpPr>
          <a:xfrm>
            <a:off x="5324651" y="8174242"/>
            <a:ext cx="280634" cy="280842"/>
            <a:chOff x="-1196056" y="2499889"/>
            <a:chExt cx="850463" cy="851093"/>
          </a:xfrm>
        </p:grpSpPr>
        <p:sp>
          <p:nvSpPr>
            <p:cNvPr id="34" name="Freeform 33">
              <a:extLst>
                <a:ext uri="{FF2B5EF4-FFF2-40B4-BE49-F238E27FC236}">
                  <a16:creationId xmlns:a16="http://schemas.microsoft.com/office/drawing/2014/main" id="{D1688DC0-1FDE-C84A-9482-77AF495EFA4D}"/>
                </a:ext>
              </a:extLst>
            </p:cNvPr>
            <p:cNvSpPr/>
            <p:nvPr/>
          </p:nvSpPr>
          <p:spPr>
            <a:xfrm>
              <a:off x="-1196056" y="2499889"/>
              <a:ext cx="850463" cy="845423"/>
            </a:xfrm>
            <a:custGeom>
              <a:avLst/>
              <a:gdLst>
                <a:gd name="connsiteX0" fmla="*/ 850463 w 850463"/>
                <a:gd name="connsiteY0" fmla="*/ 425232 h 845423"/>
                <a:gd name="connsiteX1" fmla="*/ 425232 w 850463"/>
                <a:gd name="connsiteY1" fmla="*/ 0 h 845423"/>
                <a:gd name="connsiteX2" fmla="*/ 0 w 850463"/>
                <a:gd name="connsiteY2" fmla="*/ 425232 h 845423"/>
                <a:gd name="connsiteX3" fmla="*/ 359085 w 850463"/>
                <a:gd name="connsiteY3" fmla="*/ 845424 h 845423"/>
                <a:gd name="connsiteX4" fmla="*/ 359085 w 850463"/>
                <a:gd name="connsiteY4" fmla="*/ 548076 h 845423"/>
                <a:gd name="connsiteX5" fmla="*/ 251359 w 850463"/>
                <a:gd name="connsiteY5" fmla="*/ 548076 h 845423"/>
                <a:gd name="connsiteX6" fmla="*/ 251359 w 850463"/>
                <a:gd name="connsiteY6" fmla="*/ 425232 h 845423"/>
                <a:gd name="connsiteX7" fmla="*/ 359085 w 850463"/>
                <a:gd name="connsiteY7" fmla="*/ 425232 h 845423"/>
                <a:gd name="connsiteX8" fmla="*/ 359085 w 850463"/>
                <a:gd name="connsiteY8" fmla="*/ 331996 h 845423"/>
                <a:gd name="connsiteX9" fmla="*/ 519728 w 850463"/>
                <a:gd name="connsiteY9" fmla="*/ 166313 h 845423"/>
                <a:gd name="connsiteX10" fmla="*/ 614854 w 850463"/>
                <a:gd name="connsiteY10" fmla="*/ 174503 h 845423"/>
                <a:gd name="connsiteX11" fmla="*/ 614854 w 850463"/>
                <a:gd name="connsiteY11" fmla="*/ 279078 h 845423"/>
                <a:gd name="connsiteX12" fmla="*/ 561306 w 850463"/>
                <a:gd name="connsiteY12" fmla="*/ 279078 h 845423"/>
                <a:gd name="connsiteX13" fmla="*/ 492009 w 850463"/>
                <a:gd name="connsiteY13" fmla="*/ 345225 h 845423"/>
                <a:gd name="connsiteX14" fmla="*/ 492009 w 850463"/>
                <a:gd name="connsiteY14" fmla="*/ 425232 h 845423"/>
                <a:gd name="connsiteX15" fmla="*/ 609184 w 850463"/>
                <a:gd name="connsiteY15" fmla="*/ 425232 h 845423"/>
                <a:gd name="connsiteX16" fmla="*/ 590285 w 850463"/>
                <a:gd name="connsiteY16" fmla="*/ 548076 h 845423"/>
                <a:gd name="connsiteX17" fmla="*/ 491379 w 850463"/>
                <a:gd name="connsiteY17" fmla="*/ 548076 h 845423"/>
                <a:gd name="connsiteX18" fmla="*/ 491379 w 850463"/>
                <a:gd name="connsiteY18" fmla="*/ 845424 h 845423"/>
                <a:gd name="connsiteX19" fmla="*/ 850463 w 850463"/>
                <a:gd name="connsiteY19" fmla="*/ 425232 h 845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50463" h="845423">
                  <a:moveTo>
                    <a:pt x="850463" y="425232"/>
                  </a:moveTo>
                  <a:cubicBezTo>
                    <a:pt x="850463" y="190252"/>
                    <a:pt x="660212" y="0"/>
                    <a:pt x="425232" y="0"/>
                  </a:cubicBezTo>
                  <a:cubicBezTo>
                    <a:pt x="190252" y="0"/>
                    <a:pt x="0" y="190252"/>
                    <a:pt x="0" y="425232"/>
                  </a:cubicBezTo>
                  <a:cubicBezTo>
                    <a:pt x="0" y="637533"/>
                    <a:pt x="155603" y="813295"/>
                    <a:pt x="359085" y="845424"/>
                  </a:cubicBezTo>
                  <a:lnTo>
                    <a:pt x="359085" y="548076"/>
                  </a:lnTo>
                  <a:lnTo>
                    <a:pt x="251359" y="548076"/>
                  </a:lnTo>
                  <a:lnTo>
                    <a:pt x="251359" y="425232"/>
                  </a:lnTo>
                  <a:lnTo>
                    <a:pt x="359085" y="425232"/>
                  </a:lnTo>
                  <a:lnTo>
                    <a:pt x="359085" y="331996"/>
                  </a:lnTo>
                  <a:cubicBezTo>
                    <a:pt x="359085" y="225530"/>
                    <a:pt x="422712" y="166313"/>
                    <a:pt x="519728" y="166313"/>
                  </a:cubicBezTo>
                  <a:cubicBezTo>
                    <a:pt x="566346" y="166313"/>
                    <a:pt x="614854" y="174503"/>
                    <a:pt x="614854" y="174503"/>
                  </a:cubicBezTo>
                  <a:lnTo>
                    <a:pt x="614854" y="279078"/>
                  </a:lnTo>
                  <a:lnTo>
                    <a:pt x="561306" y="279078"/>
                  </a:lnTo>
                  <a:cubicBezTo>
                    <a:pt x="508388" y="279078"/>
                    <a:pt x="492009" y="311837"/>
                    <a:pt x="492009" y="345225"/>
                  </a:cubicBezTo>
                  <a:lnTo>
                    <a:pt x="492009" y="425232"/>
                  </a:lnTo>
                  <a:lnTo>
                    <a:pt x="609184" y="425232"/>
                  </a:lnTo>
                  <a:lnTo>
                    <a:pt x="590285" y="548076"/>
                  </a:lnTo>
                  <a:lnTo>
                    <a:pt x="491379" y="548076"/>
                  </a:lnTo>
                  <a:lnTo>
                    <a:pt x="491379" y="845424"/>
                  </a:lnTo>
                  <a:cubicBezTo>
                    <a:pt x="694860" y="813925"/>
                    <a:pt x="850463" y="637533"/>
                    <a:pt x="850463" y="425232"/>
                  </a:cubicBezTo>
                  <a:close/>
                </a:path>
              </a:pathLst>
            </a:custGeom>
            <a:solidFill>
              <a:srgbClr val="F79037"/>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35" name="Freeform 34">
              <a:extLst>
                <a:ext uri="{FF2B5EF4-FFF2-40B4-BE49-F238E27FC236}">
                  <a16:creationId xmlns:a16="http://schemas.microsoft.com/office/drawing/2014/main" id="{A7C867F7-F966-6846-8132-A07C70BCD06E}"/>
                </a:ext>
              </a:extLst>
            </p:cNvPr>
            <p:cNvSpPr/>
            <p:nvPr/>
          </p:nvSpPr>
          <p:spPr>
            <a:xfrm>
              <a:off x="-945327" y="2666201"/>
              <a:ext cx="363494" cy="684780"/>
            </a:xfrm>
            <a:custGeom>
              <a:avLst/>
              <a:gdLst>
                <a:gd name="connsiteX0" fmla="*/ 339555 w 363494"/>
                <a:gd name="connsiteY0" fmla="*/ 381764 h 684780"/>
                <a:gd name="connsiteX1" fmla="*/ 358455 w 363494"/>
                <a:gd name="connsiteY1" fmla="*/ 258919 h 684780"/>
                <a:gd name="connsiteX2" fmla="*/ 240650 w 363494"/>
                <a:gd name="connsiteY2" fmla="*/ 258919 h 684780"/>
                <a:gd name="connsiteX3" fmla="*/ 240650 w 363494"/>
                <a:gd name="connsiteY3" fmla="*/ 179542 h 684780"/>
                <a:gd name="connsiteX4" fmla="*/ 309947 w 363494"/>
                <a:gd name="connsiteY4" fmla="*/ 113395 h 684780"/>
                <a:gd name="connsiteX5" fmla="*/ 363494 w 363494"/>
                <a:gd name="connsiteY5" fmla="*/ 113395 h 684780"/>
                <a:gd name="connsiteX6" fmla="*/ 363494 w 363494"/>
                <a:gd name="connsiteY6" fmla="*/ 8190 h 684780"/>
                <a:gd name="connsiteX7" fmla="*/ 268368 w 363494"/>
                <a:gd name="connsiteY7" fmla="*/ 0 h 684780"/>
                <a:gd name="connsiteX8" fmla="*/ 107725 w 363494"/>
                <a:gd name="connsiteY8" fmla="*/ 165683 h 684780"/>
                <a:gd name="connsiteX9" fmla="*/ 107725 w 363494"/>
                <a:gd name="connsiteY9" fmla="*/ 259549 h 684780"/>
                <a:gd name="connsiteX10" fmla="*/ 0 w 363494"/>
                <a:gd name="connsiteY10" fmla="*/ 259549 h 684780"/>
                <a:gd name="connsiteX11" fmla="*/ 0 w 363494"/>
                <a:gd name="connsiteY11" fmla="*/ 382394 h 684780"/>
                <a:gd name="connsiteX12" fmla="*/ 107725 w 363494"/>
                <a:gd name="connsiteY12" fmla="*/ 382394 h 684780"/>
                <a:gd name="connsiteX13" fmla="*/ 107725 w 363494"/>
                <a:gd name="connsiteY13" fmla="*/ 679741 h 684780"/>
                <a:gd name="connsiteX14" fmla="*/ 173873 w 363494"/>
                <a:gd name="connsiteY14" fmla="*/ 684781 h 684780"/>
                <a:gd name="connsiteX15" fmla="*/ 240020 w 363494"/>
                <a:gd name="connsiteY15" fmla="*/ 679741 h 684780"/>
                <a:gd name="connsiteX16" fmla="*/ 240020 w 363494"/>
                <a:gd name="connsiteY16" fmla="*/ 382394 h 684780"/>
                <a:gd name="connsiteX17" fmla="*/ 339555 w 363494"/>
                <a:gd name="connsiteY17" fmla="*/ 382394 h 684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63494" h="684780">
                  <a:moveTo>
                    <a:pt x="339555" y="381764"/>
                  </a:moveTo>
                  <a:lnTo>
                    <a:pt x="358455" y="258919"/>
                  </a:lnTo>
                  <a:lnTo>
                    <a:pt x="240650" y="258919"/>
                  </a:lnTo>
                  <a:lnTo>
                    <a:pt x="240650" y="179542"/>
                  </a:lnTo>
                  <a:cubicBezTo>
                    <a:pt x="240650" y="146154"/>
                    <a:pt x="257029" y="113395"/>
                    <a:pt x="309947" y="113395"/>
                  </a:cubicBezTo>
                  <a:lnTo>
                    <a:pt x="363494" y="113395"/>
                  </a:lnTo>
                  <a:lnTo>
                    <a:pt x="363494" y="8190"/>
                  </a:lnTo>
                  <a:cubicBezTo>
                    <a:pt x="363494" y="8190"/>
                    <a:pt x="314987" y="0"/>
                    <a:pt x="268368" y="0"/>
                  </a:cubicBezTo>
                  <a:cubicBezTo>
                    <a:pt x="171353" y="0"/>
                    <a:pt x="107725" y="58588"/>
                    <a:pt x="107725" y="165683"/>
                  </a:cubicBezTo>
                  <a:lnTo>
                    <a:pt x="107725" y="259549"/>
                  </a:lnTo>
                  <a:lnTo>
                    <a:pt x="0" y="259549"/>
                  </a:lnTo>
                  <a:lnTo>
                    <a:pt x="0" y="382394"/>
                  </a:lnTo>
                  <a:lnTo>
                    <a:pt x="107725" y="382394"/>
                  </a:lnTo>
                  <a:lnTo>
                    <a:pt x="107725" y="679741"/>
                  </a:lnTo>
                  <a:cubicBezTo>
                    <a:pt x="129144" y="682891"/>
                    <a:pt x="151823" y="684781"/>
                    <a:pt x="173873" y="684781"/>
                  </a:cubicBezTo>
                  <a:cubicBezTo>
                    <a:pt x="195922" y="684781"/>
                    <a:pt x="218601" y="682891"/>
                    <a:pt x="240020" y="679741"/>
                  </a:cubicBezTo>
                  <a:lnTo>
                    <a:pt x="240020" y="382394"/>
                  </a:lnTo>
                  <a:lnTo>
                    <a:pt x="339555" y="382394"/>
                  </a:lnTo>
                  <a:close/>
                </a:path>
              </a:pathLst>
            </a:custGeom>
            <a:solidFill>
              <a:srgbClr val="FFFFFF"/>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grpSp>
        <p:nvGrpSpPr>
          <p:cNvPr id="36" name="Group 35">
            <a:extLst>
              <a:ext uri="{FF2B5EF4-FFF2-40B4-BE49-F238E27FC236}">
                <a16:creationId xmlns:a16="http://schemas.microsoft.com/office/drawing/2014/main" id="{E43F157E-33D9-1242-B0F5-F515541C0611}"/>
              </a:ext>
            </a:extLst>
          </p:cNvPr>
          <p:cNvGrpSpPr/>
          <p:nvPr/>
        </p:nvGrpSpPr>
        <p:grpSpPr>
          <a:xfrm>
            <a:off x="6016674" y="8174242"/>
            <a:ext cx="280634" cy="280634"/>
            <a:chOff x="5339337" y="8702010"/>
            <a:chExt cx="280634" cy="280634"/>
          </a:xfrm>
          <a:solidFill>
            <a:srgbClr val="12B4CB"/>
          </a:solidFill>
        </p:grpSpPr>
        <p:sp>
          <p:nvSpPr>
            <p:cNvPr id="37" name="Freeform 36">
              <a:extLst>
                <a:ext uri="{FF2B5EF4-FFF2-40B4-BE49-F238E27FC236}">
                  <a16:creationId xmlns:a16="http://schemas.microsoft.com/office/drawing/2014/main" id="{0437E211-96DA-DF48-96A8-ABC13C91AB31}"/>
                </a:ext>
              </a:extLst>
            </p:cNvPr>
            <p:cNvSpPr/>
            <p:nvPr/>
          </p:nvSpPr>
          <p:spPr>
            <a:xfrm>
              <a:off x="5339337" y="8702010"/>
              <a:ext cx="280634" cy="280634"/>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F79037"/>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pic>
          <p:nvPicPr>
            <p:cNvPr id="38" name="Graphic 37" descr="World with solid fill">
              <a:extLst>
                <a:ext uri="{FF2B5EF4-FFF2-40B4-BE49-F238E27FC236}">
                  <a16:creationId xmlns:a16="http://schemas.microsoft.com/office/drawing/2014/main" id="{A4BCC515-8484-9244-B1E3-69038853FE57}"/>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5357877" y="8715750"/>
              <a:ext cx="246077" cy="246077"/>
            </a:xfrm>
            <a:prstGeom prst="rect">
              <a:avLst/>
            </a:prstGeom>
          </p:spPr>
        </p:pic>
      </p:grpSp>
      <p:grpSp>
        <p:nvGrpSpPr>
          <p:cNvPr id="39" name="Group 38">
            <a:extLst>
              <a:ext uri="{FF2B5EF4-FFF2-40B4-BE49-F238E27FC236}">
                <a16:creationId xmlns:a16="http://schemas.microsoft.com/office/drawing/2014/main" id="{BBDF820D-1D3B-C048-8374-C7B066444E67}"/>
              </a:ext>
            </a:extLst>
          </p:cNvPr>
          <p:cNvGrpSpPr/>
          <p:nvPr/>
        </p:nvGrpSpPr>
        <p:grpSpPr>
          <a:xfrm>
            <a:off x="2704034" y="3178656"/>
            <a:ext cx="4705438" cy="2867812"/>
            <a:chOff x="1950804" y="3053151"/>
            <a:chExt cx="5608871" cy="3418425"/>
          </a:xfrm>
        </p:grpSpPr>
        <p:pic>
          <p:nvPicPr>
            <p:cNvPr id="40" name="Picture 39">
              <a:extLst>
                <a:ext uri="{FF2B5EF4-FFF2-40B4-BE49-F238E27FC236}">
                  <a16:creationId xmlns:a16="http://schemas.microsoft.com/office/drawing/2014/main" id="{9F8F125C-7C44-424A-B903-29477776DB53}"/>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950804" y="3053151"/>
              <a:ext cx="5608871" cy="3418425"/>
            </a:xfrm>
            <a:prstGeom prst="rect">
              <a:avLst/>
            </a:prstGeom>
          </p:spPr>
        </p:pic>
        <p:sp>
          <p:nvSpPr>
            <p:cNvPr id="41" name="Rectangle 40">
              <a:extLst>
                <a:ext uri="{FF2B5EF4-FFF2-40B4-BE49-F238E27FC236}">
                  <a16:creationId xmlns:a16="http://schemas.microsoft.com/office/drawing/2014/main" id="{E5E9A08E-785C-EB43-8924-ACE2F42A1FBC}"/>
                </a:ext>
              </a:extLst>
            </p:cNvPr>
            <p:cNvSpPr/>
            <p:nvPr/>
          </p:nvSpPr>
          <p:spPr>
            <a:xfrm>
              <a:off x="2801073" y="3350555"/>
              <a:ext cx="3981692" cy="25232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grpSp>
      <p:pic>
        <p:nvPicPr>
          <p:cNvPr id="7" name="Picture 6">
            <a:extLst>
              <a:ext uri="{FF2B5EF4-FFF2-40B4-BE49-F238E27FC236}">
                <a16:creationId xmlns:a16="http://schemas.microsoft.com/office/drawing/2014/main" id="{7F97E01B-C0D3-38ED-1321-3D661FB2634C}"/>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b="-71"/>
          <a:stretch/>
        </p:blipFill>
        <p:spPr>
          <a:xfrm>
            <a:off x="3410207" y="3427794"/>
            <a:ext cx="3340352" cy="2116851"/>
          </a:xfrm>
          <a:prstGeom prst="rect">
            <a:avLst/>
          </a:prstGeom>
        </p:spPr>
      </p:pic>
    </p:spTree>
    <p:extLst>
      <p:ext uri="{BB962C8B-B14F-4D97-AF65-F5344CB8AC3E}">
        <p14:creationId xmlns:p14="http://schemas.microsoft.com/office/powerpoint/2010/main" val="35950396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16">
            <a:extLst>
              <a:ext uri="{FF2B5EF4-FFF2-40B4-BE49-F238E27FC236}">
                <a16:creationId xmlns:a16="http://schemas.microsoft.com/office/drawing/2014/main" id="{15050754-A385-B34A-A0CA-0D3B984F05A5}"/>
              </a:ext>
            </a:extLst>
          </p:cNvPr>
          <p:cNvSpPr>
            <a:spLocks noGrp="1"/>
          </p:cNvSpPr>
          <p:nvPr>
            <p:ph type="body" sz="quarter" idx="11"/>
          </p:nvPr>
        </p:nvSpPr>
        <p:spPr>
          <a:xfrm>
            <a:off x="1466451" y="4525106"/>
            <a:ext cx="648000" cy="348400"/>
          </a:xfrm>
        </p:spPr>
        <p:txBody>
          <a:bodyPr/>
          <a:lstStyle/>
          <a:p>
            <a:r>
              <a:rPr lang="en-US" dirty="0"/>
              <a:t>01</a:t>
            </a:r>
          </a:p>
        </p:txBody>
      </p:sp>
      <p:sp>
        <p:nvSpPr>
          <p:cNvPr id="27" name="Text Placeholder 26">
            <a:extLst>
              <a:ext uri="{FF2B5EF4-FFF2-40B4-BE49-F238E27FC236}">
                <a16:creationId xmlns:a16="http://schemas.microsoft.com/office/drawing/2014/main" id="{8AFD43CD-900B-364C-9180-A56DC4255D91}"/>
              </a:ext>
            </a:extLst>
          </p:cNvPr>
          <p:cNvSpPr>
            <a:spLocks noGrp="1"/>
          </p:cNvSpPr>
          <p:nvPr>
            <p:ph type="body" sz="quarter" idx="49"/>
          </p:nvPr>
        </p:nvSpPr>
        <p:spPr>
          <a:xfrm>
            <a:off x="2249417" y="4525106"/>
            <a:ext cx="3974396" cy="348400"/>
          </a:xfrm>
        </p:spPr>
        <p:txBody>
          <a:bodyPr/>
          <a:lstStyle/>
          <a:p>
            <a:pPr>
              <a:spcBef>
                <a:spcPts val="0"/>
              </a:spcBef>
            </a:pPr>
            <a:r>
              <a:rPr lang="pl-PL" dirty="0"/>
              <a:t>Wprowadzenie do technologii DLTS i </a:t>
            </a:r>
            <a:r>
              <a:rPr lang="pl-PL" dirty="0" err="1"/>
              <a:t>blockchain</a:t>
            </a:r>
            <a:endParaRPr lang="en-LB" dirty="0"/>
          </a:p>
        </p:txBody>
      </p:sp>
      <p:sp>
        <p:nvSpPr>
          <p:cNvPr id="18" name="Text Placeholder 17">
            <a:extLst>
              <a:ext uri="{FF2B5EF4-FFF2-40B4-BE49-F238E27FC236}">
                <a16:creationId xmlns:a16="http://schemas.microsoft.com/office/drawing/2014/main" id="{C702A4CC-CD69-FF4B-B8B5-45F76BCB4B0F}"/>
              </a:ext>
            </a:extLst>
          </p:cNvPr>
          <p:cNvSpPr>
            <a:spLocks noGrp="1"/>
          </p:cNvSpPr>
          <p:nvPr>
            <p:ph type="body" sz="quarter" idx="13"/>
          </p:nvPr>
        </p:nvSpPr>
        <p:spPr>
          <a:xfrm>
            <a:off x="1466451" y="5026769"/>
            <a:ext cx="648000" cy="348400"/>
          </a:xfrm>
        </p:spPr>
        <p:txBody>
          <a:bodyPr/>
          <a:lstStyle/>
          <a:p>
            <a:r>
              <a:rPr lang="en-US" dirty="0"/>
              <a:t>02</a:t>
            </a:r>
          </a:p>
        </p:txBody>
      </p:sp>
      <p:sp>
        <p:nvSpPr>
          <p:cNvPr id="19" name="Text Placeholder 18">
            <a:extLst>
              <a:ext uri="{FF2B5EF4-FFF2-40B4-BE49-F238E27FC236}">
                <a16:creationId xmlns:a16="http://schemas.microsoft.com/office/drawing/2014/main" id="{6FF67CFC-32FD-BE49-BCF4-8410339E3C05}"/>
              </a:ext>
            </a:extLst>
          </p:cNvPr>
          <p:cNvSpPr>
            <a:spLocks noGrp="1"/>
          </p:cNvSpPr>
          <p:nvPr>
            <p:ph type="body" sz="quarter" idx="14"/>
          </p:nvPr>
        </p:nvSpPr>
        <p:spPr>
          <a:xfrm>
            <a:off x="2249417" y="5026609"/>
            <a:ext cx="3544003" cy="349200"/>
          </a:xfrm>
        </p:spPr>
        <p:txBody>
          <a:bodyPr/>
          <a:lstStyle/>
          <a:p>
            <a:r>
              <a:rPr lang="pl-PL" dirty="0"/>
              <a:t>Wykorzystanie </a:t>
            </a:r>
            <a:r>
              <a:rPr lang="pl-PL" dirty="0" err="1"/>
              <a:t>blockchain</a:t>
            </a:r>
            <a:r>
              <a:rPr lang="pl-PL" dirty="0"/>
              <a:t> w różnych branżach</a:t>
            </a:r>
            <a:endParaRPr lang="en-US" dirty="0"/>
          </a:p>
        </p:txBody>
      </p:sp>
      <p:sp>
        <p:nvSpPr>
          <p:cNvPr id="20" name="Text Placeholder 19">
            <a:extLst>
              <a:ext uri="{FF2B5EF4-FFF2-40B4-BE49-F238E27FC236}">
                <a16:creationId xmlns:a16="http://schemas.microsoft.com/office/drawing/2014/main" id="{9042ED48-2259-6647-9817-0662BC56C43F}"/>
              </a:ext>
            </a:extLst>
          </p:cNvPr>
          <p:cNvSpPr>
            <a:spLocks noGrp="1"/>
          </p:cNvSpPr>
          <p:nvPr>
            <p:ph type="body" sz="quarter" idx="15"/>
          </p:nvPr>
        </p:nvSpPr>
        <p:spPr>
          <a:xfrm>
            <a:off x="1466451" y="5528432"/>
            <a:ext cx="648000" cy="348400"/>
          </a:xfrm>
        </p:spPr>
        <p:txBody>
          <a:bodyPr/>
          <a:lstStyle/>
          <a:p>
            <a:r>
              <a:rPr lang="en-US" dirty="0"/>
              <a:t>03</a:t>
            </a:r>
          </a:p>
        </p:txBody>
      </p:sp>
      <p:sp>
        <p:nvSpPr>
          <p:cNvPr id="22" name="Text Placeholder 21">
            <a:extLst>
              <a:ext uri="{FF2B5EF4-FFF2-40B4-BE49-F238E27FC236}">
                <a16:creationId xmlns:a16="http://schemas.microsoft.com/office/drawing/2014/main" id="{B9D4620C-2DF1-3748-AF08-789912CE2FA0}"/>
              </a:ext>
            </a:extLst>
          </p:cNvPr>
          <p:cNvSpPr>
            <a:spLocks noGrp="1"/>
          </p:cNvSpPr>
          <p:nvPr>
            <p:ph type="body" sz="quarter" idx="19"/>
          </p:nvPr>
        </p:nvSpPr>
        <p:spPr>
          <a:xfrm>
            <a:off x="2249417" y="5528912"/>
            <a:ext cx="3544003" cy="348400"/>
          </a:xfrm>
        </p:spPr>
        <p:txBody>
          <a:bodyPr/>
          <a:lstStyle/>
          <a:p>
            <a:r>
              <a:rPr lang="pl-PL" dirty="0"/>
              <a:t>Mechanizmy działania technologii </a:t>
            </a:r>
            <a:r>
              <a:rPr lang="pl-PL" dirty="0" err="1"/>
              <a:t>blockchain</a:t>
            </a:r>
            <a:endParaRPr lang="en-US" dirty="0"/>
          </a:p>
        </p:txBody>
      </p:sp>
      <p:sp>
        <p:nvSpPr>
          <p:cNvPr id="21" name="Text Placeholder 20">
            <a:extLst>
              <a:ext uri="{FF2B5EF4-FFF2-40B4-BE49-F238E27FC236}">
                <a16:creationId xmlns:a16="http://schemas.microsoft.com/office/drawing/2014/main" id="{94C574ED-534B-454E-A03F-5462C2E1720B}"/>
              </a:ext>
            </a:extLst>
          </p:cNvPr>
          <p:cNvSpPr>
            <a:spLocks noGrp="1"/>
          </p:cNvSpPr>
          <p:nvPr>
            <p:ph type="body" sz="quarter" idx="17"/>
          </p:nvPr>
        </p:nvSpPr>
        <p:spPr>
          <a:xfrm>
            <a:off x="1466451" y="6030095"/>
            <a:ext cx="648000" cy="348400"/>
          </a:xfrm>
        </p:spPr>
        <p:txBody>
          <a:bodyPr/>
          <a:lstStyle/>
          <a:p>
            <a:r>
              <a:rPr lang="en-US" dirty="0"/>
              <a:t>04</a:t>
            </a:r>
          </a:p>
        </p:txBody>
      </p:sp>
      <p:sp>
        <p:nvSpPr>
          <p:cNvPr id="23" name="Text Placeholder 22">
            <a:extLst>
              <a:ext uri="{FF2B5EF4-FFF2-40B4-BE49-F238E27FC236}">
                <a16:creationId xmlns:a16="http://schemas.microsoft.com/office/drawing/2014/main" id="{3D041218-DE1A-9A4A-8340-38A286157EB5}"/>
              </a:ext>
            </a:extLst>
          </p:cNvPr>
          <p:cNvSpPr>
            <a:spLocks noGrp="1"/>
          </p:cNvSpPr>
          <p:nvPr>
            <p:ph type="body" sz="quarter" idx="20"/>
          </p:nvPr>
        </p:nvSpPr>
        <p:spPr>
          <a:xfrm>
            <a:off x="2249417" y="6030415"/>
            <a:ext cx="3544003" cy="348400"/>
          </a:xfrm>
        </p:spPr>
        <p:txBody>
          <a:bodyPr/>
          <a:lstStyle/>
          <a:p>
            <a:r>
              <a:rPr lang="pl-PL" dirty="0"/>
              <a:t>Historia pieniądza</a:t>
            </a:r>
            <a:endParaRPr lang="en-US" dirty="0"/>
          </a:p>
        </p:txBody>
      </p:sp>
      <p:sp>
        <p:nvSpPr>
          <p:cNvPr id="24" name="Text Placeholder 23">
            <a:extLst>
              <a:ext uri="{FF2B5EF4-FFF2-40B4-BE49-F238E27FC236}">
                <a16:creationId xmlns:a16="http://schemas.microsoft.com/office/drawing/2014/main" id="{8630F413-1112-9143-8D1B-ED534D26F4ED}"/>
              </a:ext>
            </a:extLst>
          </p:cNvPr>
          <p:cNvSpPr>
            <a:spLocks noGrp="1"/>
          </p:cNvSpPr>
          <p:nvPr>
            <p:ph type="body" sz="quarter" idx="21"/>
          </p:nvPr>
        </p:nvSpPr>
        <p:spPr>
          <a:xfrm>
            <a:off x="1466451" y="6531758"/>
            <a:ext cx="648000" cy="348400"/>
          </a:xfrm>
        </p:spPr>
        <p:txBody>
          <a:bodyPr/>
          <a:lstStyle/>
          <a:p>
            <a:r>
              <a:rPr lang="en-US" dirty="0"/>
              <a:t>05</a:t>
            </a:r>
          </a:p>
        </p:txBody>
      </p:sp>
      <p:sp>
        <p:nvSpPr>
          <p:cNvPr id="25" name="Text Placeholder 24">
            <a:extLst>
              <a:ext uri="{FF2B5EF4-FFF2-40B4-BE49-F238E27FC236}">
                <a16:creationId xmlns:a16="http://schemas.microsoft.com/office/drawing/2014/main" id="{BB782CB8-0C49-BB4B-B107-6874500A87E2}"/>
              </a:ext>
            </a:extLst>
          </p:cNvPr>
          <p:cNvSpPr>
            <a:spLocks noGrp="1"/>
          </p:cNvSpPr>
          <p:nvPr>
            <p:ph type="body" sz="quarter" idx="22"/>
          </p:nvPr>
        </p:nvSpPr>
        <p:spPr>
          <a:xfrm>
            <a:off x="2249417" y="6531918"/>
            <a:ext cx="3544003" cy="348400"/>
          </a:xfrm>
        </p:spPr>
        <p:txBody>
          <a:bodyPr/>
          <a:lstStyle/>
          <a:p>
            <a:r>
              <a:rPr lang="pl-PL" dirty="0"/>
              <a:t>Infrastruktura technologii </a:t>
            </a:r>
            <a:r>
              <a:rPr lang="pl-PL" dirty="0" err="1"/>
              <a:t>blockchain</a:t>
            </a:r>
            <a:endParaRPr lang="en-US" dirty="0"/>
          </a:p>
        </p:txBody>
      </p:sp>
      <p:sp>
        <p:nvSpPr>
          <p:cNvPr id="28" name="Text Placeholder 27">
            <a:extLst>
              <a:ext uri="{FF2B5EF4-FFF2-40B4-BE49-F238E27FC236}">
                <a16:creationId xmlns:a16="http://schemas.microsoft.com/office/drawing/2014/main" id="{6C5D0AA1-E66D-B441-919D-E2D89E021A42}"/>
              </a:ext>
            </a:extLst>
          </p:cNvPr>
          <p:cNvSpPr>
            <a:spLocks noGrp="1"/>
          </p:cNvSpPr>
          <p:nvPr>
            <p:ph type="body" sz="quarter" idx="51"/>
          </p:nvPr>
        </p:nvSpPr>
        <p:spPr>
          <a:xfrm>
            <a:off x="1476091" y="7033423"/>
            <a:ext cx="648000" cy="348400"/>
          </a:xfrm>
        </p:spPr>
        <p:txBody>
          <a:bodyPr/>
          <a:lstStyle/>
          <a:p>
            <a:r>
              <a:rPr lang="en-US" dirty="0"/>
              <a:t>06</a:t>
            </a:r>
          </a:p>
        </p:txBody>
      </p:sp>
      <p:sp>
        <p:nvSpPr>
          <p:cNvPr id="29" name="Text Placeholder 28">
            <a:extLst>
              <a:ext uri="{FF2B5EF4-FFF2-40B4-BE49-F238E27FC236}">
                <a16:creationId xmlns:a16="http://schemas.microsoft.com/office/drawing/2014/main" id="{81DCD9ED-1EBF-2740-93BB-AC4128BCBFDA}"/>
              </a:ext>
            </a:extLst>
          </p:cNvPr>
          <p:cNvSpPr>
            <a:spLocks noGrp="1"/>
          </p:cNvSpPr>
          <p:nvPr>
            <p:ph type="body" sz="quarter" idx="52"/>
          </p:nvPr>
        </p:nvSpPr>
        <p:spPr>
          <a:xfrm>
            <a:off x="2259057" y="7033423"/>
            <a:ext cx="3544003" cy="348400"/>
          </a:xfrm>
        </p:spPr>
        <p:txBody>
          <a:bodyPr/>
          <a:lstStyle/>
          <a:p>
            <a:r>
              <a:rPr lang="pl-PL" dirty="0"/>
              <a:t>Sprawdzian wiedzy dla modułu 1</a:t>
            </a:r>
            <a:endParaRPr lang="en-US" dirty="0"/>
          </a:p>
        </p:txBody>
      </p:sp>
      <p:sp>
        <p:nvSpPr>
          <p:cNvPr id="2" name="Text Placeholder 18">
            <a:extLst>
              <a:ext uri="{FF2B5EF4-FFF2-40B4-BE49-F238E27FC236}">
                <a16:creationId xmlns:a16="http://schemas.microsoft.com/office/drawing/2014/main" id="{05C68F19-0B70-BC6F-3123-A0E1EAC01A11}"/>
              </a:ext>
            </a:extLst>
          </p:cNvPr>
          <p:cNvSpPr txBox="1">
            <a:spLocks/>
          </p:cNvSpPr>
          <p:nvPr/>
        </p:nvSpPr>
        <p:spPr>
          <a:xfrm>
            <a:off x="6425786" y="4624062"/>
            <a:ext cx="452723" cy="349200"/>
          </a:xfrm>
          <a:prstGeom prst="rect">
            <a:avLst/>
          </a:prstGeom>
        </p:spPr>
        <p:txBody>
          <a:bodyPr anchor="ctr">
            <a:noAutofit/>
          </a:bodyPr>
          <a:lstStyle>
            <a:lvl1pPr marL="0" marR="0" indent="0" algn="l" defTabSz="2072941" rtl="0" eaLnBrk="1" fontAlgn="auto" latinLnBrk="0" hangingPunct="1">
              <a:lnSpc>
                <a:spcPct val="100000"/>
              </a:lnSpc>
              <a:spcBef>
                <a:spcPts val="2267"/>
              </a:spcBef>
              <a:spcAft>
                <a:spcPts val="0"/>
              </a:spcAft>
              <a:buClrTx/>
              <a:buSzTx/>
              <a:buFont typeface="Arial" panose="020B0604020202020204" pitchFamily="34" charset="0"/>
              <a:buNone/>
              <a:tabLst/>
              <a:defRPr sz="1400" b="0" i="0" kern="120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385602"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2pPr>
            <a:lvl3pPr marL="771204"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3pPr>
            <a:lvl4pPr marL="1156806"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4pPr>
            <a:lvl5pPr marL="1542409"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r"/>
            <a:r>
              <a:rPr lang="en-US" sz="1200" dirty="0"/>
              <a:t>0</a:t>
            </a:r>
            <a:r>
              <a:rPr lang="pl-PL" sz="1200" dirty="0"/>
              <a:t>6</a:t>
            </a:r>
            <a:endParaRPr lang="en-US" sz="1200" dirty="0"/>
          </a:p>
        </p:txBody>
      </p:sp>
      <p:cxnSp>
        <p:nvCxnSpPr>
          <p:cNvPr id="4" name="Straight Connector 3">
            <a:extLst>
              <a:ext uri="{FF2B5EF4-FFF2-40B4-BE49-F238E27FC236}">
                <a16:creationId xmlns:a16="http://schemas.microsoft.com/office/drawing/2014/main" id="{5395D201-739F-CCEB-8A21-7F390B67CA70}"/>
              </a:ext>
            </a:extLst>
          </p:cNvPr>
          <p:cNvCxnSpPr>
            <a:cxnSpLocks/>
          </p:cNvCxnSpPr>
          <p:nvPr/>
        </p:nvCxnSpPr>
        <p:spPr>
          <a:xfrm>
            <a:off x="5793420" y="4863545"/>
            <a:ext cx="697026" cy="0"/>
          </a:xfrm>
          <a:prstGeom prst="line">
            <a:avLst/>
          </a:prstGeom>
          <a:ln w="12700">
            <a:solidFill>
              <a:srgbClr val="F79037"/>
            </a:solidFill>
            <a:prstDash val="sysDash"/>
          </a:ln>
        </p:spPr>
        <p:style>
          <a:lnRef idx="1">
            <a:schemeClr val="accent1"/>
          </a:lnRef>
          <a:fillRef idx="0">
            <a:schemeClr val="accent1"/>
          </a:fillRef>
          <a:effectRef idx="0">
            <a:schemeClr val="accent1"/>
          </a:effectRef>
          <a:fontRef idx="minor">
            <a:schemeClr val="tx1"/>
          </a:fontRef>
        </p:style>
      </p:cxnSp>
      <p:sp>
        <p:nvSpPr>
          <p:cNvPr id="5" name="Text Placeholder 18">
            <a:extLst>
              <a:ext uri="{FF2B5EF4-FFF2-40B4-BE49-F238E27FC236}">
                <a16:creationId xmlns:a16="http://schemas.microsoft.com/office/drawing/2014/main" id="{0CE89D1F-FBA8-1D20-F324-68576FBEC2CA}"/>
              </a:ext>
            </a:extLst>
          </p:cNvPr>
          <p:cNvSpPr txBox="1">
            <a:spLocks/>
          </p:cNvSpPr>
          <p:nvPr/>
        </p:nvSpPr>
        <p:spPr>
          <a:xfrm>
            <a:off x="6401289" y="5049127"/>
            <a:ext cx="452723" cy="349200"/>
          </a:xfrm>
          <a:prstGeom prst="rect">
            <a:avLst/>
          </a:prstGeom>
        </p:spPr>
        <p:txBody>
          <a:bodyPr anchor="ctr">
            <a:noAutofit/>
          </a:bodyPr>
          <a:lstStyle>
            <a:lvl1pPr marL="0" marR="0" indent="0" algn="l" defTabSz="2072941" rtl="0" eaLnBrk="1" fontAlgn="auto" latinLnBrk="0" hangingPunct="1">
              <a:lnSpc>
                <a:spcPct val="100000"/>
              </a:lnSpc>
              <a:spcBef>
                <a:spcPts val="2267"/>
              </a:spcBef>
              <a:spcAft>
                <a:spcPts val="0"/>
              </a:spcAft>
              <a:buClrTx/>
              <a:buSzTx/>
              <a:buFont typeface="Arial" panose="020B0604020202020204" pitchFamily="34" charset="0"/>
              <a:buNone/>
              <a:tabLst/>
              <a:defRPr sz="1400" b="0" i="0" kern="120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385602"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2pPr>
            <a:lvl3pPr marL="771204"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3pPr>
            <a:lvl4pPr marL="1156806"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4pPr>
            <a:lvl5pPr marL="1542409"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r"/>
            <a:r>
              <a:rPr lang="pl-PL" sz="1200" dirty="0"/>
              <a:t>12</a:t>
            </a:r>
            <a:endParaRPr lang="en-US" sz="1200" dirty="0"/>
          </a:p>
        </p:txBody>
      </p:sp>
      <p:cxnSp>
        <p:nvCxnSpPr>
          <p:cNvPr id="6" name="Straight Connector 5">
            <a:extLst>
              <a:ext uri="{FF2B5EF4-FFF2-40B4-BE49-F238E27FC236}">
                <a16:creationId xmlns:a16="http://schemas.microsoft.com/office/drawing/2014/main" id="{C81A195D-61F6-BDE0-C22C-B639E09606E2}"/>
              </a:ext>
            </a:extLst>
          </p:cNvPr>
          <p:cNvCxnSpPr>
            <a:cxnSpLocks/>
          </p:cNvCxnSpPr>
          <p:nvPr/>
        </p:nvCxnSpPr>
        <p:spPr>
          <a:xfrm>
            <a:off x="5803060" y="5266576"/>
            <a:ext cx="687386" cy="0"/>
          </a:xfrm>
          <a:prstGeom prst="line">
            <a:avLst/>
          </a:prstGeom>
          <a:ln w="12700">
            <a:solidFill>
              <a:srgbClr val="F79037"/>
            </a:solidFill>
            <a:prstDash val="sysDash"/>
          </a:ln>
        </p:spPr>
        <p:style>
          <a:lnRef idx="1">
            <a:schemeClr val="accent1"/>
          </a:lnRef>
          <a:fillRef idx="0">
            <a:schemeClr val="accent1"/>
          </a:fillRef>
          <a:effectRef idx="0">
            <a:schemeClr val="accent1"/>
          </a:effectRef>
          <a:fontRef idx="minor">
            <a:schemeClr val="tx1"/>
          </a:fontRef>
        </p:style>
      </p:cxnSp>
      <p:sp>
        <p:nvSpPr>
          <p:cNvPr id="3" name="Text Placeholder 18">
            <a:extLst>
              <a:ext uri="{FF2B5EF4-FFF2-40B4-BE49-F238E27FC236}">
                <a16:creationId xmlns:a16="http://schemas.microsoft.com/office/drawing/2014/main" id="{CF48956A-94E1-9F98-64C5-9BD68357E6A4}"/>
              </a:ext>
            </a:extLst>
          </p:cNvPr>
          <p:cNvSpPr txBox="1">
            <a:spLocks/>
          </p:cNvSpPr>
          <p:nvPr/>
        </p:nvSpPr>
        <p:spPr>
          <a:xfrm>
            <a:off x="6412175" y="5646799"/>
            <a:ext cx="452723" cy="349200"/>
          </a:xfrm>
          <a:prstGeom prst="rect">
            <a:avLst/>
          </a:prstGeom>
        </p:spPr>
        <p:txBody>
          <a:bodyPr anchor="ctr">
            <a:noAutofit/>
          </a:bodyPr>
          <a:lstStyle>
            <a:lvl1pPr marL="0" marR="0" indent="0" algn="l" defTabSz="2072941" rtl="0" eaLnBrk="1" fontAlgn="auto" latinLnBrk="0" hangingPunct="1">
              <a:lnSpc>
                <a:spcPct val="100000"/>
              </a:lnSpc>
              <a:spcBef>
                <a:spcPts val="2267"/>
              </a:spcBef>
              <a:spcAft>
                <a:spcPts val="0"/>
              </a:spcAft>
              <a:buClrTx/>
              <a:buSzTx/>
              <a:buFont typeface="Arial" panose="020B0604020202020204" pitchFamily="34" charset="0"/>
              <a:buNone/>
              <a:tabLst/>
              <a:defRPr sz="1400" b="0" i="0" kern="120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385602"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2pPr>
            <a:lvl3pPr marL="771204"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3pPr>
            <a:lvl4pPr marL="1156806"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4pPr>
            <a:lvl5pPr marL="1542409"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r"/>
            <a:r>
              <a:rPr lang="pl-PL" sz="1200" dirty="0"/>
              <a:t>14</a:t>
            </a:r>
            <a:endParaRPr lang="en-US" sz="1200" dirty="0"/>
          </a:p>
        </p:txBody>
      </p:sp>
      <p:cxnSp>
        <p:nvCxnSpPr>
          <p:cNvPr id="7" name="Straight Connector 6">
            <a:extLst>
              <a:ext uri="{FF2B5EF4-FFF2-40B4-BE49-F238E27FC236}">
                <a16:creationId xmlns:a16="http://schemas.microsoft.com/office/drawing/2014/main" id="{BCD3465E-B094-5C97-CB42-2EE6B2D98CEC}"/>
              </a:ext>
            </a:extLst>
          </p:cNvPr>
          <p:cNvCxnSpPr>
            <a:cxnSpLocks/>
          </p:cNvCxnSpPr>
          <p:nvPr/>
        </p:nvCxnSpPr>
        <p:spPr>
          <a:xfrm>
            <a:off x="5669280" y="5864248"/>
            <a:ext cx="832052" cy="0"/>
          </a:xfrm>
          <a:prstGeom prst="line">
            <a:avLst/>
          </a:prstGeom>
          <a:ln w="12700">
            <a:solidFill>
              <a:srgbClr val="F79037"/>
            </a:solidFill>
            <a:prstDash val="sysDash"/>
          </a:ln>
        </p:spPr>
        <p:style>
          <a:lnRef idx="1">
            <a:schemeClr val="accent1"/>
          </a:lnRef>
          <a:fillRef idx="0">
            <a:schemeClr val="accent1"/>
          </a:fillRef>
          <a:effectRef idx="0">
            <a:schemeClr val="accent1"/>
          </a:effectRef>
          <a:fontRef idx="minor">
            <a:schemeClr val="tx1"/>
          </a:fontRef>
        </p:style>
      </p:cxnSp>
      <p:sp>
        <p:nvSpPr>
          <p:cNvPr id="8" name="Text Placeholder 18">
            <a:extLst>
              <a:ext uri="{FF2B5EF4-FFF2-40B4-BE49-F238E27FC236}">
                <a16:creationId xmlns:a16="http://schemas.microsoft.com/office/drawing/2014/main" id="{64CEFC5F-65C0-8182-2AF5-24BBE25CE24F}"/>
              </a:ext>
            </a:extLst>
          </p:cNvPr>
          <p:cNvSpPr txBox="1">
            <a:spLocks/>
          </p:cNvSpPr>
          <p:nvPr/>
        </p:nvSpPr>
        <p:spPr>
          <a:xfrm>
            <a:off x="6412175" y="6043555"/>
            <a:ext cx="452723" cy="349200"/>
          </a:xfrm>
          <a:prstGeom prst="rect">
            <a:avLst/>
          </a:prstGeom>
        </p:spPr>
        <p:txBody>
          <a:bodyPr anchor="ctr">
            <a:noAutofit/>
          </a:bodyPr>
          <a:lstStyle>
            <a:lvl1pPr marL="0" marR="0" indent="0" algn="l" defTabSz="2072941" rtl="0" eaLnBrk="1" fontAlgn="auto" latinLnBrk="0" hangingPunct="1">
              <a:lnSpc>
                <a:spcPct val="100000"/>
              </a:lnSpc>
              <a:spcBef>
                <a:spcPts val="2267"/>
              </a:spcBef>
              <a:spcAft>
                <a:spcPts val="0"/>
              </a:spcAft>
              <a:buClrTx/>
              <a:buSzTx/>
              <a:buFont typeface="Arial" panose="020B0604020202020204" pitchFamily="34" charset="0"/>
              <a:buNone/>
              <a:tabLst/>
              <a:defRPr sz="1400" b="0" i="0" kern="120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385602"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2pPr>
            <a:lvl3pPr marL="771204"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3pPr>
            <a:lvl4pPr marL="1156806"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4pPr>
            <a:lvl5pPr marL="1542409"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r"/>
            <a:r>
              <a:rPr lang="pl-PL" sz="1200" dirty="0"/>
              <a:t>18</a:t>
            </a:r>
            <a:endParaRPr lang="en-US" sz="1200" dirty="0"/>
          </a:p>
        </p:txBody>
      </p:sp>
      <p:cxnSp>
        <p:nvCxnSpPr>
          <p:cNvPr id="9" name="Straight Connector 8">
            <a:extLst>
              <a:ext uri="{FF2B5EF4-FFF2-40B4-BE49-F238E27FC236}">
                <a16:creationId xmlns:a16="http://schemas.microsoft.com/office/drawing/2014/main" id="{40664BD2-C35D-B2F5-FA61-A2EEA26F0862}"/>
              </a:ext>
            </a:extLst>
          </p:cNvPr>
          <p:cNvCxnSpPr>
            <a:cxnSpLocks/>
          </p:cNvCxnSpPr>
          <p:nvPr/>
        </p:nvCxnSpPr>
        <p:spPr>
          <a:xfrm>
            <a:off x="3779837" y="6272021"/>
            <a:ext cx="2721495" cy="0"/>
          </a:xfrm>
          <a:prstGeom prst="line">
            <a:avLst/>
          </a:prstGeom>
          <a:ln w="12700">
            <a:solidFill>
              <a:srgbClr val="F79037"/>
            </a:solidFill>
            <a:prstDash val="sysDash"/>
          </a:ln>
        </p:spPr>
        <p:style>
          <a:lnRef idx="1">
            <a:schemeClr val="accent1"/>
          </a:lnRef>
          <a:fillRef idx="0">
            <a:schemeClr val="accent1"/>
          </a:fillRef>
          <a:effectRef idx="0">
            <a:schemeClr val="accent1"/>
          </a:effectRef>
          <a:fontRef idx="minor">
            <a:schemeClr val="tx1"/>
          </a:fontRef>
        </p:style>
      </p:cxnSp>
      <p:sp>
        <p:nvSpPr>
          <p:cNvPr id="12" name="Text Placeholder 18">
            <a:extLst>
              <a:ext uri="{FF2B5EF4-FFF2-40B4-BE49-F238E27FC236}">
                <a16:creationId xmlns:a16="http://schemas.microsoft.com/office/drawing/2014/main" id="{45D9BA4B-793F-E331-0EAB-DD563B2940E2}"/>
              </a:ext>
            </a:extLst>
          </p:cNvPr>
          <p:cNvSpPr txBox="1">
            <a:spLocks/>
          </p:cNvSpPr>
          <p:nvPr/>
        </p:nvSpPr>
        <p:spPr>
          <a:xfrm>
            <a:off x="6415576" y="6538298"/>
            <a:ext cx="452723" cy="349200"/>
          </a:xfrm>
          <a:prstGeom prst="rect">
            <a:avLst/>
          </a:prstGeom>
        </p:spPr>
        <p:txBody>
          <a:bodyPr anchor="ctr">
            <a:noAutofit/>
          </a:bodyPr>
          <a:lstStyle>
            <a:lvl1pPr marL="0" marR="0" indent="0" algn="l" defTabSz="2072941" rtl="0" eaLnBrk="1" fontAlgn="auto" latinLnBrk="0" hangingPunct="1">
              <a:lnSpc>
                <a:spcPct val="100000"/>
              </a:lnSpc>
              <a:spcBef>
                <a:spcPts val="2267"/>
              </a:spcBef>
              <a:spcAft>
                <a:spcPts val="0"/>
              </a:spcAft>
              <a:buClrTx/>
              <a:buSzTx/>
              <a:buFont typeface="Arial" panose="020B0604020202020204" pitchFamily="34" charset="0"/>
              <a:buNone/>
              <a:tabLst/>
              <a:defRPr sz="1400" b="0" i="0" kern="120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385602"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2pPr>
            <a:lvl3pPr marL="771204"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3pPr>
            <a:lvl4pPr marL="1156806"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4pPr>
            <a:lvl5pPr marL="1542409"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r"/>
            <a:r>
              <a:rPr lang="pl-PL" sz="1200" dirty="0"/>
              <a:t>23</a:t>
            </a:r>
            <a:endParaRPr lang="en-US" sz="1200" dirty="0"/>
          </a:p>
        </p:txBody>
      </p:sp>
      <p:cxnSp>
        <p:nvCxnSpPr>
          <p:cNvPr id="13" name="Straight Connector 12">
            <a:extLst>
              <a:ext uri="{FF2B5EF4-FFF2-40B4-BE49-F238E27FC236}">
                <a16:creationId xmlns:a16="http://schemas.microsoft.com/office/drawing/2014/main" id="{46E69304-22B8-8C48-EBDA-AE9222EFFE50}"/>
              </a:ext>
            </a:extLst>
          </p:cNvPr>
          <p:cNvCxnSpPr>
            <a:cxnSpLocks/>
          </p:cNvCxnSpPr>
          <p:nvPr/>
        </p:nvCxnSpPr>
        <p:spPr>
          <a:xfrm>
            <a:off x="4965700" y="6777781"/>
            <a:ext cx="1539033" cy="0"/>
          </a:xfrm>
          <a:prstGeom prst="line">
            <a:avLst/>
          </a:prstGeom>
          <a:ln w="12700">
            <a:solidFill>
              <a:srgbClr val="F79037"/>
            </a:solidFill>
            <a:prstDash val="sysDash"/>
          </a:ln>
        </p:spPr>
        <p:style>
          <a:lnRef idx="1">
            <a:schemeClr val="accent1"/>
          </a:lnRef>
          <a:fillRef idx="0">
            <a:schemeClr val="accent1"/>
          </a:fillRef>
          <a:effectRef idx="0">
            <a:schemeClr val="accent1"/>
          </a:effectRef>
          <a:fontRef idx="minor">
            <a:schemeClr val="tx1"/>
          </a:fontRef>
        </p:style>
      </p:cxnSp>
      <p:sp>
        <p:nvSpPr>
          <p:cNvPr id="33" name="Text Placeholder 18">
            <a:extLst>
              <a:ext uri="{FF2B5EF4-FFF2-40B4-BE49-F238E27FC236}">
                <a16:creationId xmlns:a16="http://schemas.microsoft.com/office/drawing/2014/main" id="{56EB370A-CC63-E472-5DC7-A15D1F296A2F}"/>
              </a:ext>
            </a:extLst>
          </p:cNvPr>
          <p:cNvSpPr txBox="1">
            <a:spLocks/>
          </p:cNvSpPr>
          <p:nvPr/>
        </p:nvSpPr>
        <p:spPr>
          <a:xfrm>
            <a:off x="6415576" y="7073381"/>
            <a:ext cx="452723" cy="349200"/>
          </a:xfrm>
          <a:prstGeom prst="rect">
            <a:avLst/>
          </a:prstGeom>
        </p:spPr>
        <p:txBody>
          <a:bodyPr anchor="ctr">
            <a:noAutofit/>
          </a:bodyPr>
          <a:lstStyle>
            <a:lvl1pPr marL="0" marR="0" indent="0" algn="l" defTabSz="2072941" rtl="0" eaLnBrk="1" fontAlgn="auto" latinLnBrk="0" hangingPunct="1">
              <a:lnSpc>
                <a:spcPct val="100000"/>
              </a:lnSpc>
              <a:spcBef>
                <a:spcPts val="2267"/>
              </a:spcBef>
              <a:spcAft>
                <a:spcPts val="0"/>
              </a:spcAft>
              <a:buClrTx/>
              <a:buSzTx/>
              <a:buFont typeface="Arial" panose="020B0604020202020204" pitchFamily="34" charset="0"/>
              <a:buNone/>
              <a:tabLst/>
              <a:defRPr sz="1400" b="0" i="0" kern="120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385602"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2pPr>
            <a:lvl3pPr marL="771204"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3pPr>
            <a:lvl4pPr marL="1156806"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4pPr>
            <a:lvl5pPr marL="1542409"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r"/>
            <a:r>
              <a:rPr lang="pl-PL" sz="1200" dirty="0"/>
              <a:t>32</a:t>
            </a:r>
            <a:endParaRPr lang="en-US" sz="1200" dirty="0"/>
          </a:p>
        </p:txBody>
      </p:sp>
      <p:cxnSp>
        <p:nvCxnSpPr>
          <p:cNvPr id="34" name="Straight Connector 33">
            <a:extLst>
              <a:ext uri="{FF2B5EF4-FFF2-40B4-BE49-F238E27FC236}">
                <a16:creationId xmlns:a16="http://schemas.microsoft.com/office/drawing/2014/main" id="{255E7D98-B954-5178-E85E-4334330B2140}"/>
              </a:ext>
            </a:extLst>
          </p:cNvPr>
          <p:cNvCxnSpPr>
            <a:cxnSpLocks/>
          </p:cNvCxnSpPr>
          <p:nvPr/>
        </p:nvCxnSpPr>
        <p:spPr>
          <a:xfrm>
            <a:off x="4800600" y="7268796"/>
            <a:ext cx="1704133" cy="0"/>
          </a:xfrm>
          <a:prstGeom prst="line">
            <a:avLst/>
          </a:prstGeom>
          <a:ln w="12700">
            <a:solidFill>
              <a:srgbClr val="F79037"/>
            </a:solidFill>
            <a:prstDash val="sysDash"/>
          </a:ln>
        </p:spPr>
        <p:style>
          <a:lnRef idx="1">
            <a:schemeClr val="accent1"/>
          </a:lnRef>
          <a:fillRef idx="0">
            <a:schemeClr val="accent1"/>
          </a:fillRef>
          <a:effectRef idx="0">
            <a:schemeClr val="accent1"/>
          </a:effectRef>
          <a:fontRef idx="minor">
            <a:schemeClr val="tx1"/>
          </a:fontRef>
        </p:style>
      </p:cxnSp>
      <p:sp>
        <p:nvSpPr>
          <p:cNvPr id="15" name="Text Placeholder 25">
            <a:extLst>
              <a:ext uri="{FF2B5EF4-FFF2-40B4-BE49-F238E27FC236}">
                <a16:creationId xmlns:a16="http://schemas.microsoft.com/office/drawing/2014/main" id="{F87CB1D8-0D68-D6AC-22F6-38DF8C37DBC5}"/>
              </a:ext>
            </a:extLst>
          </p:cNvPr>
          <p:cNvSpPr txBox="1">
            <a:spLocks/>
          </p:cNvSpPr>
          <p:nvPr/>
        </p:nvSpPr>
        <p:spPr>
          <a:xfrm>
            <a:off x="487680" y="2966993"/>
            <a:ext cx="6672161" cy="971460"/>
          </a:xfrm>
          <a:prstGeom prst="rect">
            <a:avLst/>
          </a:prstGeom>
        </p:spPr>
        <p:txBody>
          <a:bodyPr>
            <a:noAutofit/>
          </a:bodyPr>
          <a:lstStyle>
            <a:lvl1pPr marL="0" indent="0" algn="l" defTabSz="2073036" rtl="0" eaLnBrk="1" latinLnBrk="0" hangingPunct="1">
              <a:lnSpc>
                <a:spcPct val="100000"/>
              </a:lnSpc>
              <a:spcBef>
                <a:spcPts val="2267"/>
              </a:spcBef>
              <a:buFont typeface="Arial" panose="020B0604020202020204" pitchFamily="34" charset="0"/>
              <a:buNone/>
              <a:defRPr sz="7200" b="0" i="0" kern="1200">
                <a:solidFill>
                  <a:schemeClr val="bg1"/>
                </a:solidFill>
                <a:latin typeface="Calibri" panose="020F0502020204030204" pitchFamily="34" charset="0"/>
                <a:ea typeface="+mn-ea"/>
                <a:cs typeface="Calibri" panose="020F0502020204030204" pitchFamily="34" charset="0"/>
              </a:defRPr>
            </a:lvl1pPr>
            <a:lvl2pPr marL="377967"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pl-PL" sz="6000" dirty="0"/>
              <a:t>Zawartość modułu </a:t>
            </a:r>
            <a:r>
              <a:rPr lang="en-US" sz="6000" dirty="0"/>
              <a:t>1</a:t>
            </a:r>
          </a:p>
        </p:txBody>
      </p:sp>
    </p:spTree>
    <p:extLst>
      <p:ext uri="{BB962C8B-B14F-4D97-AF65-F5344CB8AC3E}">
        <p14:creationId xmlns:p14="http://schemas.microsoft.com/office/powerpoint/2010/main" val="33781403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16">
            <a:extLst>
              <a:ext uri="{FF2B5EF4-FFF2-40B4-BE49-F238E27FC236}">
                <a16:creationId xmlns:a16="http://schemas.microsoft.com/office/drawing/2014/main" id="{E38A8262-ED03-574D-9429-78BE253D323C}"/>
              </a:ext>
            </a:extLst>
          </p:cNvPr>
          <p:cNvSpPr>
            <a:spLocks noGrp="1"/>
          </p:cNvSpPr>
          <p:nvPr>
            <p:ph type="body" sz="quarter" idx="30"/>
          </p:nvPr>
        </p:nvSpPr>
        <p:spPr>
          <a:xfrm>
            <a:off x="700479" y="3421625"/>
            <a:ext cx="2895713" cy="1752955"/>
          </a:xfrm>
        </p:spPr>
        <p:txBody>
          <a:bodyPr/>
          <a:lstStyle/>
          <a:p>
            <a:r>
              <a:rPr lang="en-US" dirty="0"/>
              <a:t>01| </a:t>
            </a:r>
            <a:r>
              <a:rPr lang="pl-PL" dirty="0"/>
              <a:t>MODUŁ</a:t>
            </a:r>
            <a:r>
              <a:rPr lang="en-US" dirty="0"/>
              <a:t> 1  </a:t>
            </a:r>
            <a:r>
              <a:rPr lang="pl-PL" dirty="0"/>
              <a:t>Wprowadzenie do technologii b</a:t>
            </a:r>
            <a:r>
              <a:rPr lang="en-US" dirty="0" err="1"/>
              <a:t>lockchain</a:t>
            </a:r>
            <a:endParaRPr lang="en-US" dirty="0"/>
          </a:p>
          <a:p>
            <a:endParaRPr lang="en-US" dirty="0"/>
          </a:p>
        </p:txBody>
      </p:sp>
      <p:sp>
        <p:nvSpPr>
          <p:cNvPr id="19" name="Text Placeholder 18">
            <a:extLst>
              <a:ext uri="{FF2B5EF4-FFF2-40B4-BE49-F238E27FC236}">
                <a16:creationId xmlns:a16="http://schemas.microsoft.com/office/drawing/2014/main" id="{9BD126B6-CAE0-9848-BCF8-9184D07F01B1}"/>
              </a:ext>
            </a:extLst>
          </p:cNvPr>
          <p:cNvSpPr>
            <a:spLocks noGrp="1"/>
          </p:cNvSpPr>
          <p:nvPr>
            <p:ph type="body" sz="quarter" idx="42"/>
          </p:nvPr>
        </p:nvSpPr>
        <p:spPr>
          <a:xfrm>
            <a:off x="3779837" y="6330114"/>
            <a:ext cx="3318969" cy="3507069"/>
          </a:xfrm>
        </p:spPr>
        <p:txBody>
          <a:bodyPr/>
          <a:lstStyle/>
          <a:p>
            <a:pPr algn="l"/>
            <a:r>
              <a:rPr lang="pl-PL" dirty="0"/>
              <a:t>Po pierwszym module powinieneś umieć:</a:t>
            </a:r>
          </a:p>
          <a:p>
            <a:pPr algn="l"/>
            <a:endParaRPr lang="pl-PL" dirty="0"/>
          </a:p>
          <a:p>
            <a:pPr marL="171450" indent="-171450" algn="l">
              <a:buFont typeface="Arial" panose="020B0604020202020204" pitchFamily="34" charset="0"/>
              <a:buChar char="•"/>
            </a:pPr>
            <a:r>
              <a:rPr lang="pl-PL" dirty="0"/>
              <a:t>Wyjaśnić różnicę między technologią </a:t>
            </a:r>
            <a:r>
              <a:rPr lang="pl-PL" dirty="0" err="1"/>
              <a:t>blockchain</a:t>
            </a:r>
            <a:r>
              <a:rPr lang="pl-PL" dirty="0"/>
              <a:t> a technologią rozproszonej księgi rachunkowej (DLT).</a:t>
            </a:r>
          </a:p>
          <a:p>
            <a:pPr marL="171450" indent="-171450" algn="l">
              <a:buFont typeface="Arial" panose="020B0604020202020204" pitchFamily="34" charset="0"/>
              <a:buChar char="•"/>
            </a:pPr>
            <a:r>
              <a:rPr lang="pl-PL" dirty="0"/>
              <a:t>Omówić technologie </a:t>
            </a:r>
            <a:r>
              <a:rPr lang="pl-PL" dirty="0" err="1"/>
              <a:t>blockchain</a:t>
            </a:r>
            <a:r>
              <a:rPr lang="pl-PL" dirty="0"/>
              <a:t> i wczesne pieniądze.</a:t>
            </a:r>
          </a:p>
          <a:p>
            <a:pPr marL="171450" indent="-171450" algn="l">
              <a:buFont typeface="Arial" panose="020B0604020202020204" pitchFamily="34" charset="0"/>
              <a:buChar char="•"/>
            </a:pPr>
            <a:r>
              <a:rPr lang="pl-PL" dirty="0"/>
              <a:t>Wyjaśnić różnicę między </a:t>
            </a:r>
            <a:r>
              <a:rPr lang="pl-PL" dirty="0" err="1"/>
              <a:t>blockchainem</a:t>
            </a:r>
            <a:r>
              <a:rPr lang="pl-PL" dirty="0"/>
              <a:t> a </a:t>
            </a:r>
            <a:r>
              <a:rPr lang="pl-PL" dirty="0" err="1"/>
              <a:t>kryptowalutą</a:t>
            </a:r>
            <a:r>
              <a:rPr lang="pl-PL" dirty="0"/>
              <a:t> </a:t>
            </a:r>
            <a:r>
              <a:rPr lang="pl-PL" dirty="0" err="1"/>
              <a:t>Bitcoin</a:t>
            </a:r>
            <a:r>
              <a:rPr lang="pl-PL" dirty="0"/>
              <a:t>.</a:t>
            </a:r>
          </a:p>
          <a:p>
            <a:pPr marL="171450" indent="-171450" algn="l">
              <a:buFont typeface="Arial" panose="020B0604020202020204" pitchFamily="34" charset="0"/>
              <a:buChar char="•"/>
            </a:pPr>
            <a:r>
              <a:rPr lang="pl-PL" dirty="0"/>
              <a:t>Wyjaśnić, jak działa </a:t>
            </a:r>
            <a:r>
              <a:rPr lang="pl-PL" dirty="0" err="1"/>
              <a:t>blockchain</a:t>
            </a:r>
            <a:r>
              <a:rPr lang="pl-PL" dirty="0"/>
              <a:t> </a:t>
            </a:r>
            <a:r>
              <a:rPr lang="pl-PL" dirty="0" err="1"/>
              <a:t>Bitcoina</a:t>
            </a:r>
            <a:r>
              <a:rPr lang="pl-PL" dirty="0"/>
              <a:t>.</a:t>
            </a:r>
          </a:p>
          <a:p>
            <a:pPr marL="171450" indent="-171450" algn="l">
              <a:buFont typeface="Arial" panose="020B0604020202020204" pitchFamily="34" charset="0"/>
              <a:buChar char="•"/>
            </a:pPr>
            <a:r>
              <a:rPr lang="pl-PL" dirty="0"/>
              <a:t>Omówić cechy </a:t>
            </a:r>
            <a:r>
              <a:rPr lang="pl-PL" dirty="0" err="1"/>
              <a:t>blockchain</a:t>
            </a:r>
            <a:r>
              <a:rPr lang="pl-PL" dirty="0"/>
              <a:t>.</a:t>
            </a:r>
          </a:p>
          <a:p>
            <a:pPr marL="171450" indent="-171450" algn="l">
              <a:buFont typeface="Arial" panose="020B0604020202020204" pitchFamily="34" charset="0"/>
              <a:buChar char="•"/>
            </a:pPr>
            <a:r>
              <a:rPr lang="pl-PL" dirty="0"/>
              <a:t>Wyjaśnić komponenty </a:t>
            </a:r>
            <a:r>
              <a:rPr lang="pl-PL" dirty="0" err="1"/>
              <a:t>blockchain</a:t>
            </a:r>
            <a:r>
              <a:rPr lang="pl-PL" dirty="0"/>
              <a:t>, takie jak wydobycie i konsensus.</a:t>
            </a:r>
          </a:p>
          <a:p>
            <a:pPr marL="171450" indent="-171450" algn="l">
              <a:buFont typeface="Arial" panose="020B0604020202020204" pitchFamily="34" charset="0"/>
              <a:buChar char="•"/>
            </a:pPr>
            <a:r>
              <a:rPr lang="pl-PL" dirty="0"/>
              <a:t>Wyjaśnić, z czego składa się blok w </a:t>
            </a:r>
            <a:r>
              <a:rPr lang="pl-PL" dirty="0" err="1"/>
              <a:t>blockchain</a:t>
            </a:r>
            <a:r>
              <a:rPr lang="pl-PL" dirty="0"/>
              <a:t>.</a:t>
            </a:r>
          </a:p>
          <a:p>
            <a:pPr marL="171450" indent="-171450" algn="l">
              <a:buFont typeface="Arial" panose="020B0604020202020204" pitchFamily="34" charset="0"/>
              <a:buChar char="•"/>
            </a:pPr>
            <a:r>
              <a:rPr lang="pl-PL" dirty="0"/>
              <a:t>Wyjaśnić, jak działają transakcje w </a:t>
            </a:r>
            <a:r>
              <a:rPr lang="pl-PL" dirty="0" err="1"/>
              <a:t>blockchainie</a:t>
            </a:r>
            <a:r>
              <a:rPr lang="pl-PL" dirty="0"/>
              <a:t>.</a:t>
            </a:r>
          </a:p>
          <a:p>
            <a:pPr marL="171450" indent="-171450" algn="l">
              <a:buFont typeface="Arial" panose="020B0604020202020204" pitchFamily="34" charset="0"/>
              <a:buChar char="•"/>
            </a:pPr>
            <a:r>
              <a:rPr lang="pl-PL" dirty="0"/>
              <a:t>Omówić zalety i wady mechanizmów konsensusu Proof-of-</a:t>
            </a:r>
            <a:r>
              <a:rPr lang="pl-PL" dirty="0" err="1"/>
              <a:t>Work</a:t>
            </a:r>
            <a:r>
              <a:rPr lang="pl-PL" dirty="0"/>
              <a:t> i Proof-of-</a:t>
            </a:r>
            <a:r>
              <a:rPr lang="pl-PL" dirty="0" err="1"/>
              <a:t>Stake</a:t>
            </a:r>
            <a:r>
              <a:rPr lang="pl-PL" dirty="0"/>
              <a:t>.</a:t>
            </a:r>
          </a:p>
          <a:p>
            <a:pPr marL="171450" indent="-171450" algn="l">
              <a:buFont typeface="Arial" panose="020B0604020202020204" pitchFamily="34" charset="0"/>
              <a:buChar char="•"/>
            </a:pPr>
            <a:r>
              <a:rPr lang="pl-PL" dirty="0"/>
              <a:t>Wyjaśnić trzy główne funkcje pieniądza.</a:t>
            </a:r>
          </a:p>
        </p:txBody>
      </p:sp>
      <p:sp>
        <p:nvSpPr>
          <p:cNvPr id="20" name="Text Placeholder 19">
            <a:extLst>
              <a:ext uri="{FF2B5EF4-FFF2-40B4-BE49-F238E27FC236}">
                <a16:creationId xmlns:a16="http://schemas.microsoft.com/office/drawing/2014/main" id="{74C730EC-639F-014A-96B0-EBA758122072}"/>
              </a:ext>
            </a:extLst>
          </p:cNvPr>
          <p:cNvSpPr>
            <a:spLocks noGrp="1"/>
          </p:cNvSpPr>
          <p:nvPr>
            <p:ph type="body" sz="quarter" idx="43"/>
          </p:nvPr>
        </p:nvSpPr>
        <p:spPr>
          <a:xfrm>
            <a:off x="635891" y="6330114"/>
            <a:ext cx="3019010" cy="1502233"/>
          </a:xfrm>
        </p:spPr>
        <p:txBody>
          <a:bodyPr/>
          <a:lstStyle/>
          <a:p>
            <a:r>
              <a:rPr lang="pl-PL" dirty="0"/>
              <a:t>W tym module przyjrzymy się krótkiej historii technologii rozproszonych rejestrów, w szczególności technologii </a:t>
            </a:r>
            <a:r>
              <a:rPr lang="pl-PL" dirty="0" err="1"/>
              <a:t>blockchain</a:t>
            </a:r>
            <a:r>
              <a:rPr lang="pl-PL" dirty="0"/>
              <a:t> i sposobu jej projektowania (tj. kryptografii, struktury bloków, kopania i konsensusu). Ta podstawa pozwoli Ci zrozumieć technologię </a:t>
            </a:r>
            <a:r>
              <a:rPr lang="pl-PL" dirty="0" err="1"/>
              <a:t>blockchain</a:t>
            </a:r>
            <a:r>
              <a:rPr lang="pl-PL" dirty="0"/>
              <a:t> i ułatwi korzystanie z aktualnych protokołów internetowych przy jednoczesnym ich ulepszaniu i dodawaniu do nich nowej wartości. Dodatkowo zagłębimy się w historię pieniądza, a zwłaszcza </a:t>
            </a:r>
            <a:r>
              <a:rPr lang="pl-PL" dirty="0" err="1"/>
              <a:t>Bitcoina</a:t>
            </a:r>
            <a:r>
              <a:rPr lang="pl-PL" dirty="0"/>
              <a:t> jako pierwszego zastosowania technologii </a:t>
            </a:r>
            <a:r>
              <a:rPr lang="pl-PL" dirty="0" err="1"/>
              <a:t>blockchain</a:t>
            </a:r>
            <a:r>
              <a:rPr lang="pl-PL" dirty="0"/>
              <a:t>. Jako punkt odniesienia przyjmiemy charakterystykę </a:t>
            </a:r>
            <a:r>
              <a:rPr lang="pl-PL" dirty="0" err="1"/>
              <a:t>blockchain</a:t>
            </a:r>
            <a:r>
              <a:rPr lang="pl-PL" dirty="0"/>
              <a:t> </a:t>
            </a:r>
            <a:r>
              <a:rPr lang="pl-PL" dirty="0" err="1"/>
              <a:t>Bitcoina</a:t>
            </a:r>
            <a:r>
              <a:rPr lang="pl-PL" dirty="0"/>
              <a:t>, a konkretnie jego sieci </a:t>
            </a:r>
            <a:r>
              <a:rPr lang="pl-PL" dirty="0" err="1"/>
              <a:t>peer</a:t>
            </a:r>
            <a:r>
              <a:rPr lang="pl-PL" dirty="0"/>
              <a:t>-to-</a:t>
            </a:r>
            <a:r>
              <a:rPr lang="pl-PL" dirty="0" err="1"/>
              <a:t>peer</a:t>
            </a:r>
            <a:r>
              <a:rPr lang="pl-PL" dirty="0"/>
              <a:t>, która umożliwia przechowywanie transakcji, zapewnia przejrzystość i niezmienność, a także różne mechanizmy konsensusu.</a:t>
            </a:r>
            <a:endParaRPr lang="en-US" dirty="0"/>
          </a:p>
        </p:txBody>
      </p:sp>
      <p:pic>
        <p:nvPicPr>
          <p:cNvPr id="34" name="Picture Placeholder 33">
            <a:extLst>
              <a:ext uri="{FF2B5EF4-FFF2-40B4-BE49-F238E27FC236}">
                <a16:creationId xmlns:a16="http://schemas.microsoft.com/office/drawing/2014/main" id="{F4D3EF52-FDD6-A04A-B13D-6EC85A25845E}"/>
              </a:ext>
            </a:extLst>
          </p:cNvPr>
          <p:cNvPicPr>
            <a:picLocks noGrp="1" noChangeAspect="1"/>
          </p:cNvPicPr>
          <p:nvPr>
            <p:ph type="pic" sz="quarter" idx="41"/>
          </p:nvPr>
        </p:nvPicPr>
        <p:blipFill>
          <a:blip r:embed="rId2" cstate="screen">
            <a:extLst>
              <a:ext uri="{28A0092B-C50C-407E-A947-70E740481C1C}">
                <a14:useLocalDpi xmlns:a14="http://schemas.microsoft.com/office/drawing/2010/main"/>
              </a:ext>
            </a:extLst>
          </a:blip>
          <a:srcRect/>
          <a:stretch/>
        </p:blipFill>
        <p:spPr/>
      </p:pic>
      <p:sp>
        <p:nvSpPr>
          <p:cNvPr id="2" name="Slide Number Placeholder 18">
            <a:extLst>
              <a:ext uri="{FF2B5EF4-FFF2-40B4-BE49-F238E27FC236}">
                <a16:creationId xmlns:a16="http://schemas.microsoft.com/office/drawing/2014/main" id="{2FC28E8F-11EE-0200-1B1E-AC1395189D1E}"/>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pPr/>
              <a:t>5</a:t>
            </a:fld>
            <a:endParaRPr lang="en-US" dirty="0"/>
          </a:p>
        </p:txBody>
      </p:sp>
      <p:sp>
        <p:nvSpPr>
          <p:cNvPr id="3" name="Text Placeholder 19">
            <a:extLst>
              <a:ext uri="{FF2B5EF4-FFF2-40B4-BE49-F238E27FC236}">
                <a16:creationId xmlns:a16="http://schemas.microsoft.com/office/drawing/2014/main" id="{2590601F-6D1A-64B6-995C-5693B1A36503}"/>
              </a:ext>
            </a:extLst>
          </p:cNvPr>
          <p:cNvSpPr txBox="1">
            <a:spLocks/>
          </p:cNvSpPr>
          <p:nvPr/>
        </p:nvSpPr>
        <p:spPr>
          <a:xfrm>
            <a:off x="650923" y="5681187"/>
            <a:ext cx="3019010" cy="427703"/>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rgbClr val="000000"/>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r>
              <a:rPr lang="pl-PL" sz="1800" dirty="0">
                <a:solidFill>
                  <a:srgbClr val="F9A835"/>
                </a:solidFill>
                <a:cs typeface="Poppins SemiBold" pitchFamily="2" charset="77"/>
              </a:rPr>
              <a:t>Przegląd rozdziału</a:t>
            </a:r>
            <a:endParaRPr lang="en-LB" sz="1800" dirty="0">
              <a:solidFill>
                <a:srgbClr val="F9A835"/>
              </a:solidFill>
              <a:cs typeface="Poppins SemiBold" pitchFamily="2" charset="77"/>
            </a:endParaRPr>
          </a:p>
          <a:p>
            <a:endParaRPr lang="en-US" dirty="0">
              <a:solidFill>
                <a:srgbClr val="F9A835"/>
              </a:solidFill>
            </a:endParaRPr>
          </a:p>
        </p:txBody>
      </p:sp>
      <p:sp>
        <p:nvSpPr>
          <p:cNvPr id="4" name="Text Placeholder 19">
            <a:extLst>
              <a:ext uri="{FF2B5EF4-FFF2-40B4-BE49-F238E27FC236}">
                <a16:creationId xmlns:a16="http://schemas.microsoft.com/office/drawing/2014/main" id="{6123F66F-6962-80AF-2FCC-A6AB1FA8637C}"/>
              </a:ext>
            </a:extLst>
          </p:cNvPr>
          <p:cNvSpPr txBox="1">
            <a:spLocks/>
          </p:cNvSpPr>
          <p:nvPr/>
        </p:nvSpPr>
        <p:spPr>
          <a:xfrm>
            <a:off x="3838307" y="5648731"/>
            <a:ext cx="3019010" cy="427703"/>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rgbClr val="000000"/>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r>
              <a:rPr lang="pl-PL" sz="1800" dirty="0">
                <a:solidFill>
                  <a:srgbClr val="F9A835"/>
                </a:solidFill>
                <a:cs typeface="Poppins SemiBold" pitchFamily="2" charset="77"/>
              </a:rPr>
              <a:t>Cele nauczania</a:t>
            </a:r>
            <a:endParaRPr lang="en-US" dirty="0">
              <a:solidFill>
                <a:srgbClr val="F9A835"/>
              </a:solidFill>
            </a:endParaRPr>
          </a:p>
        </p:txBody>
      </p:sp>
      <p:grpSp>
        <p:nvGrpSpPr>
          <p:cNvPr id="38" name="Group 37">
            <a:extLst>
              <a:ext uri="{FF2B5EF4-FFF2-40B4-BE49-F238E27FC236}">
                <a16:creationId xmlns:a16="http://schemas.microsoft.com/office/drawing/2014/main" id="{F9F49FF9-3185-96FB-7F86-488959F8D100}"/>
              </a:ext>
            </a:extLst>
          </p:cNvPr>
          <p:cNvGrpSpPr/>
          <p:nvPr/>
        </p:nvGrpSpPr>
        <p:grpSpPr>
          <a:xfrm>
            <a:off x="5728309" y="3160644"/>
            <a:ext cx="1999713" cy="1442633"/>
            <a:chOff x="8493673" y="3441653"/>
            <a:chExt cx="2590079" cy="1868535"/>
          </a:xfrm>
        </p:grpSpPr>
        <p:sp>
          <p:nvSpPr>
            <p:cNvPr id="23" name="Freeform 22">
              <a:extLst>
                <a:ext uri="{FF2B5EF4-FFF2-40B4-BE49-F238E27FC236}">
                  <a16:creationId xmlns:a16="http://schemas.microsoft.com/office/drawing/2014/main" id="{25B21279-771E-7DC4-D2D8-CEEEEFE67069}"/>
                </a:ext>
              </a:extLst>
            </p:cNvPr>
            <p:cNvSpPr/>
            <p:nvPr/>
          </p:nvSpPr>
          <p:spPr>
            <a:xfrm rot="10800000">
              <a:off x="10268775" y="3441653"/>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24" name="Freeform 23">
              <a:extLst>
                <a:ext uri="{FF2B5EF4-FFF2-40B4-BE49-F238E27FC236}">
                  <a16:creationId xmlns:a16="http://schemas.microsoft.com/office/drawing/2014/main" id="{87F5A1AD-35E7-383E-DD72-520E936755C2}"/>
                </a:ext>
              </a:extLst>
            </p:cNvPr>
            <p:cNvSpPr/>
            <p:nvPr/>
          </p:nvSpPr>
          <p:spPr>
            <a:xfrm rot="8099514">
              <a:off x="10048170" y="3846047"/>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25" name="Freeform 24">
              <a:extLst>
                <a:ext uri="{FF2B5EF4-FFF2-40B4-BE49-F238E27FC236}">
                  <a16:creationId xmlns:a16="http://schemas.microsoft.com/office/drawing/2014/main" id="{512FC530-FAC7-7580-D9FB-D405DB35C4BC}"/>
                </a:ext>
              </a:extLst>
            </p:cNvPr>
            <p:cNvSpPr/>
            <p:nvPr/>
          </p:nvSpPr>
          <p:spPr>
            <a:xfrm rot="8100000">
              <a:off x="9738627" y="353446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26" name="Freeform 25">
              <a:extLst>
                <a:ext uri="{FF2B5EF4-FFF2-40B4-BE49-F238E27FC236}">
                  <a16:creationId xmlns:a16="http://schemas.microsoft.com/office/drawing/2014/main" id="{619224B6-C743-2838-3949-4DF8334941FA}"/>
                </a:ext>
              </a:extLst>
            </p:cNvPr>
            <p:cNvSpPr/>
            <p:nvPr/>
          </p:nvSpPr>
          <p:spPr>
            <a:xfrm rot="8099514">
              <a:off x="10666949" y="3855790"/>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27" name="Freeform 26">
              <a:extLst>
                <a:ext uri="{FF2B5EF4-FFF2-40B4-BE49-F238E27FC236}">
                  <a16:creationId xmlns:a16="http://schemas.microsoft.com/office/drawing/2014/main" id="{BA0725DD-FE4F-F9D1-D097-A80BC5671A20}"/>
                </a:ext>
              </a:extLst>
            </p:cNvPr>
            <p:cNvSpPr/>
            <p:nvPr/>
          </p:nvSpPr>
          <p:spPr>
            <a:xfrm rot="10800000">
              <a:off x="10578676" y="4391401"/>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28" name="Freeform 27">
              <a:extLst>
                <a:ext uri="{FF2B5EF4-FFF2-40B4-BE49-F238E27FC236}">
                  <a16:creationId xmlns:a16="http://schemas.microsoft.com/office/drawing/2014/main" id="{84CAD0F7-F18D-9FEF-0319-1F9E3BE160FE}"/>
                </a:ext>
              </a:extLst>
            </p:cNvPr>
            <p:cNvSpPr/>
            <p:nvPr/>
          </p:nvSpPr>
          <p:spPr>
            <a:xfrm rot="8100486">
              <a:off x="10360268" y="4156493"/>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29" name="Freeform 28">
              <a:extLst>
                <a:ext uri="{FF2B5EF4-FFF2-40B4-BE49-F238E27FC236}">
                  <a16:creationId xmlns:a16="http://schemas.microsoft.com/office/drawing/2014/main" id="{9A2F618A-6DC5-8A51-F027-D49708BE5F46}"/>
                </a:ext>
              </a:extLst>
            </p:cNvPr>
            <p:cNvSpPr/>
            <p:nvPr/>
          </p:nvSpPr>
          <p:spPr>
            <a:xfrm rot="8100000">
              <a:off x="8493673" y="4778352"/>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0" name="Freeform 29">
              <a:extLst>
                <a:ext uri="{FF2B5EF4-FFF2-40B4-BE49-F238E27FC236}">
                  <a16:creationId xmlns:a16="http://schemas.microsoft.com/office/drawing/2014/main" id="{3CA01DCB-7CCD-75B2-A0BA-73011E382117}"/>
                </a:ext>
              </a:extLst>
            </p:cNvPr>
            <p:cNvSpPr/>
            <p:nvPr/>
          </p:nvSpPr>
          <p:spPr>
            <a:xfrm rot="10800000">
              <a:off x="9024603" y="4688103"/>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1" name="Freeform 30">
              <a:extLst>
                <a:ext uri="{FF2B5EF4-FFF2-40B4-BE49-F238E27FC236}">
                  <a16:creationId xmlns:a16="http://schemas.microsoft.com/office/drawing/2014/main" id="{38AB6F29-5E27-816B-2632-5C6DA2AF5817}"/>
                </a:ext>
              </a:extLst>
            </p:cNvPr>
            <p:cNvSpPr/>
            <p:nvPr/>
          </p:nvSpPr>
          <p:spPr>
            <a:xfrm rot="8100486">
              <a:off x="9115805" y="4155857"/>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3" name="Freeform 32">
              <a:extLst>
                <a:ext uri="{FF2B5EF4-FFF2-40B4-BE49-F238E27FC236}">
                  <a16:creationId xmlns:a16="http://schemas.microsoft.com/office/drawing/2014/main" id="{4E5538D7-FBCD-7397-8BC3-3180E4963DDA}"/>
                </a:ext>
              </a:extLst>
            </p:cNvPr>
            <p:cNvSpPr/>
            <p:nvPr/>
          </p:nvSpPr>
          <p:spPr>
            <a:xfrm rot="8100486">
              <a:off x="9738008" y="415612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5" name="Freeform 34">
              <a:extLst>
                <a:ext uri="{FF2B5EF4-FFF2-40B4-BE49-F238E27FC236}">
                  <a16:creationId xmlns:a16="http://schemas.microsoft.com/office/drawing/2014/main" id="{1B1D085C-9B60-772E-1AD5-ACEBFE19EEB9}"/>
                </a:ext>
              </a:extLst>
            </p:cNvPr>
            <p:cNvSpPr/>
            <p:nvPr/>
          </p:nvSpPr>
          <p:spPr>
            <a:xfrm rot="8100000">
              <a:off x="9425125" y="4467021"/>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grpSp>
    </p:spTree>
    <p:extLst>
      <p:ext uri="{BB962C8B-B14F-4D97-AF65-F5344CB8AC3E}">
        <p14:creationId xmlns:p14="http://schemas.microsoft.com/office/powerpoint/2010/main" val="30229892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16">
            <a:extLst>
              <a:ext uri="{FF2B5EF4-FFF2-40B4-BE49-F238E27FC236}">
                <a16:creationId xmlns:a16="http://schemas.microsoft.com/office/drawing/2014/main" id="{428B317D-2D08-3045-B095-5358A7C7BCC0}"/>
              </a:ext>
            </a:extLst>
          </p:cNvPr>
          <p:cNvSpPr>
            <a:spLocks noGrp="1"/>
          </p:cNvSpPr>
          <p:nvPr>
            <p:ph type="body" sz="quarter" idx="30"/>
          </p:nvPr>
        </p:nvSpPr>
        <p:spPr>
          <a:xfrm>
            <a:off x="755650" y="660136"/>
            <a:ext cx="3971333" cy="1204857"/>
          </a:xfrm>
        </p:spPr>
        <p:txBody>
          <a:bodyPr/>
          <a:lstStyle/>
          <a:p>
            <a:r>
              <a:rPr lang="en-US" b="1" dirty="0">
                <a:solidFill>
                  <a:srgbClr val="F48043"/>
                </a:solidFill>
                <a:effectLst/>
                <a:ea typeface="Calibri" panose="020F0502020204030204" pitchFamily="34" charset="0"/>
                <a:cs typeface="Calibri" panose="020F0502020204030204" pitchFamily="34" charset="0"/>
              </a:rPr>
              <a:t>01|</a:t>
            </a:r>
            <a:r>
              <a:rPr lang="en-US" b="1" dirty="0">
                <a:solidFill>
                  <a:srgbClr val="8E2F91"/>
                </a:solidFill>
                <a:effectLst/>
                <a:ea typeface="Calibri" panose="020F0502020204030204" pitchFamily="34" charset="0"/>
                <a:cs typeface="Calibri" panose="020F0502020204030204" pitchFamily="34" charset="0"/>
              </a:rPr>
              <a:t> </a:t>
            </a:r>
            <a:r>
              <a:rPr lang="pl-PL" b="1" dirty="0">
                <a:solidFill>
                  <a:srgbClr val="8E2F91"/>
                </a:solidFill>
                <a:effectLst/>
                <a:ea typeface="Calibri" panose="020F0502020204030204" pitchFamily="34" charset="0"/>
                <a:cs typeface="Calibri" panose="020F0502020204030204" pitchFamily="34" charset="0"/>
              </a:rPr>
              <a:t>WPROWADZENIE DO TECHNOLOGII </a:t>
            </a:r>
            <a:r>
              <a:rPr lang="en-US" b="1" dirty="0">
                <a:solidFill>
                  <a:srgbClr val="8E2F91"/>
                </a:solidFill>
                <a:effectLst/>
                <a:ea typeface="Calibri" panose="020F0502020204030204" pitchFamily="34" charset="0"/>
                <a:cs typeface="Calibri" panose="020F0502020204030204" pitchFamily="34" charset="0"/>
              </a:rPr>
              <a:t>DLTS </a:t>
            </a:r>
            <a:r>
              <a:rPr lang="pl-PL" b="1" dirty="0">
                <a:solidFill>
                  <a:srgbClr val="8E2F91"/>
                </a:solidFill>
                <a:effectLst/>
                <a:ea typeface="Calibri" panose="020F0502020204030204" pitchFamily="34" charset="0"/>
                <a:cs typeface="Calibri" panose="020F0502020204030204" pitchFamily="34" charset="0"/>
              </a:rPr>
              <a:t>I </a:t>
            </a:r>
            <a:r>
              <a:rPr lang="en-US" b="1" dirty="0">
                <a:solidFill>
                  <a:srgbClr val="8E2F91"/>
                </a:solidFill>
                <a:effectLst/>
                <a:ea typeface="Calibri" panose="020F0502020204030204" pitchFamily="34" charset="0"/>
                <a:cs typeface="Calibri" panose="020F0502020204030204" pitchFamily="34" charset="0"/>
              </a:rPr>
              <a:t>BLOCKCHAIN</a:t>
            </a:r>
            <a:endParaRPr lang="en-LB" b="1" dirty="0">
              <a:solidFill>
                <a:srgbClr val="8E2F91"/>
              </a:solidFill>
              <a:effectLst/>
              <a:ea typeface="Calibri" panose="020F0502020204030204" pitchFamily="34" charset="0"/>
              <a:cs typeface="Calibri" panose="020F0502020204030204" pitchFamily="34" charset="0"/>
            </a:endParaRPr>
          </a:p>
          <a:p>
            <a:endParaRPr lang="en-US" dirty="0"/>
          </a:p>
        </p:txBody>
      </p:sp>
      <p:sp>
        <p:nvSpPr>
          <p:cNvPr id="2" name="Slide Number Placeholder 18">
            <a:extLst>
              <a:ext uri="{FF2B5EF4-FFF2-40B4-BE49-F238E27FC236}">
                <a16:creationId xmlns:a16="http://schemas.microsoft.com/office/drawing/2014/main" id="{5474513D-243D-2C7F-30B6-FA85C21828C9}"/>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pPr/>
              <a:t>6</a:t>
            </a:fld>
            <a:endParaRPr lang="en-US" dirty="0"/>
          </a:p>
        </p:txBody>
      </p:sp>
      <p:sp>
        <p:nvSpPr>
          <p:cNvPr id="4" name="Text Placeholder 17">
            <a:extLst>
              <a:ext uri="{FF2B5EF4-FFF2-40B4-BE49-F238E27FC236}">
                <a16:creationId xmlns:a16="http://schemas.microsoft.com/office/drawing/2014/main" id="{2DFD753F-CBD9-E4B5-A411-BD00072EDC76}"/>
              </a:ext>
            </a:extLst>
          </p:cNvPr>
          <p:cNvSpPr txBox="1">
            <a:spLocks/>
          </p:cNvSpPr>
          <p:nvPr/>
        </p:nvSpPr>
        <p:spPr>
          <a:xfrm>
            <a:off x="761772" y="2312474"/>
            <a:ext cx="6036131" cy="558936"/>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r>
              <a:rPr lang="pl-PL" sz="1100" dirty="0">
                <a:solidFill>
                  <a:schemeClr val="tx1"/>
                </a:solidFill>
                <a:latin typeface="Calibri" panose="020F0502020204030204" pitchFamily="34" charset="0"/>
                <a:cs typeface="Calibri" panose="020F0502020204030204" pitchFamily="34" charset="0"/>
              </a:rPr>
              <a:t>Aby stworzyć podwaliny pod ten kurs, najpierw przedstawimy Ci technologię rozproszonej księgi rachunkowej (DLT) i </a:t>
            </a:r>
            <a:r>
              <a:rPr lang="pl-PL" sz="1100" dirty="0" err="1">
                <a:solidFill>
                  <a:schemeClr val="tx1"/>
                </a:solidFill>
                <a:latin typeface="Calibri" panose="020F0502020204030204" pitchFamily="34" charset="0"/>
                <a:cs typeface="Calibri" panose="020F0502020204030204" pitchFamily="34" charset="0"/>
              </a:rPr>
              <a:t>Blockchain</a:t>
            </a:r>
            <a:r>
              <a:rPr lang="pl-PL" sz="1100" dirty="0">
                <a:solidFill>
                  <a:schemeClr val="tx1"/>
                </a:solidFill>
                <a:latin typeface="Calibri" panose="020F0502020204030204" pitchFamily="34" charset="0"/>
                <a:cs typeface="Calibri" panose="020F0502020204030204" pitchFamily="34" charset="0"/>
              </a:rPr>
              <a:t> jako jedną z jej podkategorii.</a:t>
            </a:r>
            <a:endParaRPr lang="en-US" sz="1100" dirty="0">
              <a:solidFill>
                <a:schemeClr val="tx1"/>
              </a:solidFill>
              <a:latin typeface="Calibri" panose="020F0502020204030204" pitchFamily="34" charset="0"/>
              <a:cs typeface="Calibri" panose="020F0502020204030204" pitchFamily="34" charset="0"/>
            </a:endParaRPr>
          </a:p>
        </p:txBody>
      </p:sp>
      <p:sp>
        <p:nvSpPr>
          <p:cNvPr id="5" name="Text Placeholder 16">
            <a:extLst>
              <a:ext uri="{FF2B5EF4-FFF2-40B4-BE49-F238E27FC236}">
                <a16:creationId xmlns:a16="http://schemas.microsoft.com/office/drawing/2014/main" id="{EF7D0488-FC31-7CB7-713F-1F823A572EB9}"/>
              </a:ext>
            </a:extLst>
          </p:cNvPr>
          <p:cNvSpPr>
            <a:spLocks noGrp="1"/>
          </p:cNvSpPr>
          <p:nvPr/>
        </p:nvSpPr>
        <p:spPr>
          <a:xfrm>
            <a:off x="730684" y="1666553"/>
            <a:ext cx="6051577" cy="472214"/>
          </a:xfrm>
          <a:prstGeom prst="rect">
            <a:avLst/>
          </a:prstGeom>
        </p:spPr>
        <p:txBody>
          <a:bodyPr>
            <a:noAutofit/>
          </a:bodyPr>
          <a:lstStyle>
            <a:lvl1pPr marL="0" indent="0" algn="l" defTabSz="2073036" rtl="0" eaLnBrk="1" latinLnBrk="0" hangingPunct="1">
              <a:lnSpc>
                <a:spcPct val="100000"/>
              </a:lnSpc>
              <a:spcBef>
                <a:spcPts val="2267"/>
              </a:spcBef>
              <a:buFont typeface="Arial" panose="020B0604020202020204" pitchFamily="34" charset="0"/>
              <a:buNone/>
              <a:defRPr sz="2200" b="1" i="0" kern="1200">
                <a:solidFill>
                  <a:srgbClr val="F9A835"/>
                </a:solidFill>
                <a:latin typeface="Calibri" panose="020F0502020204030204" pitchFamily="34" charset="0"/>
                <a:ea typeface="+mn-ea"/>
                <a:cs typeface="Poppins SemiBold" pitchFamily="2" charset="77"/>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sz="1800" b="0" dirty="0" err="1"/>
              <a:t>Wprowadzenie</a:t>
            </a:r>
            <a:r>
              <a:rPr lang="en-US" sz="1800" b="0" dirty="0"/>
              <a:t> do </a:t>
            </a:r>
            <a:r>
              <a:rPr lang="en-US" sz="1800" b="0" dirty="0" err="1"/>
              <a:t>modułu</a:t>
            </a:r>
            <a:r>
              <a:rPr lang="en-US" sz="1800" b="0" dirty="0"/>
              <a:t> 1</a:t>
            </a:r>
          </a:p>
        </p:txBody>
      </p:sp>
      <p:sp>
        <p:nvSpPr>
          <p:cNvPr id="9" name="Text Placeholder 16">
            <a:extLst>
              <a:ext uri="{FF2B5EF4-FFF2-40B4-BE49-F238E27FC236}">
                <a16:creationId xmlns:a16="http://schemas.microsoft.com/office/drawing/2014/main" id="{3A356DCB-0FFA-1847-FB3A-D220A475A74A}"/>
              </a:ext>
            </a:extLst>
          </p:cNvPr>
          <p:cNvSpPr>
            <a:spLocks noGrp="1"/>
          </p:cNvSpPr>
          <p:nvPr/>
        </p:nvSpPr>
        <p:spPr>
          <a:xfrm>
            <a:off x="730684" y="3014905"/>
            <a:ext cx="6051577" cy="472214"/>
          </a:xfrm>
          <a:prstGeom prst="rect">
            <a:avLst/>
          </a:prstGeom>
        </p:spPr>
        <p:txBody>
          <a:bodyPr>
            <a:noAutofit/>
          </a:bodyPr>
          <a:lstStyle>
            <a:lvl1pPr marL="0" indent="0" algn="l" defTabSz="2073036" rtl="0" eaLnBrk="1" latinLnBrk="0" hangingPunct="1">
              <a:lnSpc>
                <a:spcPct val="100000"/>
              </a:lnSpc>
              <a:spcBef>
                <a:spcPts val="2267"/>
              </a:spcBef>
              <a:buFont typeface="Arial" panose="020B0604020202020204" pitchFamily="34" charset="0"/>
              <a:buNone/>
              <a:defRPr sz="2200" b="1" i="0" kern="1200">
                <a:solidFill>
                  <a:srgbClr val="F9A835"/>
                </a:solidFill>
                <a:latin typeface="Calibri" panose="020F0502020204030204" pitchFamily="34" charset="0"/>
                <a:ea typeface="+mn-ea"/>
                <a:cs typeface="Poppins SemiBold" pitchFamily="2" charset="77"/>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sz="1800" b="0" dirty="0"/>
              <a:t>1.1 </a:t>
            </a:r>
            <a:r>
              <a:rPr lang="pl-PL" sz="1800" b="0" dirty="0"/>
              <a:t>Czym jest technologia b</a:t>
            </a:r>
            <a:r>
              <a:rPr lang="en-US" sz="1800" b="0" dirty="0" err="1"/>
              <a:t>lockchain</a:t>
            </a:r>
            <a:r>
              <a:rPr lang="en-US" sz="1800" b="0" dirty="0"/>
              <a:t>?</a:t>
            </a:r>
          </a:p>
          <a:p>
            <a:pPr>
              <a:spcBef>
                <a:spcPts val="0"/>
              </a:spcBef>
            </a:pPr>
            <a:endParaRPr lang="en-US" sz="1800" b="0" dirty="0"/>
          </a:p>
        </p:txBody>
      </p:sp>
      <p:sp>
        <p:nvSpPr>
          <p:cNvPr id="10" name="Text Placeholder 17">
            <a:extLst>
              <a:ext uri="{FF2B5EF4-FFF2-40B4-BE49-F238E27FC236}">
                <a16:creationId xmlns:a16="http://schemas.microsoft.com/office/drawing/2014/main" id="{A98E35EB-0473-1DE6-7362-C0770B8CCFF7}"/>
              </a:ext>
            </a:extLst>
          </p:cNvPr>
          <p:cNvSpPr txBox="1">
            <a:spLocks/>
          </p:cNvSpPr>
          <p:nvPr/>
        </p:nvSpPr>
        <p:spPr>
          <a:xfrm>
            <a:off x="761772" y="3573056"/>
            <a:ext cx="6036131" cy="2831673"/>
          </a:xfrm>
          <a:prstGeom prst="rect">
            <a:avLst/>
          </a:prstGeom>
        </p:spPr>
        <p:txBody>
          <a:bodyPr numCol="2"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just"/>
            <a:r>
              <a:rPr lang="pl-PL" sz="1100" dirty="0">
                <a:solidFill>
                  <a:schemeClr val="tx1"/>
                </a:solidFill>
                <a:latin typeface="Calibri" panose="020F0502020204030204" pitchFamily="34" charset="0"/>
                <a:cs typeface="Calibri" panose="020F0502020204030204" pitchFamily="34" charset="0"/>
              </a:rPr>
              <a:t>Na podstawowym poziomie technologia </a:t>
            </a:r>
            <a:r>
              <a:rPr lang="pl-PL" sz="1100" dirty="0" err="1">
                <a:solidFill>
                  <a:schemeClr val="tx1"/>
                </a:solidFill>
                <a:latin typeface="Calibri" panose="020F0502020204030204" pitchFamily="34" charset="0"/>
                <a:cs typeface="Calibri" panose="020F0502020204030204" pitchFamily="34" charset="0"/>
              </a:rPr>
              <a:t>blockchain</a:t>
            </a:r>
            <a:r>
              <a:rPr lang="pl-PL" sz="1100" dirty="0">
                <a:solidFill>
                  <a:schemeClr val="tx1"/>
                </a:solidFill>
                <a:latin typeface="Calibri" panose="020F0502020204030204" pitchFamily="34" charset="0"/>
                <a:cs typeface="Calibri" panose="020F0502020204030204" pitchFamily="34" charset="0"/>
              </a:rPr>
              <a:t> to struktura bazy danych oparta na zasadzie zdecentralizowanej, niezmiennej i przejrzystej cyfrowej księgi transakcji. Dzięki niej możemy zarządzać, przechowywać i przesyłać aktywa i informacje w różnych formach. Słowo </a:t>
            </a:r>
            <a:r>
              <a:rPr lang="pl-PL" sz="1100" dirty="0" err="1">
                <a:solidFill>
                  <a:schemeClr val="tx1"/>
                </a:solidFill>
                <a:latin typeface="Calibri" panose="020F0502020204030204" pitchFamily="34" charset="0"/>
                <a:cs typeface="Calibri" panose="020F0502020204030204" pitchFamily="34" charset="0"/>
              </a:rPr>
              <a:t>blockchain</a:t>
            </a:r>
            <a:r>
              <a:rPr lang="pl-PL" sz="1100" dirty="0">
                <a:solidFill>
                  <a:schemeClr val="tx1"/>
                </a:solidFill>
                <a:latin typeface="Calibri" panose="020F0502020204030204" pitchFamily="34" charset="0"/>
                <a:cs typeface="Calibri" panose="020F0502020204030204" pitchFamily="34" charset="0"/>
              </a:rPr>
              <a:t> odnosi się do struktury bazy danych. Każda transakcja jest rejestrowana w postaci bloku danych wraz z innymi danymi wymaganymi do zatwierdzenia transakcji. Szczegóły danych transakcji zostaną omówione później w module 1. Każdy blok jest kryptograficznie połączony z poprzednim i kolejnym blokiem. W związku z tym każdy blok potwierdza swoje miejsce w sekwencji transakcji. Gdy dochodzi do transakcji i przechowywania danych, bloki te tworzą łańcuch danych – </a:t>
            </a:r>
            <a:r>
              <a:rPr lang="pl-PL" sz="1100" dirty="0" err="1">
                <a:solidFill>
                  <a:schemeClr val="tx1"/>
                </a:solidFill>
                <a:latin typeface="Calibri" panose="020F0502020204030204" pitchFamily="34" charset="0"/>
                <a:cs typeface="Calibri" panose="020F0502020204030204" pitchFamily="34" charset="0"/>
              </a:rPr>
              <a:t>blockchain</a:t>
            </a:r>
            <a:r>
              <a:rPr lang="pl-PL" sz="1100" dirty="0">
                <a:solidFill>
                  <a:schemeClr val="tx1"/>
                </a:solidFill>
                <a:latin typeface="Calibri" panose="020F0502020204030204" pitchFamily="34" charset="0"/>
                <a:cs typeface="Calibri" panose="020F0502020204030204" pitchFamily="34" charset="0"/>
              </a:rPr>
              <a:t> (łańcuch bloków).</a:t>
            </a:r>
          </a:p>
          <a:p>
            <a:pPr algn="just"/>
            <a:endParaRPr lang="pl-PL" sz="1100" dirty="0">
              <a:solidFill>
                <a:schemeClr val="tx1"/>
              </a:solidFill>
              <a:latin typeface="Calibri" panose="020F0502020204030204" pitchFamily="34" charset="0"/>
              <a:cs typeface="Calibri" panose="020F0502020204030204" pitchFamily="34" charset="0"/>
            </a:endParaRPr>
          </a:p>
          <a:p>
            <a:pPr algn="just"/>
            <a:r>
              <a:rPr lang="pl-PL" sz="1100" dirty="0" err="1">
                <a:solidFill>
                  <a:schemeClr val="tx1"/>
                </a:solidFill>
                <a:latin typeface="Calibri" panose="020F0502020204030204" pitchFamily="34" charset="0"/>
                <a:cs typeface="Calibri" panose="020F0502020204030204" pitchFamily="34" charset="0"/>
              </a:rPr>
              <a:t>Blockchain</a:t>
            </a:r>
            <a:r>
              <a:rPr lang="pl-PL" sz="1100" dirty="0">
                <a:solidFill>
                  <a:schemeClr val="tx1"/>
                </a:solidFill>
                <a:latin typeface="Calibri" panose="020F0502020204030204" pitchFamily="34" charset="0"/>
                <a:cs typeface="Calibri" panose="020F0502020204030204" pitchFamily="34" charset="0"/>
              </a:rPr>
              <a:t> to cyfrowa księga kontrolowana przez rozproszoną publiczną sieć komputerową. Rozróżnia się publiczne (publiczne lub bez zezwolenia) łańcuchy bloków i prywatne (prywatne lub dozwolone) łańcuchy bloków. Mówiąc szerzej, księga odnosi się do przechowywania informacji, w którym przechowywane są zapisy transakcji, które mają być ostateczne, definitywne i niezmienne. Księga rozproszona nie jest przechowywana centralnie, ale jest przechowywana i aktualizowana na wielu różnych komputerach (tzw. węzłach). Rozproszona księga rachunkowa jako specyficzna kalibracja księgi rachunkowej to księga współdzielona przez zestaw węzłów technologii rozproszonej księgi rachunkowej (DLT) i synchronizowana między węzłami DLT przy użyciu mechanizmu konsensusu, który został zaprojektowany tak, aby był odporny na manipulacje i zawierał potwierdzone i zweryfikowane transakcje lub informacje.</a:t>
            </a:r>
          </a:p>
        </p:txBody>
      </p:sp>
      <p:sp>
        <p:nvSpPr>
          <p:cNvPr id="11" name="Text Placeholder 17">
            <a:extLst>
              <a:ext uri="{FF2B5EF4-FFF2-40B4-BE49-F238E27FC236}">
                <a16:creationId xmlns:a16="http://schemas.microsoft.com/office/drawing/2014/main" id="{0D1F3D77-A4F3-5729-BD15-187A798EF318}"/>
              </a:ext>
            </a:extLst>
          </p:cNvPr>
          <p:cNvSpPr txBox="1">
            <a:spLocks/>
          </p:cNvSpPr>
          <p:nvPr/>
        </p:nvSpPr>
        <p:spPr>
          <a:xfrm>
            <a:off x="731792" y="10120747"/>
            <a:ext cx="6036131" cy="259885"/>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ctr">
              <a:spcAft>
                <a:spcPts val="1000"/>
              </a:spcAft>
            </a:pPr>
            <a:r>
              <a:rPr lang="pl-PL" sz="1100" i="0" dirty="0">
                <a:solidFill>
                  <a:srgbClr val="F79037"/>
                </a:solidFill>
                <a:effectLst/>
                <a:latin typeface="Calibri" panose="020F0502020204030204" pitchFamily="34" charset="0"/>
                <a:ea typeface="Times New Roman" panose="02020603050405020304" pitchFamily="18" charset="0"/>
                <a:cs typeface="Calibri" panose="020F0502020204030204" pitchFamily="34" charset="0"/>
              </a:rPr>
              <a:t>Rysunek 1: Związek między rozproszonymi księgami a łańcuchami bloków</a:t>
            </a:r>
            <a:endParaRPr lang="en-LB" sz="1100" i="1" dirty="0">
              <a:solidFill>
                <a:srgbClr val="F79037"/>
              </a:solidFill>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16" name="Text Placeholder 17">
            <a:extLst>
              <a:ext uri="{FF2B5EF4-FFF2-40B4-BE49-F238E27FC236}">
                <a16:creationId xmlns:a16="http://schemas.microsoft.com/office/drawing/2014/main" id="{B8F18C9A-889D-6BC9-DBB8-BFD1A7C6F693}"/>
              </a:ext>
            </a:extLst>
          </p:cNvPr>
          <p:cNvSpPr txBox="1">
            <a:spLocks/>
          </p:cNvSpPr>
          <p:nvPr/>
        </p:nvSpPr>
        <p:spPr>
          <a:xfrm>
            <a:off x="2697178" y="7365044"/>
            <a:ext cx="2165317" cy="259885"/>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ctr">
              <a:spcAft>
                <a:spcPts val="1000"/>
              </a:spcAft>
            </a:pPr>
            <a:r>
              <a:rPr lang="en-US" sz="1100" i="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Distributed database</a:t>
            </a:r>
            <a:endParaRPr lang="en-LB" sz="1100" i="1">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19" name="Text Placeholder 17">
            <a:extLst>
              <a:ext uri="{FF2B5EF4-FFF2-40B4-BE49-F238E27FC236}">
                <a16:creationId xmlns:a16="http://schemas.microsoft.com/office/drawing/2014/main" id="{526B95AC-4562-1816-710E-56258DEBE0CC}"/>
              </a:ext>
            </a:extLst>
          </p:cNvPr>
          <p:cNvSpPr txBox="1">
            <a:spLocks/>
          </p:cNvSpPr>
          <p:nvPr/>
        </p:nvSpPr>
        <p:spPr>
          <a:xfrm>
            <a:off x="2930877" y="7953521"/>
            <a:ext cx="1697918" cy="259885"/>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ctr">
              <a:spcAft>
                <a:spcPts val="1000"/>
              </a:spcAft>
            </a:pPr>
            <a:r>
              <a:rPr lang="en-US" sz="1100" i="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Distributed ledgers</a:t>
            </a:r>
            <a:endParaRPr lang="en-LB" sz="1100" i="1">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20" name="Text Placeholder 17">
            <a:extLst>
              <a:ext uri="{FF2B5EF4-FFF2-40B4-BE49-F238E27FC236}">
                <a16:creationId xmlns:a16="http://schemas.microsoft.com/office/drawing/2014/main" id="{D80A137E-6D19-FB46-E9FF-85AF202761EA}"/>
              </a:ext>
            </a:extLst>
          </p:cNvPr>
          <p:cNvSpPr txBox="1">
            <a:spLocks/>
          </p:cNvSpPr>
          <p:nvPr/>
        </p:nvSpPr>
        <p:spPr>
          <a:xfrm>
            <a:off x="3082719" y="8578211"/>
            <a:ext cx="1394234" cy="259885"/>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ctr">
              <a:spcAft>
                <a:spcPts val="1000"/>
              </a:spcAft>
            </a:pPr>
            <a:r>
              <a:rPr lang="en-US" sz="1100" i="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Blockchains</a:t>
            </a:r>
            <a:endParaRPr lang="en-LB" sz="1100" i="1">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21" name="Text Placeholder 17">
            <a:extLst>
              <a:ext uri="{FF2B5EF4-FFF2-40B4-BE49-F238E27FC236}">
                <a16:creationId xmlns:a16="http://schemas.microsoft.com/office/drawing/2014/main" id="{C46D1071-C125-FDCB-32C2-8A897A98BE1D}"/>
              </a:ext>
            </a:extLst>
          </p:cNvPr>
          <p:cNvSpPr txBox="1">
            <a:spLocks/>
          </p:cNvSpPr>
          <p:nvPr/>
        </p:nvSpPr>
        <p:spPr>
          <a:xfrm>
            <a:off x="2973700" y="9289448"/>
            <a:ext cx="1612272" cy="259885"/>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ctr">
              <a:lnSpc>
                <a:spcPts val="1020"/>
              </a:lnSpc>
            </a:pPr>
            <a:r>
              <a:rPr lang="en-US" sz="1100" i="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Permissioned blockchains</a:t>
            </a:r>
            <a:endParaRPr lang="en-LB" sz="1100" i="1">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p:txBody>
      </p:sp>
      <p:pic>
        <p:nvPicPr>
          <p:cNvPr id="3" name="Obraz 2">
            <a:extLst>
              <a:ext uri="{FF2B5EF4-FFF2-40B4-BE49-F238E27FC236}">
                <a16:creationId xmlns:a16="http://schemas.microsoft.com/office/drawing/2014/main" id="{22FF7FE4-32FC-5DA0-C04E-65969BE2823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394585" y="7468313"/>
            <a:ext cx="2770505" cy="2429510"/>
          </a:xfrm>
          <a:prstGeom prst="rect">
            <a:avLst/>
          </a:prstGeom>
          <a:noFill/>
          <a:ln>
            <a:noFill/>
          </a:ln>
        </p:spPr>
      </p:pic>
    </p:spTree>
    <p:extLst>
      <p:ext uri="{BB962C8B-B14F-4D97-AF65-F5344CB8AC3E}">
        <p14:creationId xmlns:p14="http://schemas.microsoft.com/office/powerpoint/2010/main" val="34998242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Placeholder 17">
            <a:extLst>
              <a:ext uri="{FF2B5EF4-FFF2-40B4-BE49-F238E27FC236}">
                <a16:creationId xmlns:a16="http://schemas.microsoft.com/office/drawing/2014/main" id="{8CEBD022-B986-A341-BE7E-A2F9BD119657}"/>
              </a:ext>
            </a:extLst>
          </p:cNvPr>
          <p:cNvSpPr>
            <a:spLocks noGrp="1"/>
          </p:cNvSpPr>
          <p:nvPr>
            <p:ph type="body" sz="quarter" idx="32"/>
          </p:nvPr>
        </p:nvSpPr>
        <p:spPr>
          <a:xfrm>
            <a:off x="730684" y="1439057"/>
            <a:ext cx="6051578" cy="472214"/>
          </a:xfrm>
        </p:spPr>
        <p:txBody>
          <a:bodyPr numCol="1"/>
          <a:lstStyle/>
          <a:p>
            <a:r>
              <a:rPr lang="pl-PL" dirty="0"/>
              <a:t>Systemy </a:t>
            </a:r>
            <a:r>
              <a:rPr lang="pl-PL" dirty="0" err="1"/>
              <a:t>Blockchain</a:t>
            </a:r>
            <a:r>
              <a:rPr lang="pl-PL" dirty="0"/>
              <a:t> mogą być scentralizowanymi, zdecentralizowanymi lub rozproszonymi systemami sieciowymi.</a:t>
            </a:r>
            <a:endParaRPr lang="en-US" dirty="0"/>
          </a:p>
        </p:txBody>
      </p:sp>
      <p:sp>
        <p:nvSpPr>
          <p:cNvPr id="2" name="Slide Number Placeholder 18">
            <a:extLst>
              <a:ext uri="{FF2B5EF4-FFF2-40B4-BE49-F238E27FC236}">
                <a16:creationId xmlns:a16="http://schemas.microsoft.com/office/drawing/2014/main" id="{CB93011C-D429-BCB9-F3D7-1E5167999C15}"/>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pPr/>
              <a:t>7</a:t>
            </a:fld>
            <a:endParaRPr lang="en-US" dirty="0"/>
          </a:p>
        </p:txBody>
      </p:sp>
      <p:sp>
        <p:nvSpPr>
          <p:cNvPr id="3" name="Text Placeholder 16">
            <a:extLst>
              <a:ext uri="{FF2B5EF4-FFF2-40B4-BE49-F238E27FC236}">
                <a16:creationId xmlns:a16="http://schemas.microsoft.com/office/drawing/2014/main" id="{F733E0B0-CB08-9E1B-932E-1157DD90C5EE}"/>
              </a:ext>
            </a:extLst>
          </p:cNvPr>
          <p:cNvSpPr>
            <a:spLocks noGrp="1"/>
          </p:cNvSpPr>
          <p:nvPr/>
        </p:nvSpPr>
        <p:spPr>
          <a:xfrm>
            <a:off x="730684" y="752155"/>
            <a:ext cx="6051577" cy="472214"/>
          </a:xfrm>
          <a:prstGeom prst="rect">
            <a:avLst/>
          </a:prstGeom>
        </p:spPr>
        <p:txBody>
          <a:bodyPr>
            <a:noAutofit/>
          </a:bodyPr>
          <a:lstStyle>
            <a:lvl1pPr marL="0" indent="0" algn="l" defTabSz="2073036" rtl="0" eaLnBrk="1" latinLnBrk="0" hangingPunct="1">
              <a:lnSpc>
                <a:spcPct val="100000"/>
              </a:lnSpc>
              <a:spcBef>
                <a:spcPts val="2267"/>
              </a:spcBef>
              <a:buFont typeface="Arial" panose="020B0604020202020204" pitchFamily="34" charset="0"/>
              <a:buNone/>
              <a:defRPr sz="2200" b="1" i="0" kern="1200">
                <a:solidFill>
                  <a:srgbClr val="F9A835"/>
                </a:solidFill>
                <a:latin typeface="Calibri" panose="020F0502020204030204" pitchFamily="34" charset="0"/>
                <a:ea typeface="+mn-ea"/>
                <a:cs typeface="Poppins SemiBold" pitchFamily="2" charset="77"/>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pl-PL" sz="1800" b="0" dirty="0"/>
              <a:t>1.2 Różne typy sieci </a:t>
            </a:r>
            <a:r>
              <a:rPr lang="pl-PL" sz="1800" b="0" dirty="0" err="1"/>
              <a:t>Blockchain</a:t>
            </a:r>
            <a:endParaRPr lang="en-US" sz="1800" b="0" dirty="0"/>
          </a:p>
        </p:txBody>
      </p:sp>
      <p:sp>
        <p:nvSpPr>
          <p:cNvPr id="14" name="Text Placeholder 17">
            <a:extLst>
              <a:ext uri="{FF2B5EF4-FFF2-40B4-BE49-F238E27FC236}">
                <a16:creationId xmlns:a16="http://schemas.microsoft.com/office/drawing/2014/main" id="{C640252E-F411-1E6B-61D9-4ED59D707609}"/>
              </a:ext>
            </a:extLst>
          </p:cNvPr>
          <p:cNvSpPr txBox="1">
            <a:spLocks/>
          </p:cNvSpPr>
          <p:nvPr/>
        </p:nvSpPr>
        <p:spPr>
          <a:xfrm>
            <a:off x="731792" y="4202589"/>
            <a:ext cx="6036131" cy="259885"/>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ctr">
              <a:spcAft>
                <a:spcPts val="1000"/>
              </a:spcAft>
            </a:pPr>
            <a:r>
              <a:rPr lang="pl-PL" sz="1100" i="0" dirty="0">
                <a:solidFill>
                  <a:srgbClr val="F79037"/>
                </a:solidFill>
                <a:effectLst/>
                <a:latin typeface="Calibri" panose="020F0502020204030204" pitchFamily="34" charset="0"/>
                <a:ea typeface="Times New Roman" panose="02020603050405020304" pitchFamily="18" charset="0"/>
                <a:cs typeface="Calibri" panose="020F0502020204030204" pitchFamily="34" charset="0"/>
              </a:rPr>
              <a:t>Rysunek 2: Architektura sieci </a:t>
            </a:r>
            <a:r>
              <a:rPr lang="pl-PL" sz="1100" i="0" dirty="0" err="1">
                <a:solidFill>
                  <a:srgbClr val="F79037"/>
                </a:solidFill>
                <a:effectLst/>
                <a:latin typeface="Calibri" panose="020F0502020204030204" pitchFamily="34" charset="0"/>
                <a:ea typeface="Times New Roman" panose="02020603050405020304" pitchFamily="18" charset="0"/>
                <a:cs typeface="Calibri" panose="020F0502020204030204" pitchFamily="34" charset="0"/>
              </a:rPr>
              <a:t>Blockchain</a:t>
            </a:r>
            <a:endParaRPr lang="en-LB" sz="1100" i="1" dirty="0">
              <a:solidFill>
                <a:srgbClr val="F79037"/>
              </a:solidFill>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15" name="Text Placeholder 17">
            <a:extLst>
              <a:ext uri="{FF2B5EF4-FFF2-40B4-BE49-F238E27FC236}">
                <a16:creationId xmlns:a16="http://schemas.microsoft.com/office/drawing/2014/main" id="{3D221CC9-8603-65F4-5E34-73F7C51AB700}"/>
              </a:ext>
            </a:extLst>
          </p:cNvPr>
          <p:cNvSpPr txBox="1">
            <a:spLocks/>
          </p:cNvSpPr>
          <p:nvPr/>
        </p:nvSpPr>
        <p:spPr>
          <a:xfrm>
            <a:off x="746183" y="4925620"/>
            <a:ext cx="6051578" cy="472214"/>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pl-PL" dirty="0">
                <a:solidFill>
                  <a:srgbClr val="000000"/>
                </a:solidFill>
              </a:rPr>
              <a:t>W ramach tego początkowego zróżnicowania istnieją cztery główne typy zdecentralizowanych lub rozproszonych sieci w </a:t>
            </a:r>
            <a:r>
              <a:rPr lang="pl-PL" dirty="0" err="1">
                <a:solidFill>
                  <a:srgbClr val="000000"/>
                </a:solidFill>
              </a:rPr>
              <a:t>blockchain</a:t>
            </a:r>
            <a:r>
              <a:rPr lang="pl-PL" dirty="0">
                <a:solidFill>
                  <a:srgbClr val="000000"/>
                </a:solidFill>
              </a:rPr>
              <a:t>, którymi są publiczne sieci </a:t>
            </a:r>
            <a:r>
              <a:rPr lang="pl-PL" dirty="0" err="1">
                <a:solidFill>
                  <a:srgbClr val="000000"/>
                </a:solidFill>
              </a:rPr>
              <a:t>blockchain</a:t>
            </a:r>
            <a:r>
              <a:rPr lang="pl-PL" dirty="0">
                <a:solidFill>
                  <a:srgbClr val="000000"/>
                </a:solidFill>
              </a:rPr>
              <a:t>, prywatne sieci </a:t>
            </a:r>
            <a:r>
              <a:rPr lang="pl-PL" dirty="0" err="1">
                <a:solidFill>
                  <a:srgbClr val="000000"/>
                </a:solidFill>
              </a:rPr>
              <a:t>blockchain</a:t>
            </a:r>
            <a:r>
              <a:rPr lang="pl-PL" dirty="0">
                <a:solidFill>
                  <a:srgbClr val="000000"/>
                </a:solidFill>
              </a:rPr>
              <a:t>, hybrydowe sieci </a:t>
            </a:r>
            <a:r>
              <a:rPr lang="pl-PL" dirty="0" err="1">
                <a:solidFill>
                  <a:srgbClr val="000000"/>
                </a:solidFill>
              </a:rPr>
              <a:t>blockchain</a:t>
            </a:r>
            <a:r>
              <a:rPr lang="pl-PL" dirty="0">
                <a:solidFill>
                  <a:srgbClr val="000000"/>
                </a:solidFill>
              </a:rPr>
              <a:t> i konsorcjalne sieci </a:t>
            </a:r>
            <a:r>
              <a:rPr lang="pl-PL" dirty="0" err="1">
                <a:solidFill>
                  <a:srgbClr val="000000"/>
                </a:solidFill>
              </a:rPr>
              <a:t>blockchain</a:t>
            </a:r>
            <a:r>
              <a:rPr lang="pl-PL" dirty="0">
                <a:solidFill>
                  <a:srgbClr val="000000"/>
                </a:solidFill>
              </a:rPr>
              <a:t>.</a:t>
            </a:r>
          </a:p>
        </p:txBody>
      </p:sp>
      <p:sp>
        <p:nvSpPr>
          <p:cNvPr id="24" name="Text Placeholder 17">
            <a:extLst>
              <a:ext uri="{FF2B5EF4-FFF2-40B4-BE49-F238E27FC236}">
                <a16:creationId xmlns:a16="http://schemas.microsoft.com/office/drawing/2014/main" id="{9FB453C0-0766-C27C-51E1-313B61B01E92}"/>
              </a:ext>
            </a:extLst>
          </p:cNvPr>
          <p:cNvSpPr txBox="1">
            <a:spLocks/>
          </p:cNvSpPr>
          <p:nvPr/>
        </p:nvSpPr>
        <p:spPr>
          <a:xfrm>
            <a:off x="992432" y="5806533"/>
            <a:ext cx="2739551" cy="4627424"/>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r>
              <a:rPr lang="en-US" b="1" dirty="0" err="1">
                <a:solidFill>
                  <a:srgbClr val="F79037"/>
                </a:solidFill>
              </a:rPr>
              <a:t>Publiczne</a:t>
            </a:r>
            <a:r>
              <a:rPr lang="en-US" b="1" dirty="0">
                <a:solidFill>
                  <a:srgbClr val="F79037"/>
                </a:solidFill>
              </a:rPr>
              <a:t> </a:t>
            </a:r>
            <a:r>
              <a:rPr lang="en-US" b="1" dirty="0" err="1">
                <a:solidFill>
                  <a:srgbClr val="F79037"/>
                </a:solidFill>
              </a:rPr>
              <a:t>sieci</a:t>
            </a:r>
            <a:r>
              <a:rPr lang="en-US" b="1" dirty="0">
                <a:solidFill>
                  <a:srgbClr val="F79037"/>
                </a:solidFill>
              </a:rPr>
              <a:t> Blockchain</a:t>
            </a:r>
            <a:endParaRPr lang="pl-PL" b="1" dirty="0">
              <a:solidFill>
                <a:srgbClr val="F79037"/>
              </a:solidFill>
            </a:endParaRPr>
          </a:p>
          <a:p>
            <a:pPr algn="l"/>
            <a:r>
              <a:rPr lang="pl-PL" dirty="0">
                <a:solidFill>
                  <a:srgbClr val="000000"/>
                </a:solidFill>
              </a:rPr>
              <a:t>Publiczne sieci </a:t>
            </a:r>
            <a:r>
              <a:rPr lang="pl-PL" dirty="0" err="1">
                <a:solidFill>
                  <a:srgbClr val="000000"/>
                </a:solidFill>
              </a:rPr>
              <a:t>blockchain</a:t>
            </a:r>
            <a:r>
              <a:rPr lang="pl-PL" dirty="0">
                <a:solidFill>
                  <a:srgbClr val="000000"/>
                </a:solidFill>
              </a:rPr>
              <a:t> nie wymagają zezwolenia na uczestnictwo od organu centralnego. Domyślnie publiczna sieć </a:t>
            </a:r>
            <a:r>
              <a:rPr lang="pl-PL" dirty="0" err="1">
                <a:solidFill>
                  <a:srgbClr val="000000"/>
                </a:solidFill>
              </a:rPr>
              <a:t>blockchain</a:t>
            </a:r>
            <a:r>
              <a:rPr lang="pl-PL" dirty="0">
                <a:solidFill>
                  <a:srgbClr val="000000"/>
                </a:solidFill>
              </a:rPr>
              <a:t> nie ogranicza dostępu żadnemu użytkownikowi. Ta równość wynika z prawa wszystkich uczestników do czytania, edytowania i weryfikowania łańcucha bloków. Przykłady publicznych sieci </a:t>
            </a:r>
            <a:r>
              <a:rPr lang="pl-PL" dirty="0" err="1">
                <a:solidFill>
                  <a:srgbClr val="000000"/>
                </a:solidFill>
              </a:rPr>
              <a:t>blockchain</a:t>
            </a:r>
            <a:r>
              <a:rPr lang="pl-PL" dirty="0">
                <a:solidFill>
                  <a:srgbClr val="000000"/>
                </a:solidFill>
              </a:rPr>
              <a:t> obejmują </a:t>
            </a:r>
            <a:r>
              <a:rPr lang="pl-PL" dirty="0" err="1">
                <a:solidFill>
                  <a:srgbClr val="000000"/>
                </a:solidFill>
              </a:rPr>
              <a:t>Bitcoin</a:t>
            </a:r>
            <a:r>
              <a:rPr lang="pl-PL" dirty="0">
                <a:solidFill>
                  <a:srgbClr val="000000"/>
                </a:solidFill>
              </a:rPr>
              <a:t>, </a:t>
            </a:r>
            <a:r>
              <a:rPr lang="pl-PL" dirty="0" err="1">
                <a:solidFill>
                  <a:srgbClr val="000000"/>
                </a:solidFill>
              </a:rPr>
              <a:t>Ethereum</a:t>
            </a:r>
            <a:r>
              <a:rPr lang="pl-PL" dirty="0">
                <a:solidFill>
                  <a:srgbClr val="000000"/>
                </a:solidFill>
              </a:rPr>
              <a:t> i </a:t>
            </a:r>
            <a:r>
              <a:rPr lang="pl-PL" dirty="0" err="1">
                <a:solidFill>
                  <a:srgbClr val="000000"/>
                </a:solidFill>
              </a:rPr>
              <a:t>Litecoin</a:t>
            </a:r>
            <a:r>
              <a:rPr lang="pl-PL" dirty="0">
                <a:solidFill>
                  <a:srgbClr val="000000"/>
                </a:solidFill>
              </a:rPr>
              <a:t>.</a:t>
            </a:r>
          </a:p>
          <a:p>
            <a:pPr algn="l"/>
            <a:endParaRPr lang="en-US" dirty="0">
              <a:solidFill>
                <a:srgbClr val="000000"/>
              </a:solidFill>
            </a:endParaRPr>
          </a:p>
          <a:p>
            <a:pPr algn="l"/>
            <a:r>
              <a:rPr lang="en-US" b="1" dirty="0" err="1">
                <a:solidFill>
                  <a:srgbClr val="F79037"/>
                </a:solidFill>
              </a:rPr>
              <a:t>Prywatne</a:t>
            </a:r>
            <a:r>
              <a:rPr lang="en-US" b="1" dirty="0">
                <a:solidFill>
                  <a:srgbClr val="F79037"/>
                </a:solidFill>
              </a:rPr>
              <a:t> </a:t>
            </a:r>
            <a:r>
              <a:rPr lang="en-US" b="1" dirty="0" err="1">
                <a:solidFill>
                  <a:srgbClr val="F79037"/>
                </a:solidFill>
              </a:rPr>
              <a:t>sieci</a:t>
            </a:r>
            <a:r>
              <a:rPr lang="en-US" b="1" dirty="0">
                <a:solidFill>
                  <a:srgbClr val="F79037"/>
                </a:solidFill>
              </a:rPr>
              <a:t> Blockchain</a:t>
            </a:r>
          </a:p>
          <a:p>
            <a:r>
              <a:rPr lang="pl-PL" dirty="0">
                <a:solidFill>
                  <a:srgbClr val="000000"/>
                </a:solidFill>
              </a:rPr>
              <a:t>W prywatnej sieci </a:t>
            </a:r>
            <a:r>
              <a:rPr lang="pl-PL" dirty="0" err="1">
                <a:solidFill>
                  <a:srgbClr val="000000"/>
                </a:solidFill>
              </a:rPr>
              <a:t>blockchain</a:t>
            </a:r>
            <a:r>
              <a:rPr lang="pl-PL" dirty="0">
                <a:solidFill>
                  <a:srgbClr val="000000"/>
                </a:solidFill>
              </a:rPr>
              <a:t> pojedyncza organizacja lub instytucja kontroluje prywatne łańcuchy bloków, które są również określane mianem zarządzanych łańcuchów bloków. Organ zarządzający prywatnym łańcuchem bloków określa którzy uczestnicy mają prawa, takie jak dostęp i głosowanie. Decentralizacja istnieje tylko do pewnego stopnia na prywatnych łańcuchach bloków, ponieważ mają one ograniczenia dostępu. Przykładem prywatnej sieci </a:t>
            </a:r>
            <a:r>
              <a:rPr lang="pl-PL" dirty="0" err="1">
                <a:solidFill>
                  <a:srgbClr val="000000"/>
                </a:solidFill>
              </a:rPr>
              <a:t>blockchain</a:t>
            </a:r>
            <a:r>
              <a:rPr lang="pl-PL" dirty="0">
                <a:solidFill>
                  <a:srgbClr val="000000"/>
                </a:solidFill>
              </a:rPr>
              <a:t> jest </a:t>
            </a:r>
            <a:r>
              <a:rPr lang="pl-PL" dirty="0" err="1">
                <a:solidFill>
                  <a:srgbClr val="000000"/>
                </a:solidFill>
              </a:rPr>
              <a:t>Ripple</a:t>
            </a:r>
            <a:r>
              <a:rPr lang="pl-PL" dirty="0">
                <a:solidFill>
                  <a:srgbClr val="000000"/>
                </a:solidFill>
              </a:rPr>
              <a:t>, cyfrowa sieć wymiany walut dla firm.</a:t>
            </a:r>
            <a:endParaRPr lang="en-US" dirty="0">
              <a:solidFill>
                <a:srgbClr val="000000"/>
              </a:solidFill>
            </a:endParaRPr>
          </a:p>
        </p:txBody>
      </p:sp>
      <p:sp>
        <p:nvSpPr>
          <p:cNvPr id="25" name="Text Placeholder 17">
            <a:extLst>
              <a:ext uri="{FF2B5EF4-FFF2-40B4-BE49-F238E27FC236}">
                <a16:creationId xmlns:a16="http://schemas.microsoft.com/office/drawing/2014/main" id="{D0433F94-516C-FBEC-0C87-457CCBB87DFF}"/>
              </a:ext>
            </a:extLst>
          </p:cNvPr>
          <p:cNvSpPr txBox="1">
            <a:spLocks/>
          </p:cNvSpPr>
          <p:nvPr/>
        </p:nvSpPr>
        <p:spPr>
          <a:xfrm>
            <a:off x="4183763" y="5806533"/>
            <a:ext cx="2739551" cy="4627424"/>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r>
              <a:rPr lang="en-US" b="1" dirty="0" err="1">
                <a:solidFill>
                  <a:srgbClr val="F79037"/>
                </a:solidFill>
              </a:rPr>
              <a:t>Hybrydowe</a:t>
            </a:r>
            <a:r>
              <a:rPr lang="en-US" b="1" dirty="0">
                <a:solidFill>
                  <a:srgbClr val="F79037"/>
                </a:solidFill>
              </a:rPr>
              <a:t> </a:t>
            </a:r>
            <a:r>
              <a:rPr lang="en-US" b="1" dirty="0" err="1">
                <a:solidFill>
                  <a:srgbClr val="F79037"/>
                </a:solidFill>
              </a:rPr>
              <a:t>sieci</a:t>
            </a:r>
            <a:r>
              <a:rPr lang="en-US" b="1" dirty="0">
                <a:solidFill>
                  <a:srgbClr val="F79037"/>
                </a:solidFill>
              </a:rPr>
              <a:t> Blockchain</a:t>
            </a:r>
          </a:p>
          <a:p>
            <a:r>
              <a:rPr lang="pl-PL" dirty="0">
                <a:solidFill>
                  <a:srgbClr val="000000"/>
                </a:solidFill>
              </a:rPr>
              <a:t>Hybrydowe sieci </a:t>
            </a:r>
            <a:r>
              <a:rPr lang="pl-PL" dirty="0" err="1">
                <a:solidFill>
                  <a:srgbClr val="000000"/>
                </a:solidFill>
              </a:rPr>
              <a:t>blockchain</a:t>
            </a:r>
            <a:r>
              <a:rPr lang="pl-PL" dirty="0">
                <a:solidFill>
                  <a:srgbClr val="000000"/>
                </a:solidFill>
              </a:rPr>
              <a:t> łączą aspekty prywatnych i publicznych sieci </a:t>
            </a:r>
            <a:r>
              <a:rPr lang="pl-PL" dirty="0" err="1">
                <a:solidFill>
                  <a:srgbClr val="000000"/>
                </a:solidFill>
              </a:rPr>
              <a:t>blockchain</a:t>
            </a:r>
            <a:r>
              <a:rPr lang="pl-PL" dirty="0">
                <a:solidFill>
                  <a:srgbClr val="000000"/>
                </a:solidFill>
              </a:rPr>
              <a:t>. Jednym z przypadków użycia hybrydowych łańcuchów bloków jest bankowość, gdzie instytucja centralna może zapewnić publiczny dostęp do waluty cyfrowej, ale jednocześnie zachować prywatność waluty będącej własnością banku. W ten sposób część danych przechowywanych w łańcuchu jest publicznie dostępna, a część danych jest ograniczona przez kontrolę dostępu.</a:t>
            </a:r>
          </a:p>
          <a:p>
            <a:endParaRPr lang="pl-PL" b="1" dirty="0">
              <a:solidFill>
                <a:srgbClr val="000000"/>
              </a:solidFill>
            </a:endParaRPr>
          </a:p>
          <a:p>
            <a:r>
              <a:rPr lang="en-US" b="1" dirty="0" err="1">
                <a:solidFill>
                  <a:srgbClr val="F79037"/>
                </a:solidFill>
              </a:rPr>
              <a:t>Konsorcjalne</a:t>
            </a:r>
            <a:r>
              <a:rPr lang="en-US" b="1" dirty="0">
                <a:solidFill>
                  <a:srgbClr val="F79037"/>
                </a:solidFill>
              </a:rPr>
              <a:t> </a:t>
            </a:r>
            <a:r>
              <a:rPr lang="en-US" b="1" dirty="0" err="1">
                <a:solidFill>
                  <a:srgbClr val="F79037"/>
                </a:solidFill>
              </a:rPr>
              <a:t>sieci</a:t>
            </a:r>
            <a:r>
              <a:rPr lang="en-US" b="1" dirty="0">
                <a:solidFill>
                  <a:srgbClr val="F79037"/>
                </a:solidFill>
              </a:rPr>
              <a:t> Blockchain </a:t>
            </a:r>
            <a:endParaRPr lang="pl-PL" b="1" dirty="0">
              <a:solidFill>
                <a:srgbClr val="F79037"/>
              </a:solidFill>
            </a:endParaRPr>
          </a:p>
          <a:p>
            <a:r>
              <a:rPr lang="pl-PL" dirty="0">
                <a:solidFill>
                  <a:srgbClr val="000000"/>
                </a:solidFill>
              </a:rPr>
              <a:t>W konsorcjalnej sieci </a:t>
            </a:r>
            <a:r>
              <a:rPr lang="pl-PL" dirty="0" err="1">
                <a:solidFill>
                  <a:srgbClr val="000000"/>
                </a:solidFill>
              </a:rPr>
              <a:t>blockchain</a:t>
            </a:r>
            <a:r>
              <a:rPr lang="pl-PL" dirty="0">
                <a:solidFill>
                  <a:srgbClr val="000000"/>
                </a:solidFill>
              </a:rPr>
              <a:t> istnieje grupa wybranych organizacji, które mogą zarządzać prawami dostępu, czytania i edycji. Ta konfiguracja jest powszechnie stosowana w branżach, w których kilka organizacji ma wspólne cele i czerpie korzyści ze wspólnej odpowiedzialności za towary, dane lub aktywa. Na przykład Global </a:t>
            </a:r>
            <a:r>
              <a:rPr lang="pl-PL" dirty="0" err="1">
                <a:solidFill>
                  <a:srgbClr val="000000"/>
                </a:solidFill>
              </a:rPr>
              <a:t>Shipping</a:t>
            </a:r>
            <a:r>
              <a:rPr lang="pl-PL" dirty="0">
                <a:solidFill>
                  <a:srgbClr val="000000"/>
                </a:solidFill>
              </a:rPr>
              <a:t> Business Network </a:t>
            </a:r>
            <a:r>
              <a:rPr lang="pl-PL" dirty="0" err="1">
                <a:solidFill>
                  <a:srgbClr val="000000"/>
                </a:solidFill>
              </a:rPr>
              <a:t>Consortium</a:t>
            </a:r>
            <a:r>
              <a:rPr lang="pl-PL" dirty="0">
                <a:solidFill>
                  <a:srgbClr val="000000"/>
                </a:solidFill>
              </a:rPr>
              <a:t> dokonuje cyfryzacji branży żeglugowej i zacieśnia współpracę między zainteresowanymi stronami z branży morskiej.</a:t>
            </a:r>
            <a:endParaRPr lang="en-US" dirty="0">
              <a:solidFill>
                <a:srgbClr val="000000"/>
              </a:solidFill>
            </a:endParaRPr>
          </a:p>
        </p:txBody>
      </p:sp>
      <p:sp>
        <p:nvSpPr>
          <p:cNvPr id="26" name="TextBox 25">
            <a:extLst>
              <a:ext uri="{FF2B5EF4-FFF2-40B4-BE49-F238E27FC236}">
                <a16:creationId xmlns:a16="http://schemas.microsoft.com/office/drawing/2014/main" id="{AC22CA96-DE0C-9C95-3255-57D0F071A36D}"/>
              </a:ext>
            </a:extLst>
          </p:cNvPr>
          <p:cNvSpPr txBox="1"/>
          <p:nvPr/>
        </p:nvSpPr>
        <p:spPr>
          <a:xfrm>
            <a:off x="428272" y="5761377"/>
            <a:ext cx="654756" cy="1092607"/>
          </a:xfrm>
          <a:prstGeom prst="rect">
            <a:avLst/>
          </a:prstGeom>
          <a:noFill/>
        </p:spPr>
        <p:txBody>
          <a:bodyPr wrap="square" rtlCol="0">
            <a:spAutoFit/>
          </a:bodyPr>
          <a:lstStyle/>
          <a:p>
            <a:r>
              <a:rPr lang="en-GB" sz="6500" dirty="0">
                <a:solidFill>
                  <a:srgbClr val="DD1470"/>
                </a:solidFill>
                <a:latin typeface="Arial" panose="020B0604020202020204" pitchFamily="34" charset="0"/>
                <a:cs typeface="Arial" panose="020B0604020202020204" pitchFamily="34" charset="0"/>
              </a:rPr>
              <a:t>1</a:t>
            </a:r>
          </a:p>
        </p:txBody>
      </p:sp>
      <p:sp>
        <p:nvSpPr>
          <p:cNvPr id="27" name="TextBox 26">
            <a:extLst>
              <a:ext uri="{FF2B5EF4-FFF2-40B4-BE49-F238E27FC236}">
                <a16:creationId xmlns:a16="http://schemas.microsoft.com/office/drawing/2014/main" id="{CFC36A42-8461-1D80-33BC-1C4F96580F54}"/>
              </a:ext>
            </a:extLst>
          </p:cNvPr>
          <p:cNvSpPr txBox="1"/>
          <p:nvPr/>
        </p:nvSpPr>
        <p:spPr>
          <a:xfrm>
            <a:off x="428272" y="7669199"/>
            <a:ext cx="654756" cy="1092607"/>
          </a:xfrm>
          <a:prstGeom prst="rect">
            <a:avLst/>
          </a:prstGeom>
          <a:noFill/>
        </p:spPr>
        <p:txBody>
          <a:bodyPr wrap="square" rtlCol="0">
            <a:spAutoFit/>
          </a:bodyPr>
          <a:lstStyle/>
          <a:p>
            <a:r>
              <a:rPr lang="en-GB" sz="6500">
                <a:solidFill>
                  <a:srgbClr val="DD1470"/>
                </a:solidFill>
                <a:latin typeface="Arial" panose="020B0604020202020204" pitchFamily="34" charset="0"/>
                <a:cs typeface="Arial" panose="020B0604020202020204" pitchFamily="34" charset="0"/>
              </a:rPr>
              <a:t>2</a:t>
            </a:r>
          </a:p>
        </p:txBody>
      </p:sp>
      <p:sp>
        <p:nvSpPr>
          <p:cNvPr id="28" name="TextBox 27">
            <a:extLst>
              <a:ext uri="{FF2B5EF4-FFF2-40B4-BE49-F238E27FC236}">
                <a16:creationId xmlns:a16="http://schemas.microsoft.com/office/drawing/2014/main" id="{8417799F-A1DE-8F36-3F3C-83A0A0334F00}"/>
              </a:ext>
            </a:extLst>
          </p:cNvPr>
          <p:cNvSpPr txBox="1"/>
          <p:nvPr/>
        </p:nvSpPr>
        <p:spPr>
          <a:xfrm>
            <a:off x="3639265" y="5761377"/>
            <a:ext cx="654756" cy="1092607"/>
          </a:xfrm>
          <a:prstGeom prst="rect">
            <a:avLst/>
          </a:prstGeom>
          <a:noFill/>
        </p:spPr>
        <p:txBody>
          <a:bodyPr wrap="square" rtlCol="0">
            <a:spAutoFit/>
          </a:bodyPr>
          <a:lstStyle/>
          <a:p>
            <a:r>
              <a:rPr lang="en-GB" sz="6500">
                <a:solidFill>
                  <a:srgbClr val="DD1470"/>
                </a:solidFill>
                <a:latin typeface="Arial" panose="020B0604020202020204" pitchFamily="34" charset="0"/>
                <a:cs typeface="Arial" panose="020B0604020202020204" pitchFamily="34" charset="0"/>
              </a:rPr>
              <a:t>3</a:t>
            </a:r>
          </a:p>
        </p:txBody>
      </p:sp>
      <p:sp>
        <p:nvSpPr>
          <p:cNvPr id="29" name="TextBox 28">
            <a:extLst>
              <a:ext uri="{FF2B5EF4-FFF2-40B4-BE49-F238E27FC236}">
                <a16:creationId xmlns:a16="http://schemas.microsoft.com/office/drawing/2014/main" id="{FD476B0C-5C07-9CBE-CF1E-40579DAF4F80}"/>
              </a:ext>
            </a:extLst>
          </p:cNvPr>
          <p:cNvSpPr txBox="1"/>
          <p:nvPr/>
        </p:nvSpPr>
        <p:spPr>
          <a:xfrm>
            <a:off x="3639265" y="7669199"/>
            <a:ext cx="654756" cy="1092607"/>
          </a:xfrm>
          <a:prstGeom prst="rect">
            <a:avLst/>
          </a:prstGeom>
          <a:noFill/>
        </p:spPr>
        <p:txBody>
          <a:bodyPr wrap="square" rtlCol="0">
            <a:spAutoFit/>
          </a:bodyPr>
          <a:lstStyle/>
          <a:p>
            <a:r>
              <a:rPr lang="en-GB" sz="6500">
                <a:solidFill>
                  <a:srgbClr val="DD1470"/>
                </a:solidFill>
                <a:latin typeface="Arial" panose="020B0604020202020204" pitchFamily="34" charset="0"/>
                <a:cs typeface="Arial" panose="020B0604020202020204" pitchFamily="34" charset="0"/>
              </a:rPr>
              <a:t>4</a:t>
            </a:r>
          </a:p>
        </p:txBody>
      </p:sp>
      <p:pic>
        <p:nvPicPr>
          <p:cNvPr id="4" name="Obraz 3">
            <a:extLst>
              <a:ext uri="{FF2B5EF4-FFF2-40B4-BE49-F238E27FC236}">
                <a16:creationId xmlns:a16="http://schemas.microsoft.com/office/drawing/2014/main" id="{AACA2C38-B56D-83A6-A750-BCC7E645532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43053" y="1999053"/>
            <a:ext cx="5824045" cy="2133456"/>
          </a:xfrm>
          <a:prstGeom prst="rect">
            <a:avLst/>
          </a:prstGeom>
          <a:noFill/>
          <a:ln>
            <a:noFill/>
          </a:ln>
        </p:spPr>
      </p:pic>
    </p:spTree>
    <p:extLst>
      <p:ext uri="{BB962C8B-B14F-4D97-AF65-F5344CB8AC3E}">
        <p14:creationId xmlns:p14="http://schemas.microsoft.com/office/powerpoint/2010/main" val="16427179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16">
            <a:extLst>
              <a:ext uri="{FF2B5EF4-FFF2-40B4-BE49-F238E27FC236}">
                <a16:creationId xmlns:a16="http://schemas.microsoft.com/office/drawing/2014/main" id="{9FED0288-FE45-C34D-80A8-732D306C1FFF}"/>
              </a:ext>
            </a:extLst>
          </p:cNvPr>
          <p:cNvSpPr>
            <a:spLocks noGrp="1"/>
          </p:cNvSpPr>
          <p:nvPr>
            <p:ph type="body" sz="quarter" idx="30"/>
          </p:nvPr>
        </p:nvSpPr>
        <p:spPr/>
        <p:txBody>
          <a:bodyPr/>
          <a:lstStyle/>
          <a:p>
            <a:r>
              <a:rPr lang="en-US" sz="1800" b="0" dirty="0"/>
              <a:t>1.3 </a:t>
            </a:r>
            <a:r>
              <a:rPr lang="en-US" sz="1800" b="0" dirty="0" err="1"/>
              <a:t>Cechy</a:t>
            </a:r>
            <a:r>
              <a:rPr lang="en-US" sz="1800" b="0" dirty="0"/>
              <a:t> </a:t>
            </a:r>
            <a:r>
              <a:rPr lang="en-US" sz="1800" b="0" dirty="0" err="1"/>
              <a:t>technologii</a:t>
            </a:r>
            <a:r>
              <a:rPr lang="en-US" sz="1800" b="0" dirty="0"/>
              <a:t> Blockchain</a:t>
            </a:r>
            <a:endParaRPr lang="en-US" dirty="0"/>
          </a:p>
        </p:txBody>
      </p:sp>
      <p:sp>
        <p:nvSpPr>
          <p:cNvPr id="18" name="Text Placeholder 17">
            <a:extLst>
              <a:ext uri="{FF2B5EF4-FFF2-40B4-BE49-F238E27FC236}">
                <a16:creationId xmlns:a16="http://schemas.microsoft.com/office/drawing/2014/main" id="{71D87097-9F85-4445-8AD6-171970E061A0}"/>
              </a:ext>
            </a:extLst>
          </p:cNvPr>
          <p:cNvSpPr>
            <a:spLocks noGrp="1"/>
          </p:cNvSpPr>
          <p:nvPr>
            <p:ph type="body" sz="quarter" idx="32"/>
          </p:nvPr>
        </p:nvSpPr>
        <p:spPr>
          <a:xfrm>
            <a:off x="715878" y="1452336"/>
            <a:ext cx="2693750" cy="7706037"/>
          </a:xfrm>
        </p:spPr>
        <p:txBody>
          <a:bodyPr/>
          <a:lstStyle/>
          <a:p>
            <a:pPr algn="just"/>
            <a:r>
              <a:rPr lang="pl-PL" dirty="0"/>
              <a:t>Technologia </a:t>
            </a:r>
            <a:r>
              <a:rPr lang="pl-PL" dirty="0" err="1"/>
              <a:t>Blockchain</a:t>
            </a:r>
            <a:r>
              <a:rPr lang="pl-PL" dirty="0"/>
              <a:t> ma zwykle postać zdecentralizowanej struktury bazy danych lub rejestru cyfrowego, który w przejrzysty sposób rejestruje transakcje i służy jako podstawa dla wielu walut cyfrowych. Charakterystycznymi cechami technologii </a:t>
            </a:r>
            <a:r>
              <a:rPr lang="pl-PL" dirty="0" err="1"/>
              <a:t>blockchain</a:t>
            </a:r>
            <a:r>
              <a:rPr lang="pl-PL" dirty="0"/>
              <a:t> są decentralizacja, niezmienność i przejrzystość. Ostatecznie jest to otwarta księga, która przejrzyście dokumentuje wszystkie transakcje. Zazwyczaj taka księga nie jest przechowywana centralnie, ale na wielu różnych komputerach lub węzłach. Zdecentralizowane przechowywanie zapewnia, że </a:t>
            </a:r>
            <a:r>
              <a:rPr lang="pl-PL" dirty="0" err="1"/>
              <a:t>blockchain</a:t>
            </a:r>
            <a:r>
              <a:rPr lang="pl-PL" dirty="0"/>
              <a:t> nie musi być zarządzany przez organ centralny, eliminując ryzyko pojedynczego punktu awarii. Oprócz przejrzystości technologia </a:t>
            </a:r>
            <a:r>
              <a:rPr lang="pl-PL" dirty="0" err="1"/>
              <a:t>blockchain</a:t>
            </a:r>
            <a:r>
              <a:rPr lang="pl-PL" dirty="0"/>
              <a:t> ma trzy następujące główne cechy:</a:t>
            </a:r>
          </a:p>
          <a:p>
            <a:pPr algn="just"/>
            <a:r>
              <a:rPr lang="en-US" dirty="0"/>
              <a:t> </a:t>
            </a:r>
          </a:p>
          <a:p>
            <a:pPr algn="just"/>
            <a:r>
              <a:rPr lang="en-US" b="1" dirty="0" err="1">
                <a:solidFill>
                  <a:srgbClr val="F79037"/>
                </a:solidFill>
              </a:rPr>
              <a:t>Decentralizacja</a:t>
            </a:r>
            <a:endParaRPr lang="en-US" b="1" dirty="0">
              <a:solidFill>
                <a:srgbClr val="F79037"/>
              </a:solidFill>
            </a:endParaRPr>
          </a:p>
          <a:p>
            <a:pPr algn="just"/>
            <a:r>
              <a:rPr lang="pl-PL" dirty="0"/>
              <a:t>Decentralizacja w łańcuchu bloków odnosi się do przeniesienia kontroli i podejmowania decyzji ze scentralizowanego podmiotu (tj. osoby, organizacji, grupy) do rozproszonej sieci. Zdecentralizowane sieci </a:t>
            </a:r>
            <a:r>
              <a:rPr lang="pl-PL" dirty="0" err="1"/>
              <a:t>blockchain</a:t>
            </a:r>
            <a:r>
              <a:rPr lang="pl-PL" dirty="0"/>
              <a:t> wykorzystują przejrzystość, aby zmniejszyć potrzebę istnienia zaufania między uczestnikami. Sieci te powstrzymują również uczestników od wywierania nadmiernej presji lub próby osiągnięcia kontroli nad sobą nawzajem w sposób, który pogarsza funkcjonalność sieci.</a:t>
            </a:r>
            <a:r>
              <a:rPr lang="en-US" dirty="0"/>
              <a:t> </a:t>
            </a:r>
          </a:p>
          <a:p>
            <a:pPr algn="just"/>
            <a:r>
              <a:rPr lang="en-US" b="1" dirty="0" err="1">
                <a:solidFill>
                  <a:srgbClr val="F79037"/>
                </a:solidFill>
              </a:rPr>
              <a:t>Niezmienność</a:t>
            </a:r>
            <a:endParaRPr lang="pl-PL" b="1" dirty="0">
              <a:solidFill>
                <a:srgbClr val="F79037"/>
              </a:solidFill>
            </a:endParaRPr>
          </a:p>
          <a:p>
            <a:pPr algn="just"/>
            <a:endParaRPr lang="en-US" b="1" dirty="0">
              <a:solidFill>
                <a:srgbClr val="F79037"/>
              </a:solidFill>
            </a:endParaRPr>
          </a:p>
          <a:p>
            <a:pPr algn="just"/>
            <a:r>
              <a:rPr lang="pl-PL" dirty="0"/>
              <a:t>Niezmienność oznacza, że czegoś nie można zmienić ani zmodyfikować. Żaden uczestnik nie może manipulować transakcją, gdy węzeł zarejestrował ją we wspólnej księdze. Jeśli rekord transakcji zawiera błąd, należy dodać nową transakcję, aby odwrócić błąd, a obie transakcje są widoczne w sieci.</a:t>
            </a:r>
            <a:endParaRPr lang="en-US" dirty="0"/>
          </a:p>
        </p:txBody>
      </p:sp>
      <p:sp>
        <p:nvSpPr>
          <p:cNvPr id="2" name="Slide Number Placeholder 18">
            <a:extLst>
              <a:ext uri="{FF2B5EF4-FFF2-40B4-BE49-F238E27FC236}">
                <a16:creationId xmlns:a16="http://schemas.microsoft.com/office/drawing/2014/main" id="{C838DD73-4FF8-65CF-B555-BAE77FF205D1}"/>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pPr/>
              <a:t>8</a:t>
            </a:fld>
            <a:endParaRPr lang="en-US" dirty="0"/>
          </a:p>
        </p:txBody>
      </p:sp>
      <p:sp>
        <p:nvSpPr>
          <p:cNvPr id="5" name="Text Placeholder 17">
            <a:extLst>
              <a:ext uri="{FF2B5EF4-FFF2-40B4-BE49-F238E27FC236}">
                <a16:creationId xmlns:a16="http://schemas.microsoft.com/office/drawing/2014/main" id="{0F99E17D-5F7B-9192-1ECA-B033ECDE530F}"/>
              </a:ext>
            </a:extLst>
          </p:cNvPr>
          <p:cNvSpPr txBox="1">
            <a:spLocks/>
          </p:cNvSpPr>
          <p:nvPr/>
        </p:nvSpPr>
        <p:spPr>
          <a:xfrm>
            <a:off x="4003827" y="1452336"/>
            <a:ext cx="2693750" cy="3892777"/>
          </a:xfrm>
          <a:prstGeom prst="rect">
            <a:avLst/>
          </a:prstGeom>
        </p:spPr>
        <p:txBody>
          <a:bodyPr anchor="t">
            <a:noAutofit/>
          </a:bodyPr>
          <a:lstStyle>
            <a:lvl1pPr marL="0" indent="0" algn="l"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r>
              <a:rPr lang="pl-PL" b="1" dirty="0">
                <a:solidFill>
                  <a:srgbClr val="F79037"/>
                </a:solidFill>
              </a:rPr>
              <a:t>Zgoda</a:t>
            </a:r>
            <a:endParaRPr lang="en-US" b="1" dirty="0">
              <a:solidFill>
                <a:srgbClr val="F79037"/>
              </a:solidFill>
            </a:endParaRPr>
          </a:p>
          <a:p>
            <a:pPr algn="just"/>
            <a:r>
              <a:rPr lang="pl-PL" dirty="0">
                <a:solidFill>
                  <a:schemeClr val="tx1"/>
                </a:solidFill>
              </a:rPr>
              <a:t>System </a:t>
            </a:r>
            <a:r>
              <a:rPr lang="pl-PL" dirty="0" err="1">
                <a:solidFill>
                  <a:schemeClr val="tx1"/>
                </a:solidFill>
              </a:rPr>
              <a:t>blockchain</a:t>
            </a:r>
            <a:r>
              <a:rPr lang="pl-PL" dirty="0">
                <a:solidFill>
                  <a:schemeClr val="tx1"/>
                </a:solidFill>
              </a:rPr>
              <a:t> określa zasady dotyczące zgody uczestników na rejestrowanie transakcji. Nowe transakcje możesz rejestrować tylko wtedy, gdy większość uczestników sieci wyrazi na to zgodę. Obrazowo </a:t>
            </a:r>
            <a:r>
              <a:rPr lang="pl-PL" dirty="0" err="1">
                <a:solidFill>
                  <a:schemeClr val="tx1"/>
                </a:solidFill>
              </a:rPr>
              <a:t>blockchain</a:t>
            </a:r>
            <a:r>
              <a:rPr lang="pl-PL" dirty="0">
                <a:solidFill>
                  <a:schemeClr val="tx1"/>
                </a:solidFill>
              </a:rPr>
              <a:t> można traktować jako łańcuch bloków, z których każdy łączy ze sobą dane transakcyjne. Transakcje są łączone w bloki, sprawdzane pod kątem ważności i dołączane do poprzedniego łańcucha bloków w procesie zwanym proof-of-</a:t>
            </a:r>
            <a:r>
              <a:rPr lang="pl-PL" dirty="0" err="1">
                <a:solidFill>
                  <a:schemeClr val="tx1"/>
                </a:solidFill>
              </a:rPr>
              <a:t>work</a:t>
            </a:r>
            <a:r>
              <a:rPr lang="pl-PL" dirty="0">
                <a:solidFill>
                  <a:schemeClr val="tx1"/>
                </a:solidFill>
              </a:rPr>
              <a:t> (</a:t>
            </a:r>
            <a:r>
              <a:rPr lang="pl-PL" dirty="0" err="1">
                <a:solidFill>
                  <a:schemeClr val="tx1"/>
                </a:solidFill>
              </a:rPr>
              <a:t>PoW</a:t>
            </a:r>
            <a:r>
              <a:rPr lang="pl-PL" dirty="0">
                <a:solidFill>
                  <a:schemeClr val="tx1"/>
                </a:solidFill>
              </a:rPr>
              <a:t>) dla </a:t>
            </a:r>
            <a:r>
              <a:rPr lang="pl-PL" dirty="0" err="1">
                <a:solidFill>
                  <a:schemeClr val="tx1"/>
                </a:solidFill>
              </a:rPr>
              <a:t>Bitcoin</a:t>
            </a:r>
            <a:r>
              <a:rPr lang="pl-PL" dirty="0">
                <a:solidFill>
                  <a:schemeClr val="tx1"/>
                </a:solidFill>
              </a:rPr>
              <a:t>. Podejście </a:t>
            </a:r>
            <a:r>
              <a:rPr lang="pl-PL" dirty="0" err="1">
                <a:solidFill>
                  <a:schemeClr val="tx1"/>
                </a:solidFill>
              </a:rPr>
              <a:t>PoW</a:t>
            </a:r>
            <a:r>
              <a:rPr lang="pl-PL" dirty="0">
                <a:solidFill>
                  <a:schemeClr val="tx1"/>
                </a:solidFill>
              </a:rPr>
              <a:t> polega na rozwiązywaniu problemów obliczeniowych, które można pokonać tylko metodą prób i błędów. Gwarantuje to, że wystarczająca ilość pracy zostanie zainwestowana w obliczanie i zabezpieczanie transakcji. Oprócz </a:t>
            </a:r>
            <a:r>
              <a:rPr lang="pl-PL" dirty="0" err="1">
                <a:solidFill>
                  <a:schemeClr val="tx1"/>
                </a:solidFill>
              </a:rPr>
              <a:t>PoW</a:t>
            </a:r>
            <a:r>
              <a:rPr lang="pl-PL" dirty="0">
                <a:solidFill>
                  <a:schemeClr val="tx1"/>
                </a:solidFill>
              </a:rPr>
              <a:t> istnieje mnóstwo innych mechanizmów konsensusu, które można wybrać dla konkretnych przypadków użycia w oparciu o ich określone zalety i wady.</a:t>
            </a:r>
          </a:p>
          <a:p>
            <a:pPr algn="just"/>
            <a:endParaRPr lang="en-US" dirty="0">
              <a:solidFill>
                <a:schemeClr val="tx1"/>
              </a:solidFill>
            </a:endParaRPr>
          </a:p>
        </p:txBody>
      </p:sp>
      <p:pic>
        <p:nvPicPr>
          <p:cNvPr id="7" name="Picture 6">
            <a:extLst>
              <a:ext uri="{FF2B5EF4-FFF2-40B4-BE49-F238E27FC236}">
                <a16:creationId xmlns:a16="http://schemas.microsoft.com/office/drawing/2014/main" id="{203741BD-459B-4A95-6F41-6829F2D79C8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003827" y="5534901"/>
            <a:ext cx="3555848" cy="5156912"/>
          </a:xfrm>
          <a:prstGeom prst="rect">
            <a:avLst/>
          </a:prstGeom>
        </p:spPr>
      </p:pic>
      <p:grpSp>
        <p:nvGrpSpPr>
          <p:cNvPr id="15" name="Group 14">
            <a:extLst>
              <a:ext uri="{FF2B5EF4-FFF2-40B4-BE49-F238E27FC236}">
                <a16:creationId xmlns:a16="http://schemas.microsoft.com/office/drawing/2014/main" id="{8C3CFCB5-6DD0-F9D5-9D09-4E7610E5EDCB}"/>
              </a:ext>
            </a:extLst>
          </p:cNvPr>
          <p:cNvGrpSpPr/>
          <p:nvPr/>
        </p:nvGrpSpPr>
        <p:grpSpPr>
          <a:xfrm flipH="1">
            <a:off x="5193447" y="8599913"/>
            <a:ext cx="2590078" cy="2250924"/>
            <a:chOff x="-220413" y="5470274"/>
            <a:chExt cx="2590078" cy="2250924"/>
          </a:xfrm>
        </p:grpSpPr>
        <p:sp>
          <p:nvSpPr>
            <p:cNvPr id="16" name="Freeform 15">
              <a:extLst>
                <a:ext uri="{FF2B5EF4-FFF2-40B4-BE49-F238E27FC236}">
                  <a16:creationId xmlns:a16="http://schemas.microsoft.com/office/drawing/2014/main" id="{78DC10FD-582C-4A5A-9E60-5D3AF1CEA702}"/>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9" name="Freeform 18">
              <a:extLst>
                <a:ext uri="{FF2B5EF4-FFF2-40B4-BE49-F238E27FC236}">
                  <a16:creationId xmlns:a16="http://schemas.microsoft.com/office/drawing/2014/main" id="{A05D19D5-E4DE-06EA-9B25-935883146329}"/>
                </a:ext>
              </a:extLst>
            </p:cNvPr>
            <p:cNvSpPr/>
            <p:nvPr/>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0" name="Freeform 19">
              <a:extLst>
                <a:ext uri="{FF2B5EF4-FFF2-40B4-BE49-F238E27FC236}">
                  <a16:creationId xmlns:a16="http://schemas.microsoft.com/office/drawing/2014/main" id="{10B04DE0-E6AF-B94D-7080-D3A08031A540}"/>
                </a:ext>
              </a:extLst>
            </p:cNvPr>
            <p:cNvSpPr/>
            <p:nvPr/>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2" name="Freeform 21">
              <a:extLst>
                <a:ext uri="{FF2B5EF4-FFF2-40B4-BE49-F238E27FC236}">
                  <a16:creationId xmlns:a16="http://schemas.microsoft.com/office/drawing/2014/main" id="{51871CAC-E066-34DE-EDCC-6FE1DD07006F}"/>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3" name="Freeform 22">
              <a:extLst>
                <a:ext uri="{FF2B5EF4-FFF2-40B4-BE49-F238E27FC236}">
                  <a16:creationId xmlns:a16="http://schemas.microsoft.com/office/drawing/2014/main" id="{BE019B48-D11C-E930-B02E-324E82AA4FF1}"/>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4" name="Freeform 23">
              <a:extLst>
                <a:ext uri="{FF2B5EF4-FFF2-40B4-BE49-F238E27FC236}">
                  <a16:creationId xmlns:a16="http://schemas.microsoft.com/office/drawing/2014/main" id="{40AA58FA-119D-5291-D290-125628C46AE6}"/>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5" name="Freeform 24">
              <a:extLst>
                <a:ext uri="{FF2B5EF4-FFF2-40B4-BE49-F238E27FC236}">
                  <a16:creationId xmlns:a16="http://schemas.microsoft.com/office/drawing/2014/main" id="{C17763C0-A704-410F-DDC5-AC6C2C5D0A7D}"/>
                </a:ext>
              </a:extLst>
            </p:cNvPr>
            <p:cNvSpPr/>
            <p:nvPr/>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6" name="Freeform 25">
              <a:extLst>
                <a:ext uri="{FF2B5EF4-FFF2-40B4-BE49-F238E27FC236}">
                  <a16:creationId xmlns:a16="http://schemas.microsoft.com/office/drawing/2014/main" id="{F55F4F18-F6CD-FDC3-AA80-F04C265D7C83}"/>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7" name="Freeform 26">
              <a:extLst>
                <a:ext uri="{FF2B5EF4-FFF2-40B4-BE49-F238E27FC236}">
                  <a16:creationId xmlns:a16="http://schemas.microsoft.com/office/drawing/2014/main" id="{EB86BD25-B568-04CB-8714-0D215C720C9F}"/>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8" name="Freeform 27">
              <a:extLst>
                <a:ext uri="{FF2B5EF4-FFF2-40B4-BE49-F238E27FC236}">
                  <a16:creationId xmlns:a16="http://schemas.microsoft.com/office/drawing/2014/main" id="{0680C471-7C32-2CD4-7A21-3A5A0AC4F2D9}"/>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9" name="Freeform 28">
              <a:extLst>
                <a:ext uri="{FF2B5EF4-FFF2-40B4-BE49-F238E27FC236}">
                  <a16:creationId xmlns:a16="http://schemas.microsoft.com/office/drawing/2014/main" id="{90356699-4294-7836-9BEF-FA7A8EDD0BA8}"/>
                </a:ext>
              </a:extLst>
            </p:cNvPr>
            <p:cNvSpPr/>
            <p:nvPr/>
          </p:nvSpPr>
          <p:spPr>
            <a:xfrm rot="18900000">
              <a:off x="1929880"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0" name="Freeform 29">
              <a:extLst>
                <a:ext uri="{FF2B5EF4-FFF2-40B4-BE49-F238E27FC236}">
                  <a16:creationId xmlns:a16="http://schemas.microsoft.com/office/drawing/2014/main" id="{D92A236C-552F-89E7-7404-B075B8BB0B7B}"/>
                </a:ext>
              </a:extLst>
            </p:cNvPr>
            <p:cNvSpPr/>
            <p:nvPr/>
          </p:nvSpPr>
          <p:spPr>
            <a:xfrm>
              <a:off x="1216650"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1" name="Freeform 30">
              <a:extLst>
                <a:ext uri="{FF2B5EF4-FFF2-40B4-BE49-F238E27FC236}">
                  <a16:creationId xmlns:a16="http://schemas.microsoft.com/office/drawing/2014/main" id="{1B9D7334-4B52-F570-4A6F-84093DFD2B76}"/>
                </a:ext>
              </a:extLst>
            </p:cNvPr>
            <p:cNvSpPr/>
            <p:nvPr/>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2" name="Freeform 31">
              <a:extLst>
                <a:ext uri="{FF2B5EF4-FFF2-40B4-BE49-F238E27FC236}">
                  <a16:creationId xmlns:a16="http://schemas.microsoft.com/office/drawing/2014/main" id="{448FB475-E923-2E74-BB3F-60EB8783E71B}"/>
                </a:ext>
              </a:extLst>
            </p:cNvPr>
            <p:cNvSpPr/>
            <p:nvPr/>
          </p:nvSpPr>
          <p:spPr>
            <a:xfrm rot="18900000">
              <a:off x="997477"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3" name="Freeform 32">
              <a:extLst>
                <a:ext uri="{FF2B5EF4-FFF2-40B4-BE49-F238E27FC236}">
                  <a16:creationId xmlns:a16="http://schemas.microsoft.com/office/drawing/2014/main" id="{41D0424E-2059-37B0-8A55-37F4891824CC}"/>
                </a:ext>
              </a:extLst>
            </p:cNvPr>
            <p:cNvSpPr/>
            <p:nvPr/>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4" name="Freeform 33">
              <a:extLst>
                <a:ext uri="{FF2B5EF4-FFF2-40B4-BE49-F238E27FC236}">
                  <a16:creationId xmlns:a16="http://schemas.microsoft.com/office/drawing/2014/main" id="{CBA19698-685D-E1FE-A4F8-35BB5CB41E67}"/>
                </a:ext>
              </a:extLst>
            </p:cNvPr>
            <p:cNvSpPr/>
            <p:nvPr/>
          </p:nvSpPr>
          <p:spPr>
            <a:xfrm rot="18900000">
              <a:off x="998428"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5" name="Freeform 34">
              <a:extLst>
                <a:ext uri="{FF2B5EF4-FFF2-40B4-BE49-F238E27FC236}">
                  <a16:creationId xmlns:a16="http://schemas.microsoft.com/office/drawing/2014/main" id="{6EDB019C-EF6D-6D4F-1ECC-501064EB2ECA}"/>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6" name="Freeform 35">
              <a:extLst>
                <a:ext uri="{FF2B5EF4-FFF2-40B4-BE49-F238E27FC236}">
                  <a16:creationId xmlns:a16="http://schemas.microsoft.com/office/drawing/2014/main" id="{2E68E728-4F1B-B0D6-59E7-2F03FD7B4F96}"/>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grpSp>
    </p:spTree>
    <p:extLst>
      <p:ext uri="{BB962C8B-B14F-4D97-AF65-F5344CB8AC3E}">
        <p14:creationId xmlns:p14="http://schemas.microsoft.com/office/powerpoint/2010/main" val="18820903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8">
            <a:extLst>
              <a:ext uri="{FF2B5EF4-FFF2-40B4-BE49-F238E27FC236}">
                <a16:creationId xmlns:a16="http://schemas.microsoft.com/office/drawing/2014/main" id="{5474513D-243D-2C7F-30B6-FA85C21828C9}"/>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pPr/>
              <a:t>9</a:t>
            </a:fld>
            <a:endParaRPr lang="en-US" dirty="0"/>
          </a:p>
        </p:txBody>
      </p:sp>
      <p:sp>
        <p:nvSpPr>
          <p:cNvPr id="5" name="Text Placeholder 16">
            <a:extLst>
              <a:ext uri="{FF2B5EF4-FFF2-40B4-BE49-F238E27FC236}">
                <a16:creationId xmlns:a16="http://schemas.microsoft.com/office/drawing/2014/main" id="{EF7D0488-FC31-7CB7-713F-1F823A572EB9}"/>
              </a:ext>
            </a:extLst>
          </p:cNvPr>
          <p:cNvSpPr>
            <a:spLocks noGrp="1"/>
          </p:cNvSpPr>
          <p:nvPr/>
        </p:nvSpPr>
        <p:spPr>
          <a:xfrm>
            <a:off x="730684" y="772032"/>
            <a:ext cx="4131811" cy="472214"/>
          </a:xfrm>
          <a:prstGeom prst="rect">
            <a:avLst/>
          </a:prstGeom>
        </p:spPr>
        <p:txBody>
          <a:bodyPr>
            <a:noAutofit/>
          </a:bodyPr>
          <a:lstStyle>
            <a:lvl1pPr marL="0" indent="0" algn="l" defTabSz="2073036" rtl="0" eaLnBrk="1" latinLnBrk="0" hangingPunct="1">
              <a:lnSpc>
                <a:spcPct val="100000"/>
              </a:lnSpc>
              <a:spcBef>
                <a:spcPts val="2267"/>
              </a:spcBef>
              <a:buFont typeface="Arial" panose="020B0604020202020204" pitchFamily="34" charset="0"/>
              <a:buNone/>
              <a:defRPr sz="2200" b="1" i="0" kern="1200">
                <a:solidFill>
                  <a:srgbClr val="F9A835"/>
                </a:solidFill>
                <a:latin typeface="Calibri" panose="020F0502020204030204" pitchFamily="34" charset="0"/>
                <a:ea typeface="+mn-ea"/>
                <a:cs typeface="Poppins SemiBold" pitchFamily="2" charset="77"/>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pl-PL" sz="1800" b="0" dirty="0"/>
              <a:t>1.4 Jakie są kluczowe elementy technologii </a:t>
            </a:r>
            <a:r>
              <a:rPr lang="pl-PL" sz="1800" b="0" dirty="0" err="1"/>
              <a:t>Blockchain</a:t>
            </a:r>
            <a:r>
              <a:rPr lang="pl-PL" sz="1800" b="0" dirty="0"/>
              <a:t>?</a:t>
            </a:r>
            <a:endParaRPr lang="en-US" sz="1800" b="0" dirty="0"/>
          </a:p>
        </p:txBody>
      </p:sp>
      <p:sp>
        <p:nvSpPr>
          <p:cNvPr id="10" name="Text Placeholder 17">
            <a:extLst>
              <a:ext uri="{FF2B5EF4-FFF2-40B4-BE49-F238E27FC236}">
                <a16:creationId xmlns:a16="http://schemas.microsoft.com/office/drawing/2014/main" id="{A98E35EB-0473-1DE6-7362-C0770B8CCFF7}"/>
              </a:ext>
            </a:extLst>
          </p:cNvPr>
          <p:cNvSpPr txBox="1">
            <a:spLocks/>
          </p:cNvSpPr>
          <p:nvPr/>
        </p:nvSpPr>
        <p:spPr>
          <a:xfrm>
            <a:off x="761772" y="1650876"/>
            <a:ext cx="6036131" cy="259885"/>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spcAft>
                <a:spcPts val="1900"/>
              </a:spcAft>
            </a:pPr>
            <a:r>
              <a:rPr lang="pl-PL" sz="1100" dirty="0">
                <a:solidFill>
                  <a:srgbClr val="000000"/>
                </a:solidFill>
                <a:effectLst/>
                <a:latin typeface="Calibri" panose="020F0502020204030204" pitchFamily="34" charset="0"/>
                <a:ea typeface="Times New Roman" panose="02020603050405020304" pitchFamily="18" charset="0"/>
              </a:rPr>
              <a:t>Architektura </a:t>
            </a:r>
            <a:r>
              <a:rPr lang="pl-PL" sz="1100" dirty="0" err="1">
                <a:solidFill>
                  <a:srgbClr val="000000"/>
                </a:solidFill>
                <a:effectLst/>
                <a:latin typeface="Calibri" panose="020F0502020204030204" pitchFamily="34" charset="0"/>
                <a:ea typeface="Times New Roman" panose="02020603050405020304" pitchFamily="18" charset="0"/>
              </a:rPr>
              <a:t>Blockchain</a:t>
            </a:r>
            <a:r>
              <a:rPr lang="pl-PL" sz="1100" dirty="0">
                <a:solidFill>
                  <a:srgbClr val="000000"/>
                </a:solidFill>
                <a:effectLst/>
                <a:latin typeface="Calibri" panose="020F0502020204030204" pitchFamily="34" charset="0"/>
                <a:ea typeface="Times New Roman" panose="02020603050405020304" pitchFamily="18" charset="0"/>
              </a:rPr>
              <a:t> ma następujące komponenty:</a:t>
            </a:r>
            <a:endParaRPr lang="en-LB" sz="1100" dirty="0">
              <a:effectLst/>
              <a:latin typeface="Times New Roman" panose="02020603050405020304" pitchFamily="18" charset="0"/>
              <a:ea typeface="Times New Roman" panose="02020603050405020304" pitchFamily="18" charset="0"/>
            </a:endParaRPr>
          </a:p>
        </p:txBody>
      </p:sp>
      <p:sp>
        <p:nvSpPr>
          <p:cNvPr id="7" name="Text Placeholder 17">
            <a:extLst>
              <a:ext uri="{FF2B5EF4-FFF2-40B4-BE49-F238E27FC236}">
                <a16:creationId xmlns:a16="http://schemas.microsoft.com/office/drawing/2014/main" id="{863EF879-0519-DAA4-5E73-C548F7E1F620}"/>
              </a:ext>
            </a:extLst>
          </p:cNvPr>
          <p:cNvSpPr txBox="1">
            <a:spLocks/>
          </p:cNvSpPr>
          <p:nvPr/>
        </p:nvSpPr>
        <p:spPr>
          <a:xfrm>
            <a:off x="2196728" y="2206195"/>
            <a:ext cx="4573019" cy="4627424"/>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b="1" dirty="0" err="1">
                <a:solidFill>
                  <a:srgbClr val="F79037"/>
                </a:solidFill>
              </a:rPr>
              <a:t>Księga</a:t>
            </a:r>
            <a:r>
              <a:rPr lang="en-US" b="1" dirty="0">
                <a:solidFill>
                  <a:srgbClr val="F79037"/>
                </a:solidFill>
              </a:rPr>
              <a:t> </a:t>
            </a:r>
            <a:r>
              <a:rPr lang="en-US" b="1" dirty="0" err="1">
                <a:solidFill>
                  <a:srgbClr val="F79037"/>
                </a:solidFill>
              </a:rPr>
              <a:t>rozproszona</a:t>
            </a:r>
            <a:endParaRPr lang="pl-PL" b="1" dirty="0">
              <a:solidFill>
                <a:srgbClr val="F79037"/>
              </a:solidFill>
            </a:endParaRPr>
          </a:p>
          <a:p>
            <a:r>
              <a:rPr lang="pl-PL" dirty="0">
                <a:solidFill>
                  <a:srgbClr val="000000"/>
                </a:solidFill>
              </a:rPr>
              <a:t>Rozproszona księga to wspólna baza danych w sieci </a:t>
            </a:r>
            <a:r>
              <a:rPr lang="pl-PL" dirty="0" err="1">
                <a:solidFill>
                  <a:srgbClr val="000000"/>
                </a:solidFill>
              </a:rPr>
              <a:t>blockchain</a:t>
            </a:r>
            <a:r>
              <a:rPr lang="pl-PL" dirty="0">
                <a:solidFill>
                  <a:srgbClr val="000000"/>
                </a:solidFill>
              </a:rPr>
              <a:t>, która przechowuje transakcje, na przykład udostępniony plik, który każdy w zespole może edytować. W większości udostępnianych edytorów tekstu każdy z uprawnieniami do edycji może usunąć cały plik. Inaczej jest w przypadku DLT – obowiązują ścisłe zasady dotyczące tego, kto może edytować i jak edytować. Nie można usuwać wpisów po ich pojawieniu się.</a:t>
            </a:r>
            <a:endParaRPr lang="en-US" dirty="0">
              <a:solidFill>
                <a:srgbClr val="000000"/>
              </a:solidFill>
            </a:endParaRPr>
          </a:p>
          <a:p>
            <a:endParaRPr lang="pl-PL" b="1" dirty="0">
              <a:solidFill>
                <a:srgbClr val="F79037"/>
              </a:solidFill>
            </a:endParaRPr>
          </a:p>
          <a:p>
            <a:r>
              <a:rPr lang="en-US" b="1" dirty="0" err="1">
                <a:solidFill>
                  <a:srgbClr val="F79037"/>
                </a:solidFill>
              </a:rPr>
              <a:t>Inteligentne</a:t>
            </a:r>
            <a:r>
              <a:rPr lang="en-US" b="1" dirty="0">
                <a:solidFill>
                  <a:srgbClr val="F79037"/>
                </a:solidFill>
              </a:rPr>
              <a:t> </a:t>
            </a:r>
            <a:r>
              <a:rPr lang="en-US" b="1" dirty="0" err="1">
                <a:solidFill>
                  <a:srgbClr val="F79037"/>
                </a:solidFill>
              </a:rPr>
              <a:t>kontrakty</a:t>
            </a:r>
            <a:endParaRPr lang="pl-PL" b="1" dirty="0">
              <a:solidFill>
                <a:srgbClr val="F79037"/>
              </a:solidFill>
            </a:endParaRPr>
          </a:p>
          <a:p>
            <a:r>
              <a:rPr lang="pl-PL" dirty="0">
                <a:solidFill>
                  <a:srgbClr val="000000"/>
                </a:solidFill>
              </a:rPr>
              <a:t>Firmy wykorzystują inteligentne kontrakty do samodzielnego zarządzania umowami biznesowymi bez potrzeby pomocy strony trzeciej. Inteligentne kontrakty to programy przechowywane w systemie </a:t>
            </a:r>
            <a:r>
              <a:rPr lang="pl-PL" dirty="0" err="1">
                <a:solidFill>
                  <a:srgbClr val="000000"/>
                </a:solidFill>
              </a:rPr>
              <a:t>blockchain</a:t>
            </a:r>
            <a:r>
              <a:rPr lang="pl-PL" dirty="0">
                <a:solidFill>
                  <a:srgbClr val="000000"/>
                </a:solidFill>
              </a:rPr>
              <a:t>, które są uruchamiane automatycznie po spełnieniu określonych warunków. W szczególności inteligentne kontrakty przeprowadzają instrukcje typu „jeżeli-to”, dzięki czemu transakcje mogą być przeprowadzane w sposób pewny. Na przykład loteria może ustalić, że kwota loterii jest rozdzielana między te strony, które wygrywają na loterii, odgadując poprawnie liczby. Informacja o poprawnej liczbie byłaby częścią instrukcji „jeżeli-to”.</a:t>
            </a:r>
          </a:p>
          <a:p>
            <a:endParaRPr lang="en-US" dirty="0">
              <a:solidFill>
                <a:srgbClr val="000000"/>
              </a:solidFill>
            </a:endParaRPr>
          </a:p>
          <a:p>
            <a:r>
              <a:rPr lang="en-US" b="1" dirty="0" err="1">
                <a:solidFill>
                  <a:srgbClr val="F79037"/>
                </a:solidFill>
              </a:rPr>
              <a:t>Kryptografia</a:t>
            </a:r>
            <a:r>
              <a:rPr lang="en-US" b="1" dirty="0">
                <a:solidFill>
                  <a:srgbClr val="F79037"/>
                </a:solidFill>
              </a:rPr>
              <a:t> </a:t>
            </a:r>
            <a:r>
              <a:rPr lang="en-US" b="1" dirty="0" err="1">
                <a:solidFill>
                  <a:srgbClr val="F79037"/>
                </a:solidFill>
              </a:rPr>
              <a:t>klucza</a:t>
            </a:r>
            <a:r>
              <a:rPr lang="en-US" b="1" dirty="0">
                <a:solidFill>
                  <a:srgbClr val="F79037"/>
                </a:solidFill>
              </a:rPr>
              <a:t> </a:t>
            </a:r>
            <a:r>
              <a:rPr lang="en-US" b="1" dirty="0" err="1">
                <a:solidFill>
                  <a:srgbClr val="F79037"/>
                </a:solidFill>
              </a:rPr>
              <a:t>publicznego</a:t>
            </a:r>
            <a:endParaRPr lang="pl-PL" b="1" dirty="0">
              <a:solidFill>
                <a:srgbClr val="F79037"/>
              </a:solidFill>
            </a:endParaRPr>
          </a:p>
          <a:p>
            <a:r>
              <a:rPr lang="pl-PL" dirty="0">
                <a:solidFill>
                  <a:srgbClr val="000000"/>
                </a:solidFill>
              </a:rPr>
              <a:t>Kryptografia klucza publicznego to funkcja bezpieczeństwa służąca do jednoznacznej identyfikacji uczestników sieci </a:t>
            </a:r>
            <a:r>
              <a:rPr lang="pl-PL" dirty="0" err="1">
                <a:solidFill>
                  <a:srgbClr val="000000"/>
                </a:solidFill>
              </a:rPr>
              <a:t>blockchain</a:t>
            </a:r>
            <a:r>
              <a:rPr lang="pl-PL" dirty="0">
                <a:solidFill>
                  <a:srgbClr val="000000"/>
                </a:solidFill>
              </a:rPr>
              <a:t>. Mechanizm ten generuje dwa zestawy kluczy dla członków sieci. Jeden klucz to klucz publiczny, który jest dostępny dla wszystkich w sieci. Drugi to klucz prywatny, który jest unikalny dla każdego członka. Klucze prywatny i publiczny współpracują ze sobą, aby odblokować dane w księdze, o czym będzie mowa w późniejszym rozdziale.</a:t>
            </a:r>
          </a:p>
          <a:p>
            <a:endParaRPr lang="en-US" dirty="0">
              <a:solidFill>
                <a:srgbClr val="000000"/>
              </a:solidFill>
            </a:endParaRPr>
          </a:p>
          <a:p>
            <a:r>
              <a:rPr lang="pl-PL" dirty="0">
                <a:solidFill>
                  <a:srgbClr val="000000"/>
                </a:solidFill>
              </a:rPr>
              <a:t>Przykładowo, Robert i Alicja to dwaj członkowie sieci. Alicja rejestruje transakcję zaszyfrowaną jej kluczem prywatnym. Robert może ją odszyfrować za pomocą swojego klucza publicznego. W ten sposób Robert ma pewność, że Alicja dokonała transakcji. Klucz publiczny Alicji nie zadziałałby, gdyby coś stało się z kluczem prywatnym Roberta.</a:t>
            </a:r>
            <a:r>
              <a:rPr lang="en-US" dirty="0">
                <a:solidFill>
                  <a:srgbClr val="000000"/>
                </a:solidFill>
              </a:rPr>
              <a:t> </a:t>
            </a:r>
          </a:p>
          <a:p>
            <a:endParaRPr lang="en-US" dirty="0">
              <a:solidFill>
                <a:srgbClr val="000000"/>
              </a:solidFill>
            </a:endParaRPr>
          </a:p>
        </p:txBody>
      </p:sp>
      <p:grpSp>
        <p:nvGrpSpPr>
          <p:cNvPr id="12" name="Group 11">
            <a:extLst>
              <a:ext uri="{FF2B5EF4-FFF2-40B4-BE49-F238E27FC236}">
                <a16:creationId xmlns:a16="http://schemas.microsoft.com/office/drawing/2014/main" id="{156AF097-30B5-CC0F-98EF-7512DB6127F3}"/>
              </a:ext>
            </a:extLst>
          </p:cNvPr>
          <p:cNvGrpSpPr/>
          <p:nvPr/>
        </p:nvGrpSpPr>
        <p:grpSpPr>
          <a:xfrm>
            <a:off x="908612" y="2317391"/>
            <a:ext cx="1091621" cy="1090429"/>
            <a:chOff x="7257599" y="768348"/>
            <a:chExt cx="868457" cy="867509"/>
          </a:xfrm>
          <a:solidFill>
            <a:srgbClr val="F79037"/>
          </a:solidFill>
        </p:grpSpPr>
        <p:sp>
          <p:nvSpPr>
            <p:cNvPr id="14" name="Freeform 13">
              <a:extLst>
                <a:ext uri="{FF2B5EF4-FFF2-40B4-BE49-F238E27FC236}">
                  <a16:creationId xmlns:a16="http://schemas.microsoft.com/office/drawing/2014/main" id="{985C4B71-B434-77EB-335E-937D0FEBB485}"/>
                </a:ext>
              </a:extLst>
            </p:cNvPr>
            <p:cNvSpPr/>
            <p:nvPr/>
          </p:nvSpPr>
          <p:spPr>
            <a:xfrm>
              <a:off x="7672223" y="1282564"/>
              <a:ext cx="303614" cy="275513"/>
            </a:xfrm>
            <a:custGeom>
              <a:avLst/>
              <a:gdLst>
                <a:gd name="connsiteX0" fmla="*/ 5420 w 303614"/>
                <a:gd name="connsiteY0" fmla="*/ 194214 h 275513"/>
                <a:gd name="connsiteX1" fmla="*/ 8130 w 303614"/>
                <a:gd name="connsiteY1" fmla="*/ 193311 h 275513"/>
                <a:gd name="connsiteX2" fmla="*/ 18970 w 303614"/>
                <a:gd name="connsiteY2" fmla="*/ 193311 h 275513"/>
                <a:gd name="connsiteX3" fmla="*/ 79492 w 303614"/>
                <a:gd name="connsiteY3" fmla="*/ 229444 h 275513"/>
                <a:gd name="connsiteX4" fmla="*/ 93946 w 303614"/>
                <a:gd name="connsiteY4" fmla="*/ 229444 h 275513"/>
                <a:gd name="connsiteX5" fmla="*/ 101172 w 303614"/>
                <a:gd name="connsiteY5" fmla="*/ 216797 h 275513"/>
                <a:gd name="connsiteX6" fmla="*/ 101172 w 303614"/>
                <a:gd name="connsiteY6" fmla="*/ 14453 h 275513"/>
                <a:gd name="connsiteX7" fmla="*/ 115625 w 303614"/>
                <a:gd name="connsiteY7" fmla="*/ 0 h 275513"/>
                <a:gd name="connsiteX8" fmla="*/ 130079 w 303614"/>
                <a:gd name="connsiteY8" fmla="*/ 14453 h 275513"/>
                <a:gd name="connsiteX9" fmla="*/ 130079 w 303614"/>
                <a:gd name="connsiteY9" fmla="*/ 130982 h 275513"/>
                <a:gd name="connsiteX10" fmla="*/ 144531 w 303614"/>
                <a:gd name="connsiteY10" fmla="*/ 145435 h 275513"/>
                <a:gd name="connsiteX11" fmla="*/ 158985 w 303614"/>
                <a:gd name="connsiteY11" fmla="*/ 130982 h 275513"/>
                <a:gd name="connsiteX12" fmla="*/ 173438 w 303614"/>
                <a:gd name="connsiteY12" fmla="*/ 116529 h 275513"/>
                <a:gd name="connsiteX13" fmla="*/ 187891 w 303614"/>
                <a:gd name="connsiteY13" fmla="*/ 130982 h 275513"/>
                <a:gd name="connsiteX14" fmla="*/ 202344 w 303614"/>
                <a:gd name="connsiteY14" fmla="*/ 145435 h 275513"/>
                <a:gd name="connsiteX15" fmla="*/ 216797 w 303614"/>
                <a:gd name="connsiteY15" fmla="*/ 130982 h 275513"/>
                <a:gd name="connsiteX16" fmla="*/ 231251 w 303614"/>
                <a:gd name="connsiteY16" fmla="*/ 116529 h 275513"/>
                <a:gd name="connsiteX17" fmla="*/ 245704 w 303614"/>
                <a:gd name="connsiteY17" fmla="*/ 130982 h 275513"/>
                <a:gd name="connsiteX18" fmla="*/ 260156 w 303614"/>
                <a:gd name="connsiteY18" fmla="*/ 145435 h 275513"/>
                <a:gd name="connsiteX19" fmla="*/ 274610 w 303614"/>
                <a:gd name="connsiteY19" fmla="*/ 130982 h 275513"/>
                <a:gd name="connsiteX20" fmla="*/ 280030 w 303614"/>
                <a:gd name="connsiteY20" fmla="*/ 120142 h 275513"/>
                <a:gd name="connsiteX21" fmla="*/ 291773 w 303614"/>
                <a:gd name="connsiteY21" fmla="*/ 117432 h 275513"/>
                <a:gd name="connsiteX22" fmla="*/ 303516 w 303614"/>
                <a:gd name="connsiteY22" fmla="*/ 132788 h 275513"/>
                <a:gd name="connsiteX23" fmla="*/ 303516 w 303614"/>
                <a:gd name="connsiteY23" fmla="*/ 275513 h 275513"/>
                <a:gd name="connsiteX24" fmla="*/ 91236 w 303614"/>
                <a:gd name="connsiteY24" fmla="*/ 275513 h 275513"/>
                <a:gd name="connsiteX25" fmla="*/ 4517 w 303614"/>
                <a:gd name="connsiteY25" fmla="*/ 213184 h 275513"/>
                <a:gd name="connsiteX26" fmla="*/ 0 w 303614"/>
                <a:gd name="connsiteY26" fmla="*/ 203247 h 275513"/>
                <a:gd name="connsiteX27" fmla="*/ 5420 w 303614"/>
                <a:gd name="connsiteY27" fmla="*/ 194214 h 275513"/>
                <a:gd name="connsiteX28" fmla="*/ 5420 w 303614"/>
                <a:gd name="connsiteY28" fmla="*/ 194214 h 275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03614" h="275513">
                  <a:moveTo>
                    <a:pt x="5420" y="194214"/>
                  </a:moveTo>
                  <a:lnTo>
                    <a:pt x="8130" y="193311"/>
                  </a:lnTo>
                  <a:cubicBezTo>
                    <a:pt x="11743" y="191504"/>
                    <a:pt x="15357" y="191504"/>
                    <a:pt x="18970" y="193311"/>
                  </a:cubicBezTo>
                  <a:lnTo>
                    <a:pt x="79492" y="229444"/>
                  </a:lnTo>
                  <a:cubicBezTo>
                    <a:pt x="84009" y="232154"/>
                    <a:pt x="89429" y="232154"/>
                    <a:pt x="93946" y="229444"/>
                  </a:cubicBezTo>
                  <a:cubicBezTo>
                    <a:pt x="98462" y="226733"/>
                    <a:pt x="101172" y="222217"/>
                    <a:pt x="101172" y="216797"/>
                  </a:cubicBezTo>
                  <a:lnTo>
                    <a:pt x="101172" y="14453"/>
                  </a:lnTo>
                  <a:cubicBezTo>
                    <a:pt x="101172" y="6323"/>
                    <a:pt x="107495" y="0"/>
                    <a:pt x="115625" y="0"/>
                  </a:cubicBezTo>
                  <a:cubicBezTo>
                    <a:pt x="123755" y="0"/>
                    <a:pt x="130079" y="6323"/>
                    <a:pt x="130079" y="14453"/>
                  </a:cubicBezTo>
                  <a:lnTo>
                    <a:pt x="130079" y="130982"/>
                  </a:lnTo>
                  <a:cubicBezTo>
                    <a:pt x="130079" y="139112"/>
                    <a:pt x="136402" y="145435"/>
                    <a:pt x="144531" y="145435"/>
                  </a:cubicBezTo>
                  <a:cubicBezTo>
                    <a:pt x="152662" y="145435"/>
                    <a:pt x="158985" y="139112"/>
                    <a:pt x="158985" y="130982"/>
                  </a:cubicBezTo>
                  <a:cubicBezTo>
                    <a:pt x="158985" y="122852"/>
                    <a:pt x="165308" y="116529"/>
                    <a:pt x="173438" y="116529"/>
                  </a:cubicBezTo>
                  <a:cubicBezTo>
                    <a:pt x="181568" y="116529"/>
                    <a:pt x="187891" y="122852"/>
                    <a:pt x="187891" y="130982"/>
                  </a:cubicBezTo>
                  <a:cubicBezTo>
                    <a:pt x="187891" y="139112"/>
                    <a:pt x="194214" y="145435"/>
                    <a:pt x="202344" y="145435"/>
                  </a:cubicBezTo>
                  <a:cubicBezTo>
                    <a:pt x="210474" y="145435"/>
                    <a:pt x="216797" y="139112"/>
                    <a:pt x="216797" y="130982"/>
                  </a:cubicBezTo>
                  <a:cubicBezTo>
                    <a:pt x="216797" y="122852"/>
                    <a:pt x="223121" y="116529"/>
                    <a:pt x="231251" y="116529"/>
                  </a:cubicBezTo>
                  <a:cubicBezTo>
                    <a:pt x="239380" y="116529"/>
                    <a:pt x="245704" y="122852"/>
                    <a:pt x="245704" y="130982"/>
                  </a:cubicBezTo>
                  <a:cubicBezTo>
                    <a:pt x="245704" y="139112"/>
                    <a:pt x="252027" y="145435"/>
                    <a:pt x="260156" y="145435"/>
                  </a:cubicBezTo>
                  <a:cubicBezTo>
                    <a:pt x="268287" y="145435"/>
                    <a:pt x="274610" y="139112"/>
                    <a:pt x="274610" y="130982"/>
                  </a:cubicBezTo>
                  <a:cubicBezTo>
                    <a:pt x="274610" y="126465"/>
                    <a:pt x="276417" y="122852"/>
                    <a:pt x="280030" y="120142"/>
                  </a:cubicBezTo>
                  <a:cubicBezTo>
                    <a:pt x="283643" y="117432"/>
                    <a:pt x="287256" y="116529"/>
                    <a:pt x="291773" y="117432"/>
                  </a:cubicBezTo>
                  <a:cubicBezTo>
                    <a:pt x="299000" y="119239"/>
                    <a:pt x="304419" y="125562"/>
                    <a:pt x="303516" y="132788"/>
                  </a:cubicBezTo>
                  <a:lnTo>
                    <a:pt x="303516" y="275513"/>
                  </a:lnTo>
                  <a:lnTo>
                    <a:pt x="91236" y="275513"/>
                  </a:lnTo>
                  <a:lnTo>
                    <a:pt x="4517" y="213184"/>
                  </a:lnTo>
                  <a:cubicBezTo>
                    <a:pt x="1807" y="211377"/>
                    <a:pt x="0" y="206861"/>
                    <a:pt x="0" y="203247"/>
                  </a:cubicBezTo>
                  <a:cubicBezTo>
                    <a:pt x="0" y="199634"/>
                    <a:pt x="1807" y="196021"/>
                    <a:pt x="5420" y="194214"/>
                  </a:cubicBezTo>
                  <a:lnTo>
                    <a:pt x="5420" y="194214"/>
                  </a:lnTo>
                  <a:close/>
                </a:path>
              </a:pathLst>
            </a:custGeom>
            <a:solidFill>
              <a:srgbClr val="DD1470"/>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nvGrpSpPr>
            <p:cNvPr id="15" name="Graphic 2">
              <a:extLst>
                <a:ext uri="{FF2B5EF4-FFF2-40B4-BE49-F238E27FC236}">
                  <a16:creationId xmlns:a16="http://schemas.microsoft.com/office/drawing/2014/main" id="{315DB7C6-C82D-2FA4-7572-82CAD497DBE1}"/>
                </a:ext>
              </a:extLst>
            </p:cNvPr>
            <p:cNvGrpSpPr/>
            <p:nvPr/>
          </p:nvGrpSpPr>
          <p:grpSpPr>
            <a:xfrm>
              <a:off x="7257599" y="768348"/>
              <a:ext cx="868457" cy="867509"/>
              <a:chOff x="7257599" y="768348"/>
              <a:chExt cx="868457" cy="867509"/>
            </a:xfrm>
            <a:grpFill/>
          </p:grpSpPr>
          <p:sp>
            <p:nvSpPr>
              <p:cNvPr id="18" name="Freeform 17">
                <a:extLst>
                  <a:ext uri="{FF2B5EF4-FFF2-40B4-BE49-F238E27FC236}">
                    <a16:creationId xmlns:a16="http://schemas.microsoft.com/office/drawing/2014/main" id="{FAA46E52-3A86-B6A3-C55C-322CE91ED973}"/>
                  </a:ext>
                </a:extLst>
              </p:cNvPr>
              <p:cNvSpPr/>
              <p:nvPr/>
            </p:nvSpPr>
            <p:spPr>
              <a:xfrm>
                <a:off x="7257599" y="768348"/>
                <a:ext cx="868457" cy="867509"/>
              </a:xfrm>
              <a:custGeom>
                <a:avLst/>
                <a:gdLst>
                  <a:gd name="connsiteX0" fmla="*/ 0 w 868457"/>
                  <a:gd name="connsiteY0" fmla="*/ 621711 h 867509"/>
                  <a:gd name="connsiteX1" fmla="*/ 61426 w 868457"/>
                  <a:gd name="connsiteY1" fmla="*/ 704816 h 867509"/>
                  <a:gd name="connsiteX2" fmla="*/ 158984 w 868457"/>
                  <a:gd name="connsiteY2" fmla="*/ 670490 h 867509"/>
                  <a:gd name="connsiteX3" fmla="*/ 350489 w 868457"/>
                  <a:gd name="connsiteY3" fmla="*/ 758113 h 867509"/>
                  <a:gd name="connsiteX4" fmla="*/ 347779 w 868457"/>
                  <a:gd name="connsiteY4" fmla="*/ 780696 h 867509"/>
                  <a:gd name="connsiteX5" fmla="*/ 395655 w 868457"/>
                  <a:gd name="connsiteY5" fmla="*/ 858381 h 867509"/>
                  <a:gd name="connsiteX6" fmla="*/ 485987 w 868457"/>
                  <a:gd name="connsiteY6" fmla="*/ 850251 h 867509"/>
                  <a:gd name="connsiteX7" fmla="*/ 468824 w 868457"/>
                  <a:gd name="connsiteY7" fmla="*/ 826765 h 867509"/>
                  <a:gd name="connsiteX8" fmla="*/ 434497 w 868457"/>
                  <a:gd name="connsiteY8" fmla="*/ 838508 h 867509"/>
                  <a:gd name="connsiteX9" fmla="*/ 386621 w 868457"/>
                  <a:gd name="connsiteY9" fmla="*/ 812312 h 867509"/>
                  <a:gd name="connsiteX10" fmla="*/ 382105 w 868457"/>
                  <a:gd name="connsiteY10" fmla="*/ 758113 h 867509"/>
                  <a:gd name="connsiteX11" fmla="*/ 383008 w 868457"/>
                  <a:gd name="connsiteY11" fmla="*/ 746370 h 867509"/>
                  <a:gd name="connsiteX12" fmla="*/ 374878 w 868457"/>
                  <a:gd name="connsiteY12" fmla="*/ 737336 h 867509"/>
                  <a:gd name="connsiteX13" fmla="*/ 171631 w 868457"/>
                  <a:gd name="connsiteY13" fmla="*/ 644294 h 867509"/>
                  <a:gd name="connsiteX14" fmla="*/ 170727 w 868457"/>
                  <a:gd name="connsiteY14" fmla="*/ 595515 h 867509"/>
                  <a:gd name="connsiteX15" fmla="*/ 282740 w 868457"/>
                  <a:gd name="connsiteY15" fmla="*/ 534089 h 867509"/>
                  <a:gd name="connsiteX16" fmla="*/ 269190 w 868457"/>
                  <a:gd name="connsiteY16" fmla="*/ 508796 h 867509"/>
                  <a:gd name="connsiteX17" fmla="*/ 158081 w 868457"/>
                  <a:gd name="connsiteY17" fmla="*/ 569318 h 867509"/>
                  <a:gd name="connsiteX18" fmla="*/ 102978 w 868457"/>
                  <a:gd name="connsiteY18" fmla="*/ 535896 h 867509"/>
                  <a:gd name="connsiteX19" fmla="*/ 102978 w 868457"/>
                  <a:gd name="connsiteY19" fmla="*/ 330842 h 867509"/>
                  <a:gd name="connsiteX20" fmla="*/ 149951 w 868457"/>
                  <a:gd name="connsiteY20" fmla="*/ 306452 h 867509"/>
                  <a:gd name="connsiteX21" fmla="*/ 270093 w 868457"/>
                  <a:gd name="connsiteY21" fmla="*/ 366974 h 867509"/>
                  <a:gd name="connsiteX22" fmla="*/ 282740 w 868457"/>
                  <a:gd name="connsiteY22" fmla="*/ 340778 h 867509"/>
                  <a:gd name="connsiteX23" fmla="*/ 166211 w 868457"/>
                  <a:gd name="connsiteY23" fmla="*/ 282966 h 867509"/>
                  <a:gd name="connsiteX24" fmla="*/ 171631 w 868457"/>
                  <a:gd name="connsiteY24" fmla="*/ 223346 h 867509"/>
                  <a:gd name="connsiteX25" fmla="*/ 363135 w 868457"/>
                  <a:gd name="connsiteY25" fmla="*/ 135724 h 867509"/>
                  <a:gd name="connsiteX26" fmla="*/ 420044 w 868457"/>
                  <a:gd name="connsiteY26" fmla="*/ 172760 h 867509"/>
                  <a:gd name="connsiteX27" fmla="*/ 420044 w 868457"/>
                  <a:gd name="connsiteY27" fmla="*/ 245929 h 867509"/>
                  <a:gd name="connsiteX28" fmla="*/ 448950 w 868457"/>
                  <a:gd name="connsiteY28" fmla="*/ 245929 h 867509"/>
                  <a:gd name="connsiteX29" fmla="*/ 448950 w 868457"/>
                  <a:gd name="connsiteY29" fmla="*/ 172760 h 867509"/>
                  <a:gd name="connsiteX30" fmla="*/ 505860 w 868457"/>
                  <a:gd name="connsiteY30" fmla="*/ 135724 h 867509"/>
                  <a:gd name="connsiteX31" fmla="*/ 697364 w 868457"/>
                  <a:gd name="connsiteY31" fmla="*/ 223346 h 867509"/>
                  <a:gd name="connsiteX32" fmla="*/ 698267 w 868457"/>
                  <a:gd name="connsiteY32" fmla="*/ 272126 h 867509"/>
                  <a:gd name="connsiteX33" fmla="*/ 586255 w 868457"/>
                  <a:gd name="connsiteY33" fmla="*/ 333551 h 867509"/>
                  <a:gd name="connsiteX34" fmla="*/ 599805 w 868457"/>
                  <a:gd name="connsiteY34" fmla="*/ 358844 h 867509"/>
                  <a:gd name="connsiteX35" fmla="*/ 710914 w 868457"/>
                  <a:gd name="connsiteY35" fmla="*/ 298322 h 867509"/>
                  <a:gd name="connsiteX36" fmla="*/ 766017 w 868457"/>
                  <a:gd name="connsiteY36" fmla="*/ 331745 h 867509"/>
                  <a:gd name="connsiteX37" fmla="*/ 766017 w 868457"/>
                  <a:gd name="connsiteY37" fmla="*/ 536799 h 867509"/>
                  <a:gd name="connsiteX38" fmla="*/ 710914 w 868457"/>
                  <a:gd name="connsiteY38" fmla="*/ 570222 h 867509"/>
                  <a:gd name="connsiteX39" fmla="*/ 734400 w 868457"/>
                  <a:gd name="connsiteY39" fmla="*/ 587385 h 867509"/>
                  <a:gd name="connsiteX40" fmla="*/ 808473 w 868457"/>
                  <a:gd name="connsiteY40" fmla="*/ 571125 h 867509"/>
                  <a:gd name="connsiteX41" fmla="*/ 835572 w 868457"/>
                  <a:gd name="connsiteY41" fmla="*/ 641584 h 867509"/>
                  <a:gd name="connsiteX42" fmla="*/ 769629 w 868457"/>
                  <a:gd name="connsiteY42" fmla="*/ 678620 h 867509"/>
                  <a:gd name="connsiteX43" fmla="*/ 764210 w 868457"/>
                  <a:gd name="connsiteY43" fmla="*/ 706623 h 867509"/>
                  <a:gd name="connsiteX44" fmla="*/ 781373 w 868457"/>
                  <a:gd name="connsiteY44" fmla="*/ 708430 h 867509"/>
                  <a:gd name="connsiteX45" fmla="*/ 867189 w 868457"/>
                  <a:gd name="connsiteY45" fmla="*/ 628938 h 867509"/>
                  <a:gd name="connsiteX46" fmla="*/ 795826 w 868457"/>
                  <a:gd name="connsiteY46" fmla="*/ 535896 h 867509"/>
                  <a:gd name="connsiteX47" fmla="*/ 795826 w 868457"/>
                  <a:gd name="connsiteY47" fmla="*/ 330842 h 867509"/>
                  <a:gd name="connsiteX48" fmla="*/ 868092 w 868457"/>
                  <a:gd name="connsiteY48" fmla="*/ 253156 h 867509"/>
                  <a:gd name="connsiteX49" fmla="*/ 811183 w 868457"/>
                  <a:gd name="connsiteY49" fmla="*/ 163727 h 867509"/>
                  <a:gd name="connsiteX50" fmla="*/ 710010 w 868457"/>
                  <a:gd name="connsiteY50" fmla="*/ 197150 h 867509"/>
                  <a:gd name="connsiteX51" fmla="*/ 518506 w 868457"/>
                  <a:gd name="connsiteY51" fmla="*/ 109528 h 867509"/>
                  <a:gd name="connsiteX52" fmla="*/ 485083 w 868457"/>
                  <a:gd name="connsiteY52" fmla="*/ 15582 h 867509"/>
                  <a:gd name="connsiteX53" fmla="*/ 385718 w 868457"/>
                  <a:gd name="connsiteY53" fmla="*/ 15582 h 867509"/>
                  <a:gd name="connsiteX54" fmla="*/ 352295 w 868457"/>
                  <a:gd name="connsiteY54" fmla="*/ 109528 h 867509"/>
                  <a:gd name="connsiteX55" fmla="*/ 160791 w 868457"/>
                  <a:gd name="connsiteY55" fmla="*/ 197150 h 867509"/>
                  <a:gd name="connsiteX56" fmla="*/ 59619 w 868457"/>
                  <a:gd name="connsiteY56" fmla="*/ 163727 h 867509"/>
                  <a:gd name="connsiteX57" fmla="*/ 2710 w 868457"/>
                  <a:gd name="connsiteY57" fmla="*/ 253156 h 867509"/>
                  <a:gd name="connsiteX58" fmla="*/ 74976 w 868457"/>
                  <a:gd name="connsiteY58" fmla="*/ 330842 h 867509"/>
                  <a:gd name="connsiteX59" fmla="*/ 74976 w 868457"/>
                  <a:gd name="connsiteY59" fmla="*/ 535896 h 867509"/>
                  <a:gd name="connsiteX60" fmla="*/ 0 w 868457"/>
                  <a:gd name="connsiteY60" fmla="*/ 621711 h 867509"/>
                  <a:gd name="connsiteX61" fmla="*/ 780469 w 868457"/>
                  <a:gd name="connsiteY61" fmla="*/ 188117 h 867509"/>
                  <a:gd name="connsiteX62" fmla="*/ 838282 w 868457"/>
                  <a:gd name="connsiteY62" fmla="*/ 245929 h 867509"/>
                  <a:gd name="connsiteX63" fmla="*/ 780469 w 868457"/>
                  <a:gd name="connsiteY63" fmla="*/ 303742 h 867509"/>
                  <a:gd name="connsiteX64" fmla="*/ 722657 w 868457"/>
                  <a:gd name="connsiteY64" fmla="*/ 245929 h 867509"/>
                  <a:gd name="connsiteX65" fmla="*/ 780469 w 868457"/>
                  <a:gd name="connsiteY65" fmla="*/ 188117 h 867509"/>
                  <a:gd name="connsiteX66" fmla="*/ 433594 w 868457"/>
                  <a:gd name="connsiteY66" fmla="*/ 29132 h 867509"/>
                  <a:gd name="connsiteX67" fmla="*/ 491407 w 868457"/>
                  <a:gd name="connsiteY67" fmla="*/ 86945 h 867509"/>
                  <a:gd name="connsiteX68" fmla="*/ 433594 w 868457"/>
                  <a:gd name="connsiteY68" fmla="*/ 144757 h 867509"/>
                  <a:gd name="connsiteX69" fmla="*/ 375782 w 868457"/>
                  <a:gd name="connsiteY69" fmla="*/ 86945 h 867509"/>
                  <a:gd name="connsiteX70" fmla="*/ 433594 w 868457"/>
                  <a:gd name="connsiteY70" fmla="*/ 29132 h 867509"/>
                  <a:gd name="connsiteX71" fmla="*/ 144531 w 868457"/>
                  <a:gd name="connsiteY71" fmla="*/ 621711 h 867509"/>
                  <a:gd name="connsiteX72" fmla="*/ 86719 w 868457"/>
                  <a:gd name="connsiteY72" fmla="*/ 679524 h 867509"/>
                  <a:gd name="connsiteX73" fmla="*/ 28906 w 868457"/>
                  <a:gd name="connsiteY73" fmla="*/ 621711 h 867509"/>
                  <a:gd name="connsiteX74" fmla="*/ 86719 w 868457"/>
                  <a:gd name="connsiteY74" fmla="*/ 563898 h 867509"/>
                  <a:gd name="connsiteX75" fmla="*/ 144531 w 868457"/>
                  <a:gd name="connsiteY75" fmla="*/ 621711 h 867509"/>
                  <a:gd name="connsiteX76" fmla="*/ 28906 w 868457"/>
                  <a:gd name="connsiteY76" fmla="*/ 245929 h 867509"/>
                  <a:gd name="connsiteX77" fmla="*/ 86719 w 868457"/>
                  <a:gd name="connsiteY77" fmla="*/ 188117 h 867509"/>
                  <a:gd name="connsiteX78" fmla="*/ 144531 w 868457"/>
                  <a:gd name="connsiteY78" fmla="*/ 245929 h 867509"/>
                  <a:gd name="connsiteX79" fmla="*/ 86719 w 868457"/>
                  <a:gd name="connsiteY79" fmla="*/ 303742 h 867509"/>
                  <a:gd name="connsiteX80" fmla="*/ 28906 w 868457"/>
                  <a:gd name="connsiteY80" fmla="*/ 245929 h 867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868457" h="867509">
                    <a:moveTo>
                      <a:pt x="0" y="621711"/>
                    </a:moveTo>
                    <a:cubicBezTo>
                      <a:pt x="0" y="659650"/>
                      <a:pt x="25293" y="693073"/>
                      <a:pt x="61426" y="704816"/>
                    </a:cubicBezTo>
                    <a:cubicBezTo>
                      <a:pt x="97559" y="716560"/>
                      <a:pt x="137304" y="702107"/>
                      <a:pt x="158984" y="670490"/>
                    </a:cubicBezTo>
                    <a:lnTo>
                      <a:pt x="350489" y="758113"/>
                    </a:lnTo>
                    <a:cubicBezTo>
                      <a:pt x="348682" y="765339"/>
                      <a:pt x="347779" y="772566"/>
                      <a:pt x="347779" y="780696"/>
                    </a:cubicBezTo>
                    <a:cubicBezTo>
                      <a:pt x="347779" y="813215"/>
                      <a:pt x="366748" y="843928"/>
                      <a:pt x="395655" y="858381"/>
                    </a:cubicBezTo>
                    <a:cubicBezTo>
                      <a:pt x="425464" y="872835"/>
                      <a:pt x="459790" y="870125"/>
                      <a:pt x="485987" y="850251"/>
                    </a:cubicBezTo>
                    <a:lnTo>
                      <a:pt x="468824" y="826765"/>
                    </a:lnTo>
                    <a:cubicBezTo>
                      <a:pt x="458887" y="833992"/>
                      <a:pt x="446240" y="838508"/>
                      <a:pt x="434497" y="838508"/>
                    </a:cubicBezTo>
                    <a:cubicBezTo>
                      <a:pt x="415528" y="838508"/>
                      <a:pt x="396558" y="828572"/>
                      <a:pt x="386621" y="812312"/>
                    </a:cubicBezTo>
                    <a:cubicBezTo>
                      <a:pt x="375782" y="796052"/>
                      <a:pt x="373975" y="775276"/>
                      <a:pt x="382105" y="758113"/>
                    </a:cubicBezTo>
                    <a:cubicBezTo>
                      <a:pt x="383912" y="754499"/>
                      <a:pt x="384815" y="749982"/>
                      <a:pt x="383008" y="746370"/>
                    </a:cubicBezTo>
                    <a:cubicBezTo>
                      <a:pt x="382105" y="742756"/>
                      <a:pt x="378491" y="739143"/>
                      <a:pt x="374878" y="737336"/>
                    </a:cubicBezTo>
                    <a:lnTo>
                      <a:pt x="171631" y="644294"/>
                    </a:lnTo>
                    <a:cubicBezTo>
                      <a:pt x="176148" y="628034"/>
                      <a:pt x="175244" y="611774"/>
                      <a:pt x="170727" y="595515"/>
                    </a:cubicBezTo>
                    <a:lnTo>
                      <a:pt x="282740" y="534089"/>
                    </a:lnTo>
                    <a:lnTo>
                      <a:pt x="269190" y="508796"/>
                    </a:lnTo>
                    <a:lnTo>
                      <a:pt x="158081" y="569318"/>
                    </a:lnTo>
                    <a:cubicBezTo>
                      <a:pt x="144531" y="551252"/>
                      <a:pt x="124658" y="539509"/>
                      <a:pt x="102978" y="535896"/>
                    </a:cubicBezTo>
                    <a:lnTo>
                      <a:pt x="102978" y="330842"/>
                    </a:lnTo>
                    <a:cubicBezTo>
                      <a:pt x="121045" y="328132"/>
                      <a:pt x="137304" y="319099"/>
                      <a:pt x="149951" y="306452"/>
                    </a:cubicBezTo>
                    <a:lnTo>
                      <a:pt x="270093" y="366974"/>
                    </a:lnTo>
                    <a:lnTo>
                      <a:pt x="282740" y="340778"/>
                    </a:lnTo>
                    <a:lnTo>
                      <a:pt x="166211" y="282966"/>
                    </a:lnTo>
                    <a:cubicBezTo>
                      <a:pt x="175244" y="263996"/>
                      <a:pt x="177051" y="243219"/>
                      <a:pt x="171631" y="223346"/>
                    </a:cubicBezTo>
                    <a:lnTo>
                      <a:pt x="363135" y="135724"/>
                    </a:lnTo>
                    <a:cubicBezTo>
                      <a:pt x="376685" y="155597"/>
                      <a:pt x="397461" y="168244"/>
                      <a:pt x="420044" y="172760"/>
                    </a:cubicBezTo>
                    <a:lnTo>
                      <a:pt x="420044" y="245929"/>
                    </a:lnTo>
                    <a:lnTo>
                      <a:pt x="448950" y="245929"/>
                    </a:lnTo>
                    <a:lnTo>
                      <a:pt x="448950" y="172760"/>
                    </a:lnTo>
                    <a:cubicBezTo>
                      <a:pt x="472437" y="169147"/>
                      <a:pt x="493213" y="155597"/>
                      <a:pt x="505860" y="135724"/>
                    </a:cubicBezTo>
                    <a:lnTo>
                      <a:pt x="697364" y="223346"/>
                    </a:lnTo>
                    <a:cubicBezTo>
                      <a:pt x="692847" y="239606"/>
                      <a:pt x="693751" y="255866"/>
                      <a:pt x="698267" y="272126"/>
                    </a:cubicBezTo>
                    <a:lnTo>
                      <a:pt x="586255" y="333551"/>
                    </a:lnTo>
                    <a:lnTo>
                      <a:pt x="599805" y="358844"/>
                    </a:lnTo>
                    <a:lnTo>
                      <a:pt x="710914" y="298322"/>
                    </a:lnTo>
                    <a:cubicBezTo>
                      <a:pt x="724463" y="316388"/>
                      <a:pt x="744337" y="328132"/>
                      <a:pt x="766017" y="331745"/>
                    </a:cubicBezTo>
                    <a:lnTo>
                      <a:pt x="766017" y="536799"/>
                    </a:lnTo>
                    <a:cubicBezTo>
                      <a:pt x="744337" y="540412"/>
                      <a:pt x="724463" y="552155"/>
                      <a:pt x="710914" y="570222"/>
                    </a:cubicBezTo>
                    <a:lnTo>
                      <a:pt x="734400" y="587385"/>
                    </a:lnTo>
                    <a:cubicBezTo>
                      <a:pt x="751563" y="564802"/>
                      <a:pt x="783179" y="557575"/>
                      <a:pt x="808473" y="571125"/>
                    </a:cubicBezTo>
                    <a:cubicBezTo>
                      <a:pt x="833766" y="584675"/>
                      <a:pt x="845509" y="614484"/>
                      <a:pt x="835572" y="641584"/>
                    </a:cubicBezTo>
                    <a:cubicBezTo>
                      <a:pt x="825636" y="668684"/>
                      <a:pt x="797633" y="684040"/>
                      <a:pt x="769629" y="678620"/>
                    </a:cubicBezTo>
                    <a:lnTo>
                      <a:pt x="764210" y="706623"/>
                    </a:lnTo>
                    <a:cubicBezTo>
                      <a:pt x="769629" y="707527"/>
                      <a:pt x="775953" y="708430"/>
                      <a:pt x="781373" y="708430"/>
                    </a:cubicBezTo>
                    <a:cubicBezTo>
                      <a:pt x="826539" y="708430"/>
                      <a:pt x="863575" y="674104"/>
                      <a:pt x="867189" y="628938"/>
                    </a:cubicBezTo>
                    <a:cubicBezTo>
                      <a:pt x="870802" y="583772"/>
                      <a:pt x="840089" y="544025"/>
                      <a:pt x="795826" y="535896"/>
                    </a:cubicBezTo>
                    <a:lnTo>
                      <a:pt x="795826" y="330842"/>
                    </a:lnTo>
                    <a:cubicBezTo>
                      <a:pt x="834669" y="324518"/>
                      <a:pt x="864478" y="291999"/>
                      <a:pt x="868092" y="253156"/>
                    </a:cubicBezTo>
                    <a:cubicBezTo>
                      <a:pt x="871705" y="213410"/>
                      <a:pt x="848219" y="177277"/>
                      <a:pt x="811183" y="163727"/>
                    </a:cubicBezTo>
                    <a:cubicBezTo>
                      <a:pt x="774146" y="150177"/>
                      <a:pt x="732594" y="163727"/>
                      <a:pt x="710010" y="197150"/>
                    </a:cubicBezTo>
                    <a:lnTo>
                      <a:pt x="518506" y="109528"/>
                    </a:lnTo>
                    <a:cubicBezTo>
                      <a:pt x="528443" y="74298"/>
                      <a:pt x="514893" y="37262"/>
                      <a:pt x="485083" y="15582"/>
                    </a:cubicBezTo>
                    <a:cubicBezTo>
                      <a:pt x="455274" y="-5194"/>
                      <a:pt x="415528" y="-5194"/>
                      <a:pt x="385718" y="15582"/>
                    </a:cubicBezTo>
                    <a:cubicBezTo>
                      <a:pt x="355908" y="36359"/>
                      <a:pt x="342359" y="74298"/>
                      <a:pt x="352295" y="109528"/>
                    </a:cubicBezTo>
                    <a:lnTo>
                      <a:pt x="160791" y="197150"/>
                    </a:lnTo>
                    <a:cubicBezTo>
                      <a:pt x="138208" y="164630"/>
                      <a:pt x="97559" y="151080"/>
                      <a:pt x="59619" y="163727"/>
                    </a:cubicBezTo>
                    <a:cubicBezTo>
                      <a:pt x="22583" y="177277"/>
                      <a:pt x="-904" y="213410"/>
                      <a:pt x="2710" y="253156"/>
                    </a:cubicBezTo>
                    <a:cubicBezTo>
                      <a:pt x="6323" y="292902"/>
                      <a:pt x="36133" y="324518"/>
                      <a:pt x="74976" y="330842"/>
                    </a:cubicBezTo>
                    <a:lnTo>
                      <a:pt x="74976" y="535896"/>
                    </a:lnTo>
                    <a:cubicBezTo>
                      <a:pt x="30713" y="543122"/>
                      <a:pt x="0" y="579255"/>
                      <a:pt x="0" y="621711"/>
                    </a:cubicBezTo>
                    <a:close/>
                    <a:moveTo>
                      <a:pt x="780469" y="188117"/>
                    </a:moveTo>
                    <a:cubicBezTo>
                      <a:pt x="812086" y="188117"/>
                      <a:pt x="838282" y="214313"/>
                      <a:pt x="838282" y="245929"/>
                    </a:cubicBezTo>
                    <a:cubicBezTo>
                      <a:pt x="838282" y="277545"/>
                      <a:pt x="812086" y="303742"/>
                      <a:pt x="780469" y="303742"/>
                    </a:cubicBezTo>
                    <a:cubicBezTo>
                      <a:pt x="748853" y="303742"/>
                      <a:pt x="722657" y="277545"/>
                      <a:pt x="722657" y="245929"/>
                    </a:cubicBezTo>
                    <a:cubicBezTo>
                      <a:pt x="722657" y="213410"/>
                      <a:pt x="748853" y="188117"/>
                      <a:pt x="780469" y="188117"/>
                    </a:cubicBezTo>
                    <a:close/>
                    <a:moveTo>
                      <a:pt x="433594" y="29132"/>
                    </a:moveTo>
                    <a:cubicBezTo>
                      <a:pt x="465211" y="29132"/>
                      <a:pt x="491407" y="55329"/>
                      <a:pt x="491407" y="86945"/>
                    </a:cubicBezTo>
                    <a:cubicBezTo>
                      <a:pt x="491407" y="118561"/>
                      <a:pt x="465211" y="144757"/>
                      <a:pt x="433594" y="144757"/>
                    </a:cubicBezTo>
                    <a:cubicBezTo>
                      <a:pt x="401978" y="144757"/>
                      <a:pt x="375782" y="118561"/>
                      <a:pt x="375782" y="86945"/>
                    </a:cubicBezTo>
                    <a:cubicBezTo>
                      <a:pt x="375782" y="55329"/>
                      <a:pt x="401978" y="29132"/>
                      <a:pt x="433594" y="29132"/>
                    </a:cubicBezTo>
                    <a:close/>
                    <a:moveTo>
                      <a:pt x="144531" y="621711"/>
                    </a:moveTo>
                    <a:cubicBezTo>
                      <a:pt x="144531" y="653328"/>
                      <a:pt x="118335" y="679524"/>
                      <a:pt x="86719" y="679524"/>
                    </a:cubicBezTo>
                    <a:cubicBezTo>
                      <a:pt x="55102" y="679524"/>
                      <a:pt x="28906" y="653328"/>
                      <a:pt x="28906" y="621711"/>
                    </a:cubicBezTo>
                    <a:cubicBezTo>
                      <a:pt x="28906" y="590095"/>
                      <a:pt x="55102" y="563898"/>
                      <a:pt x="86719" y="563898"/>
                    </a:cubicBezTo>
                    <a:cubicBezTo>
                      <a:pt x="118335" y="563898"/>
                      <a:pt x="144531" y="589191"/>
                      <a:pt x="144531" y="621711"/>
                    </a:cubicBezTo>
                    <a:close/>
                    <a:moveTo>
                      <a:pt x="28906" y="245929"/>
                    </a:moveTo>
                    <a:cubicBezTo>
                      <a:pt x="28906" y="214313"/>
                      <a:pt x="55102" y="188117"/>
                      <a:pt x="86719" y="188117"/>
                    </a:cubicBezTo>
                    <a:cubicBezTo>
                      <a:pt x="118335" y="188117"/>
                      <a:pt x="144531" y="214313"/>
                      <a:pt x="144531" y="245929"/>
                    </a:cubicBezTo>
                    <a:cubicBezTo>
                      <a:pt x="144531" y="277545"/>
                      <a:pt x="118335" y="303742"/>
                      <a:pt x="86719" y="303742"/>
                    </a:cubicBezTo>
                    <a:cubicBezTo>
                      <a:pt x="55102" y="303742"/>
                      <a:pt x="28906" y="277545"/>
                      <a:pt x="28906" y="245929"/>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2" name="Freeform 21">
                <a:extLst>
                  <a:ext uri="{FF2B5EF4-FFF2-40B4-BE49-F238E27FC236}">
                    <a16:creationId xmlns:a16="http://schemas.microsoft.com/office/drawing/2014/main" id="{9F692C50-2068-FA77-1C0B-DDF5D3609E3E}"/>
                  </a:ext>
                </a:extLst>
              </p:cNvPr>
              <p:cNvSpPr/>
              <p:nvPr/>
            </p:nvSpPr>
            <p:spPr>
              <a:xfrm>
                <a:off x="7618928" y="1129902"/>
                <a:ext cx="144531" cy="144531"/>
              </a:xfrm>
              <a:custGeom>
                <a:avLst/>
                <a:gdLst>
                  <a:gd name="connsiteX0" fmla="*/ 72266 w 144531"/>
                  <a:gd name="connsiteY0" fmla="*/ 0 h 144531"/>
                  <a:gd name="connsiteX1" fmla="*/ 0 w 144531"/>
                  <a:gd name="connsiteY1" fmla="*/ 72266 h 144531"/>
                  <a:gd name="connsiteX2" fmla="*/ 72266 w 144531"/>
                  <a:gd name="connsiteY2" fmla="*/ 144531 h 144531"/>
                  <a:gd name="connsiteX3" fmla="*/ 144531 w 144531"/>
                  <a:gd name="connsiteY3" fmla="*/ 72266 h 144531"/>
                  <a:gd name="connsiteX4" fmla="*/ 72266 w 144531"/>
                  <a:gd name="connsiteY4" fmla="*/ 0 h 144531"/>
                  <a:gd name="connsiteX5" fmla="*/ 72266 w 144531"/>
                  <a:gd name="connsiteY5" fmla="*/ 115626 h 144531"/>
                  <a:gd name="connsiteX6" fmla="*/ 28906 w 144531"/>
                  <a:gd name="connsiteY6" fmla="*/ 72266 h 144531"/>
                  <a:gd name="connsiteX7" fmla="*/ 72266 w 144531"/>
                  <a:gd name="connsiteY7" fmla="*/ 28906 h 144531"/>
                  <a:gd name="connsiteX8" fmla="*/ 115625 w 144531"/>
                  <a:gd name="connsiteY8" fmla="*/ 72266 h 144531"/>
                  <a:gd name="connsiteX9" fmla="*/ 72266 w 144531"/>
                  <a:gd name="connsiteY9" fmla="*/ 115626 h 14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531" h="144531">
                    <a:moveTo>
                      <a:pt x="72266" y="0"/>
                    </a:moveTo>
                    <a:cubicBezTo>
                      <a:pt x="32519" y="0"/>
                      <a:pt x="0" y="32520"/>
                      <a:pt x="0" y="72266"/>
                    </a:cubicBezTo>
                    <a:cubicBezTo>
                      <a:pt x="0" y="112012"/>
                      <a:pt x="32519" y="144531"/>
                      <a:pt x="72266" y="144531"/>
                    </a:cubicBezTo>
                    <a:cubicBezTo>
                      <a:pt x="112012" y="144531"/>
                      <a:pt x="144531" y="112012"/>
                      <a:pt x="144531" y="72266"/>
                    </a:cubicBezTo>
                    <a:cubicBezTo>
                      <a:pt x="144531" y="31616"/>
                      <a:pt x="112012" y="0"/>
                      <a:pt x="72266" y="0"/>
                    </a:cubicBezTo>
                    <a:close/>
                    <a:moveTo>
                      <a:pt x="72266" y="115626"/>
                    </a:moveTo>
                    <a:cubicBezTo>
                      <a:pt x="48779" y="115626"/>
                      <a:pt x="28906" y="96656"/>
                      <a:pt x="28906" y="72266"/>
                    </a:cubicBezTo>
                    <a:cubicBezTo>
                      <a:pt x="28906" y="48780"/>
                      <a:pt x="47876" y="28906"/>
                      <a:pt x="72266" y="28906"/>
                    </a:cubicBezTo>
                    <a:cubicBezTo>
                      <a:pt x="96655" y="28906"/>
                      <a:pt x="115625" y="47876"/>
                      <a:pt x="115625" y="72266"/>
                    </a:cubicBezTo>
                    <a:cubicBezTo>
                      <a:pt x="115625" y="95752"/>
                      <a:pt x="96655" y="115626"/>
                      <a:pt x="72266" y="115626"/>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3" name="Freeform 22">
                <a:extLst>
                  <a:ext uri="{FF2B5EF4-FFF2-40B4-BE49-F238E27FC236}">
                    <a16:creationId xmlns:a16="http://schemas.microsoft.com/office/drawing/2014/main" id="{A7F15D00-1C1B-16D3-8B22-614CBD30AA40}"/>
                  </a:ext>
                </a:extLst>
              </p:cNvPr>
              <p:cNvSpPr/>
              <p:nvPr/>
            </p:nvSpPr>
            <p:spPr>
              <a:xfrm>
                <a:off x="7531306" y="1043183"/>
                <a:ext cx="317969" cy="317065"/>
              </a:xfrm>
              <a:custGeom>
                <a:avLst/>
                <a:gdLst>
                  <a:gd name="connsiteX0" fmla="*/ 27100 w 317969"/>
                  <a:gd name="connsiteY0" fmla="*/ 250220 h 317065"/>
                  <a:gd name="connsiteX1" fmla="*/ 67749 w 317969"/>
                  <a:gd name="connsiteY1" fmla="*/ 290870 h 317065"/>
                  <a:gd name="connsiteX2" fmla="*/ 88525 w 317969"/>
                  <a:gd name="connsiteY2" fmla="*/ 290870 h 317065"/>
                  <a:gd name="connsiteX3" fmla="*/ 103882 w 317969"/>
                  <a:gd name="connsiteY3" fmla="*/ 275513 h 317065"/>
                  <a:gd name="connsiteX4" fmla="*/ 116528 w 317969"/>
                  <a:gd name="connsiteY4" fmla="*/ 280933 h 317065"/>
                  <a:gd name="connsiteX5" fmla="*/ 116528 w 317969"/>
                  <a:gd name="connsiteY5" fmla="*/ 302613 h 317065"/>
                  <a:gd name="connsiteX6" fmla="*/ 130982 w 317969"/>
                  <a:gd name="connsiteY6" fmla="*/ 317066 h 317065"/>
                  <a:gd name="connsiteX7" fmla="*/ 174341 w 317969"/>
                  <a:gd name="connsiteY7" fmla="*/ 317066 h 317065"/>
                  <a:gd name="connsiteX8" fmla="*/ 174341 w 317969"/>
                  <a:gd name="connsiteY8" fmla="*/ 289063 h 317065"/>
                  <a:gd name="connsiteX9" fmla="*/ 145435 w 317969"/>
                  <a:gd name="connsiteY9" fmla="*/ 289063 h 317065"/>
                  <a:gd name="connsiteX10" fmla="*/ 145435 w 317969"/>
                  <a:gd name="connsiteY10" fmla="*/ 270996 h 317065"/>
                  <a:gd name="connsiteX11" fmla="*/ 134595 w 317969"/>
                  <a:gd name="connsiteY11" fmla="*/ 257447 h 317065"/>
                  <a:gd name="connsiteX12" fmla="*/ 108399 w 317969"/>
                  <a:gd name="connsiteY12" fmla="*/ 246607 h 317065"/>
                  <a:gd name="connsiteX13" fmla="*/ 91235 w 317969"/>
                  <a:gd name="connsiteY13" fmla="*/ 249317 h 317065"/>
                  <a:gd name="connsiteX14" fmla="*/ 78589 w 317969"/>
                  <a:gd name="connsiteY14" fmla="*/ 261963 h 317065"/>
                  <a:gd name="connsiteX15" fmla="*/ 57812 w 317969"/>
                  <a:gd name="connsiteY15" fmla="*/ 241187 h 317065"/>
                  <a:gd name="connsiteX16" fmla="*/ 70459 w 317969"/>
                  <a:gd name="connsiteY16" fmla="*/ 228540 h 317065"/>
                  <a:gd name="connsiteX17" fmla="*/ 73169 w 317969"/>
                  <a:gd name="connsiteY17" fmla="*/ 211377 h 317065"/>
                  <a:gd name="connsiteX18" fmla="*/ 62329 w 317969"/>
                  <a:gd name="connsiteY18" fmla="*/ 185181 h 317065"/>
                  <a:gd name="connsiteX19" fmla="*/ 48779 w 317969"/>
                  <a:gd name="connsiteY19" fmla="*/ 174341 h 317065"/>
                  <a:gd name="connsiteX20" fmla="*/ 30713 w 317969"/>
                  <a:gd name="connsiteY20" fmla="*/ 174341 h 317065"/>
                  <a:gd name="connsiteX21" fmla="*/ 30713 w 317969"/>
                  <a:gd name="connsiteY21" fmla="*/ 144531 h 317065"/>
                  <a:gd name="connsiteX22" fmla="*/ 48779 w 317969"/>
                  <a:gd name="connsiteY22" fmla="*/ 144531 h 317065"/>
                  <a:gd name="connsiteX23" fmla="*/ 62329 w 317969"/>
                  <a:gd name="connsiteY23" fmla="*/ 133691 h 317065"/>
                  <a:gd name="connsiteX24" fmla="*/ 73169 w 317969"/>
                  <a:gd name="connsiteY24" fmla="*/ 107495 h 317065"/>
                  <a:gd name="connsiteX25" fmla="*/ 70459 w 317969"/>
                  <a:gd name="connsiteY25" fmla="*/ 90332 h 317065"/>
                  <a:gd name="connsiteX26" fmla="*/ 57812 w 317969"/>
                  <a:gd name="connsiteY26" fmla="*/ 77685 h 317065"/>
                  <a:gd name="connsiteX27" fmla="*/ 78589 w 317969"/>
                  <a:gd name="connsiteY27" fmla="*/ 56909 h 317065"/>
                  <a:gd name="connsiteX28" fmla="*/ 91235 w 317969"/>
                  <a:gd name="connsiteY28" fmla="*/ 69556 h 317065"/>
                  <a:gd name="connsiteX29" fmla="*/ 108399 w 317969"/>
                  <a:gd name="connsiteY29" fmla="*/ 72266 h 317065"/>
                  <a:gd name="connsiteX30" fmla="*/ 134595 w 317969"/>
                  <a:gd name="connsiteY30" fmla="*/ 61426 h 317065"/>
                  <a:gd name="connsiteX31" fmla="*/ 145435 w 317969"/>
                  <a:gd name="connsiteY31" fmla="*/ 47876 h 317065"/>
                  <a:gd name="connsiteX32" fmla="*/ 145435 w 317969"/>
                  <a:gd name="connsiteY32" fmla="*/ 29809 h 317065"/>
                  <a:gd name="connsiteX33" fmla="*/ 174341 w 317969"/>
                  <a:gd name="connsiteY33" fmla="*/ 29809 h 317065"/>
                  <a:gd name="connsiteX34" fmla="*/ 174341 w 317969"/>
                  <a:gd name="connsiteY34" fmla="*/ 47876 h 317065"/>
                  <a:gd name="connsiteX35" fmla="*/ 185181 w 317969"/>
                  <a:gd name="connsiteY35" fmla="*/ 61426 h 317065"/>
                  <a:gd name="connsiteX36" fmla="*/ 211377 w 317969"/>
                  <a:gd name="connsiteY36" fmla="*/ 72266 h 317065"/>
                  <a:gd name="connsiteX37" fmla="*/ 228540 w 317969"/>
                  <a:gd name="connsiteY37" fmla="*/ 69556 h 317065"/>
                  <a:gd name="connsiteX38" fmla="*/ 241187 w 317969"/>
                  <a:gd name="connsiteY38" fmla="*/ 56909 h 317065"/>
                  <a:gd name="connsiteX39" fmla="*/ 261963 w 317969"/>
                  <a:gd name="connsiteY39" fmla="*/ 77685 h 317065"/>
                  <a:gd name="connsiteX40" fmla="*/ 249317 w 317969"/>
                  <a:gd name="connsiteY40" fmla="*/ 90332 h 317065"/>
                  <a:gd name="connsiteX41" fmla="*/ 246607 w 317969"/>
                  <a:gd name="connsiteY41" fmla="*/ 107495 h 317065"/>
                  <a:gd name="connsiteX42" fmla="*/ 257447 w 317969"/>
                  <a:gd name="connsiteY42" fmla="*/ 133691 h 317065"/>
                  <a:gd name="connsiteX43" fmla="*/ 270996 w 317969"/>
                  <a:gd name="connsiteY43" fmla="*/ 144531 h 317065"/>
                  <a:gd name="connsiteX44" fmla="*/ 289063 w 317969"/>
                  <a:gd name="connsiteY44" fmla="*/ 144531 h 317065"/>
                  <a:gd name="connsiteX45" fmla="*/ 289063 w 317969"/>
                  <a:gd name="connsiteY45" fmla="*/ 187891 h 317065"/>
                  <a:gd name="connsiteX46" fmla="*/ 317969 w 317969"/>
                  <a:gd name="connsiteY46" fmla="*/ 187891 h 317065"/>
                  <a:gd name="connsiteX47" fmla="*/ 317969 w 317969"/>
                  <a:gd name="connsiteY47" fmla="*/ 130079 h 317065"/>
                  <a:gd name="connsiteX48" fmla="*/ 303516 w 317969"/>
                  <a:gd name="connsiteY48" fmla="*/ 115625 h 317065"/>
                  <a:gd name="connsiteX49" fmla="*/ 281836 w 317969"/>
                  <a:gd name="connsiteY49" fmla="*/ 115625 h 317065"/>
                  <a:gd name="connsiteX50" fmla="*/ 276416 w 317969"/>
                  <a:gd name="connsiteY50" fmla="*/ 102979 h 317065"/>
                  <a:gd name="connsiteX51" fmla="*/ 291773 w 317969"/>
                  <a:gd name="connsiteY51" fmla="*/ 87622 h 317065"/>
                  <a:gd name="connsiteX52" fmla="*/ 291773 w 317969"/>
                  <a:gd name="connsiteY52" fmla="*/ 66846 h 317065"/>
                  <a:gd name="connsiteX53" fmla="*/ 251123 w 317969"/>
                  <a:gd name="connsiteY53" fmla="*/ 26197 h 317065"/>
                  <a:gd name="connsiteX54" fmla="*/ 230347 w 317969"/>
                  <a:gd name="connsiteY54" fmla="*/ 26197 h 317065"/>
                  <a:gd name="connsiteX55" fmla="*/ 214990 w 317969"/>
                  <a:gd name="connsiteY55" fmla="*/ 41553 h 317065"/>
                  <a:gd name="connsiteX56" fmla="*/ 202344 w 317969"/>
                  <a:gd name="connsiteY56" fmla="*/ 36133 h 317065"/>
                  <a:gd name="connsiteX57" fmla="*/ 202344 w 317969"/>
                  <a:gd name="connsiteY57" fmla="*/ 14453 h 317065"/>
                  <a:gd name="connsiteX58" fmla="*/ 187891 w 317969"/>
                  <a:gd name="connsiteY58" fmla="*/ 0 h 317065"/>
                  <a:gd name="connsiteX59" fmla="*/ 130078 w 317969"/>
                  <a:gd name="connsiteY59" fmla="*/ 0 h 317065"/>
                  <a:gd name="connsiteX60" fmla="*/ 115625 w 317969"/>
                  <a:gd name="connsiteY60" fmla="*/ 14453 h 317065"/>
                  <a:gd name="connsiteX61" fmla="*/ 115625 w 317969"/>
                  <a:gd name="connsiteY61" fmla="*/ 36133 h 317065"/>
                  <a:gd name="connsiteX62" fmla="*/ 102978 w 317969"/>
                  <a:gd name="connsiteY62" fmla="*/ 41553 h 317065"/>
                  <a:gd name="connsiteX63" fmla="*/ 87622 w 317969"/>
                  <a:gd name="connsiteY63" fmla="*/ 26197 h 317065"/>
                  <a:gd name="connsiteX64" fmla="*/ 66845 w 317969"/>
                  <a:gd name="connsiteY64" fmla="*/ 26197 h 317065"/>
                  <a:gd name="connsiteX65" fmla="*/ 26196 w 317969"/>
                  <a:gd name="connsiteY65" fmla="*/ 66846 h 317065"/>
                  <a:gd name="connsiteX66" fmla="*/ 26196 w 317969"/>
                  <a:gd name="connsiteY66" fmla="*/ 87622 h 317065"/>
                  <a:gd name="connsiteX67" fmla="*/ 41553 w 317969"/>
                  <a:gd name="connsiteY67" fmla="*/ 102979 h 317065"/>
                  <a:gd name="connsiteX68" fmla="*/ 36133 w 317969"/>
                  <a:gd name="connsiteY68" fmla="*/ 115625 h 317065"/>
                  <a:gd name="connsiteX69" fmla="*/ 14453 w 317969"/>
                  <a:gd name="connsiteY69" fmla="*/ 115625 h 317065"/>
                  <a:gd name="connsiteX70" fmla="*/ 0 w 317969"/>
                  <a:gd name="connsiteY70" fmla="*/ 130079 h 317065"/>
                  <a:gd name="connsiteX71" fmla="*/ 0 w 317969"/>
                  <a:gd name="connsiteY71" fmla="*/ 187891 h 317065"/>
                  <a:gd name="connsiteX72" fmla="*/ 14453 w 317969"/>
                  <a:gd name="connsiteY72" fmla="*/ 202344 h 317065"/>
                  <a:gd name="connsiteX73" fmla="*/ 36133 w 317969"/>
                  <a:gd name="connsiteY73" fmla="*/ 202344 h 317065"/>
                  <a:gd name="connsiteX74" fmla="*/ 41553 w 317969"/>
                  <a:gd name="connsiteY74" fmla="*/ 214990 h 317065"/>
                  <a:gd name="connsiteX75" fmla="*/ 26196 w 317969"/>
                  <a:gd name="connsiteY75" fmla="*/ 230347 h 317065"/>
                  <a:gd name="connsiteX76" fmla="*/ 27100 w 317969"/>
                  <a:gd name="connsiteY76" fmla="*/ 250220 h 31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317969" h="317065">
                    <a:moveTo>
                      <a:pt x="27100" y="250220"/>
                    </a:moveTo>
                    <a:lnTo>
                      <a:pt x="67749" y="290870"/>
                    </a:lnTo>
                    <a:cubicBezTo>
                      <a:pt x="73169" y="296289"/>
                      <a:pt x="82202" y="296289"/>
                      <a:pt x="88525" y="290870"/>
                    </a:cubicBezTo>
                    <a:lnTo>
                      <a:pt x="103882" y="275513"/>
                    </a:lnTo>
                    <a:cubicBezTo>
                      <a:pt x="108399" y="277320"/>
                      <a:pt x="112012" y="279127"/>
                      <a:pt x="116528" y="280933"/>
                    </a:cubicBezTo>
                    <a:lnTo>
                      <a:pt x="116528" y="302613"/>
                    </a:lnTo>
                    <a:cubicBezTo>
                      <a:pt x="116528" y="310743"/>
                      <a:pt x="122852" y="317066"/>
                      <a:pt x="130982" y="317066"/>
                    </a:cubicBezTo>
                    <a:lnTo>
                      <a:pt x="174341" y="317066"/>
                    </a:lnTo>
                    <a:lnTo>
                      <a:pt x="174341" y="289063"/>
                    </a:lnTo>
                    <a:lnTo>
                      <a:pt x="145435" y="289063"/>
                    </a:lnTo>
                    <a:lnTo>
                      <a:pt x="145435" y="270996"/>
                    </a:lnTo>
                    <a:cubicBezTo>
                      <a:pt x="145435" y="264673"/>
                      <a:pt x="140918" y="258350"/>
                      <a:pt x="134595" y="257447"/>
                    </a:cubicBezTo>
                    <a:cubicBezTo>
                      <a:pt x="125561" y="254737"/>
                      <a:pt x="116528" y="251123"/>
                      <a:pt x="108399" y="246607"/>
                    </a:cubicBezTo>
                    <a:cubicBezTo>
                      <a:pt x="102978" y="242994"/>
                      <a:pt x="95752" y="243897"/>
                      <a:pt x="91235" y="249317"/>
                    </a:cubicBezTo>
                    <a:lnTo>
                      <a:pt x="78589" y="261963"/>
                    </a:lnTo>
                    <a:lnTo>
                      <a:pt x="57812" y="241187"/>
                    </a:lnTo>
                    <a:lnTo>
                      <a:pt x="70459" y="228540"/>
                    </a:lnTo>
                    <a:cubicBezTo>
                      <a:pt x="74976" y="224024"/>
                      <a:pt x="75879" y="216797"/>
                      <a:pt x="73169" y="211377"/>
                    </a:cubicBezTo>
                    <a:cubicBezTo>
                      <a:pt x="68652" y="203247"/>
                      <a:pt x="65039" y="194214"/>
                      <a:pt x="62329" y="185181"/>
                    </a:cubicBezTo>
                    <a:cubicBezTo>
                      <a:pt x="60523" y="178858"/>
                      <a:pt x="55102" y="174341"/>
                      <a:pt x="48779" y="174341"/>
                    </a:cubicBezTo>
                    <a:lnTo>
                      <a:pt x="30713" y="174341"/>
                    </a:lnTo>
                    <a:lnTo>
                      <a:pt x="30713" y="144531"/>
                    </a:lnTo>
                    <a:lnTo>
                      <a:pt x="48779" y="144531"/>
                    </a:lnTo>
                    <a:cubicBezTo>
                      <a:pt x="55102" y="144531"/>
                      <a:pt x="61426" y="140015"/>
                      <a:pt x="62329" y="133691"/>
                    </a:cubicBezTo>
                    <a:cubicBezTo>
                      <a:pt x="65039" y="124658"/>
                      <a:pt x="68652" y="115625"/>
                      <a:pt x="73169" y="107495"/>
                    </a:cubicBezTo>
                    <a:cubicBezTo>
                      <a:pt x="76782" y="102075"/>
                      <a:pt x="75879" y="94849"/>
                      <a:pt x="70459" y="90332"/>
                    </a:cubicBezTo>
                    <a:lnTo>
                      <a:pt x="57812" y="77685"/>
                    </a:lnTo>
                    <a:lnTo>
                      <a:pt x="78589" y="56909"/>
                    </a:lnTo>
                    <a:lnTo>
                      <a:pt x="91235" y="69556"/>
                    </a:lnTo>
                    <a:cubicBezTo>
                      <a:pt x="95752" y="74072"/>
                      <a:pt x="102978" y="74976"/>
                      <a:pt x="108399" y="72266"/>
                    </a:cubicBezTo>
                    <a:cubicBezTo>
                      <a:pt x="116528" y="67749"/>
                      <a:pt x="125561" y="64136"/>
                      <a:pt x="134595" y="61426"/>
                    </a:cubicBezTo>
                    <a:cubicBezTo>
                      <a:pt x="140918" y="59619"/>
                      <a:pt x="145435" y="54199"/>
                      <a:pt x="145435" y="47876"/>
                    </a:cubicBezTo>
                    <a:lnTo>
                      <a:pt x="145435" y="29809"/>
                    </a:lnTo>
                    <a:lnTo>
                      <a:pt x="174341" y="29809"/>
                    </a:lnTo>
                    <a:lnTo>
                      <a:pt x="174341" y="47876"/>
                    </a:lnTo>
                    <a:cubicBezTo>
                      <a:pt x="174341" y="54199"/>
                      <a:pt x="178858" y="60523"/>
                      <a:pt x="185181" y="61426"/>
                    </a:cubicBezTo>
                    <a:cubicBezTo>
                      <a:pt x="194214" y="64136"/>
                      <a:pt x="203247" y="67749"/>
                      <a:pt x="211377" y="72266"/>
                    </a:cubicBezTo>
                    <a:cubicBezTo>
                      <a:pt x="216797" y="75879"/>
                      <a:pt x="224024" y="74976"/>
                      <a:pt x="228540" y="69556"/>
                    </a:cubicBezTo>
                    <a:lnTo>
                      <a:pt x="241187" y="56909"/>
                    </a:lnTo>
                    <a:lnTo>
                      <a:pt x="261963" y="77685"/>
                    </a:lnTo>
                    <a:lnTo>
                      <a:pt x="249317" y="90332"/>
                    </a:lnTo>
                    <a:cubicBezTo>
                      <a:pt x="244800" y="94849"/>
                      <a:pt x="243897" y="102075"/>
                      <a:pt x="246607" y="107495"/>
                    </a:cubicBezTo>
                    <a:cubicBezTo>
                      <a:pt x="251123" y="115625"/>
                      <a:pt x="254737" y="124658"/>
                      <a:pt x="257447" y="133691"/>
                    </a:cubicBezTo>
                    <a:cubicBezTo>
                      <a:pt x="259253" y="140015"/>
                      <a:pt x="264673" y="144531"/>
                      <a:pt x="270996" y="144531"/>
                    </a:cubicBezTo>
                    <a:lnTo>
                      <a:pt x="289063" y="144531"/>
                    </a:lnTo>
                    <a:lnTo>
                      <a:pt x="289063" y="187891"/>
                    </a:lnTo>
                    <a:lnTo>
                      <a:pt x="317969" y="187891"/>
                    </a:lnTo>
                    <a:lnTo>
                      <a:pt x="317969" y="130079"/>
                    </a:lnTo>
                    <a:cubicBezTo>
                      <a:pt x="317969" y="121948"/>
                      <a:pt x="311646" y="115625"/>
                      <a:pt x="303516" y="115625"/>
                    </a:cubicBezTo>
                    <a:lnTo>
                      <a:pt x="281836" y="115625"/>
                    </a:lnTo>
                    <a:cubicBezTo>
                      <a:pt x="280030" y="111108"/>
                      <a:pt x="278223" y="107495"/>
                      <a:pt x="276416" y="102979"/>
                    </a:cubicBezTo>
                    <a:lnTo>
                      <a:pt x="291773" y="87622"/>
                    </a:lnTo>
                    <a:cubicBezTo>
                      <a:pt x="297192" y="82202"/>
                      <a:pt x="297192" y="73169"/>
                      <a:pt x="291773" y="66846"/>
                    </a:cubicBezTo>
                    <a:lnTo>
                      <a:pt x="251123" y="26197"/>
                    </a:lnTo>
                    <a:cubicBezTo>
                      <a:pt x="245704" y="20776"/>
                      <a:pt x="236670" y="20776"/>
                      <a:pt x="230347" y="26197"/>
                    </a:cubicBezTo>
                    <a:lnTo>
                      <a:pt x="214990" y="41553"/>
                    </a:lnTo>
                    <a:cubicBezTo>
                      <a:pt x="210474" y="39746"/>
                      <a:pt x="206860" y="37940"/>
                      <a:pt x="202344" y="36133"/>
                    </a:cubicBezTo>
                    <a:lnTo>
                      <a:pt x="202344" y="14453"/>
                    </a:lnTo>
                    <a:cubicBezTo>
                      <a:pt x="202344" y="6323"/>
                      <a:pt x="196021" y="0"/>
                      <a:pt x="187891" y="0"/>
                    </a:cubicBezTo>
                    <a:lnTo>
                      <a:pt x="130078" y="0"/>
                    </a:lnTo>
                    <a:cubicBezTo>
                      <a:pt x="121948" y="0"/>
                      <a:pt x="115625" y="6323"/>
                      <a:pt x="115625" y="14453"/>
                    </a:cubicBezTo>
                    <a:lnTo>
                      <a:pt x="115625" y="36133"/>
                    </a:lnTo>
                    <a:cubicBezTo>
                      <a:pt x="111108" y="37940"/>
                      <a:pt x="107495" y="39746"/>
                      <a:pt x="102978" y="41553"/>
                    </a:cubicBezTo>
                    <a:lnTo>
                      <a:pt x="87622" y="26197"/>
                    </a:lnTo>
                    <a:cubicBezTo>
                      <a:pt x="82202" y="20776"/>
                      <a:pt x="73169" y="20776"/>
                      <a:pt x="66845" y="26197"/>
                    </a:cubicBezTo>
                    <a:lnTo>
                      <a:pt x="26196" y="66846"/>
                    </a:lnTo>
                    <a:cubicBezTo>
                      <a:pt x="20776" y="72266"/>
                      <a:pt x="20776" y="81299"/>
                      <a:pt x="26196" y="87622"/>
                    </a:cubicBezTo>
                    <a:lnTo>
                      <a:pt x="41553" y="102979"/>
                    </a:lnTo>
                    <a:cubicBezTo>
                      <a:pt x="39746" y="107495"/>
                      <a:pt x="37940" y="111108"/>
                      <a:pt x="36133" y="115625"/>
                    </a:cubicBezTo>
                    <a:lnTo>
                      <a:pt x="14453" y="115625"/>
                    </a:lnTo>
                    <a:cubicBezTo>
                      <a:pt x="6323" y="115625"/>
                      <a:pt x="0" y="121948"/>
                      <a:pt x="0" y="130079"/>
                    </a:cubicBezTo>
                    <a:lnTo>
                      <a:pt x="0" y="187891"/>
                    </a:lnTo>
                    <a:cubicBezTo>
                      <a:pt x="0" y="196021"/>
                      <a:pt x="6323" y="202344"/>
                      <a:pt x="14453" y="202344"/>
                    </a:cubicBezTo>
                    <a:lnTo>
                      <a:pt x="36133" y="202344"/>
                    </a:lnTo>
                    <a:cubicBezTo>
                      <a:pt x="37940" y="206861"/>
                      <a:pt x="39746" y="210474"/>
                      <a:pt x="41553" y="214990"/>
                    </a:cubicBezTo>
                    <a:lnTo>
                      <a:pt x="26196" y="230347"/>
                    </a:lnTo>
                    <a:cubicBezTo>
                      <a:pt x="21679" y="235767"/>
                      <a:pt x="21679" y="244800"/>
                      <a:pt x="27100" y="25022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4" name="Freeform 23">
                <a:extLst>
                  <a:ext uri="{FF2B5EF4-FFF2-40B4-BE49-F238E27FC236}">
                    <a16:creationId xmlns:a16="http://schemas.microsoft.com/office/drawing/2014/main" id="{E1537CE7-A8E2-3F44-C13A-F4BCDCA64BF7}"/>
                  </a:ext>
                </a:extLst>
              </p:cNvPr>
              <p:cNvSpPr/>
              <p:nvPr/>
            </p:nvSpPr>
            <p:spPr>
              <a:xfrm>
                <a:off x="7843855" y="1268111"/>
                <a:ext cx="113818" cy="76782"/>
              </a:xfrm>
              <a:custGeom>
                <a:avLst/>
                <a:gdLst>
                  <a:gd name="connsiteX0" fmla="*/ 0 w 113818"/>
                  <a:gd name="connsiteY0" fmla="*/ 26196 h 76782"/>
                  <a:gd name="connsiteX1" fmla="*/ 12647 w 113818"/>
                  <a:gd name="connsiteY1" fmla="*/ 0 h 76782"/>
                  <a:gd name="connsiteX2" fmla="*/ 113819 w 113818"/>
                  <a:gd name="connsiteY2" fmla="*/ 50586 h 76782"/>
                  <a:gd name="connsiteX3" fmla="*/ 101172 w 113818"/>
                  <a:gd name="connsiteY3" fmla="*/ 76782 h 76782"/>
                  <a:gd name="connsiteX4" fmla="*/ 0 w 113818"/>
                  <a:gd name="connsiteY4" fmla="*/ 26196 h 767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818" h="76782">
                    <a:moveTo>
                      <a:pt x="0" y="26196"/>
                    </a:moveTo>
                    <a:lnTo>
                      <a:pt x="12647" y="0"/>
                    </a:lnTo>
                    <a:lnTo>
                      <a:pt x="113819" y="50586"/>
                    </a:lnTo>
                    <a:lnTo>
                      <a:pt x="101172" y="76782"/>
                    </a:lnTo>
                    <a:lnTo>
                      <a:pt x="0" y="26196"/>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5" name="Freeform 24">
                <a:extLst>
                  <a:ext uri="{FF2B5EF4-FFF2-40B4-BE49-F238E27FC236}">
                    <a16:creationId xmlns:a16="http://schemas.microsoft.com/office/drawing/2014/main" id="{AD2C0B8E-63BF-993F-A8D5-F442EBEFD636}"/>
                  </a:ext>
                </a:extLst>
              </p:cNvPr>
              <p:cNvSpPr/>
              <p:nvPr/>
            </p:nvSpPr>
            <p:spPr>
              <a:xfrm>
                <a:off x="7633296" y="1245528"/>
                <a:ext cx="361413" cy="332422"/>
              </a:xfrm>
              <a:custGeom>
                <a:avLst/>
                <a:gdLst>
                  <a:gd name="connsiteX0" fmla="*/ 17248 w 361413"/>
                  <a:gd name="connsiteY0" fmla="*/ 264673 h 332422"/>
                  <a:gd name="connsiteX1" fmla="*/ 107581 w 361413"/>
                  <a:gd name="connsiteY1" fmla="*/ 329712 h 332422"/>
                  <a:gd name="connsiteX2" fmla="*/ 115710 w 361413"/>
                  <a:gd name="connsiteY2" fmla="*/ 332422 h 332422"/>
                  <a:gd name="connsiteX3" fmla="*/ 346961 w 361413"/>
                  <a:gd name="connsiteY3" fmla="*/ 332422 h 332422"/>
                  <a:gd name="connsiteX4" fmla="*/ 361414 w 361413"/>
                  <a:gd name="connsiteY4" fmla="*/ 317969 h 332422"/>
                  <a:gd name="connsiteX5" fmla="*/ 361414 w 361413"/>
                  <a:gd name="connsiteY5" fmla="*/ 160791 h 332422"/>
                  <a:gd name="connsiteX6" fmla="*/ 325281 w 361413"/>
                  <a:gd name="connsiteY6" fmla="*/ 116528 h 332422"/>
                  <a:gd name="connsiteX7" fmla="*/ 290051 w 361413"/>
                  <a:gd name="connsiteY7" fmla="*/ 126465 h 332422"/>
                  <a:gd name="connsiteX8" fmla="*/ 289148 w 361413"/>
                  <a:gd name="connsiteY8" fmla="*/ 127368 h 332422"/>
                  <a:gd name="connsiteX9" fmla="*/ 231335 w 361413"/>
                  <a:gd name="connsiteY9" fmla="*/ 127368 h 332422"/>
                  <a:gd name="connsiteX10" fmla="*/ 187976 w 361413"/>
                  <a:gd name="connsiteY10" fmla="*/ 118335 h 332422"/>
                  <a:gd name="connsiteX11" fmla="*/ 187976 w 361413"/>
                  <a:gd name="connsiteY11" fmla="*/ 43359 h 332422"/>
                  <a:gd name="connsiteX12" fmla="*/ 144617 w 361413"/>
                  <a:gd name="connsiteY12" fmla="*/ 0 h 332422"/>
                  <a:gd name="connsiteX13" fmla="*/ 101257 w 361413"/>
                  <a:gd name="connsiteY13" fmla="*/ 43359 h 332422"/>
                  <a:gd name="connsiteX14" fmla="*/ 101257 w 361413"/>
                  <a:gd name="connsiteY14" fmla="*/ 220410 h 332422"/>
                  <a:gd name="connsiteX15" fmla="*/ 63318 w 361413"/>
                  <a:gd name="connsiteY15" fmla="*/ 197827 h 332422"/>
                  <a:gd name="connsiteX16" fmla="*/ 24475 w 361413"/>
                  <a:gd name="connsiteY16" fmla="*/ 196020 h 332422"/>
                  <a:gd name="connsiteX17" fmla="*/ 21765 w 361413"/>
                  <a:gd name="connsiteY17" fmla="*/ 196924 h 332422"/>
                  <a:gd name="connsiteX18" fmla="*/ 85 w 361413"/>
                  <a:gd name="connsiteY18" fmla="*/ 229443 h 332422"/>
                  <a:gd name="connsiteX19" fmla="*/ 17248 w 361413"/>
                  <a:gd name="connsiteY19" fmla="*/ 264673 h 332422"/>
                  <a:gd name="connsiteX20" fmla="*/ 17248 w 361413"/>
                  <a:gd name="connsiteY20" fmla="*/ 264673 h 332422"/>
                  <a:gd name="connsiteX21" fmla="*/ 35315 w 361413"/>
                  <a:gd name="connsiteY21" fmla="*/ 222217 h 332422"/>
                  <a:gd name="connsiteX22" fmla="*/ 38025 w 361413"/>
                  <a:gd name="connsiteY22" fmla="*/ 221314 h 332422"/>
                  <a:gd name="connsiteX23" fmla="*/ 48865 w 361413"/>
                  <a:gd name="connsiteY23" fmla="*/ 221314 h 332422"/>
                  <a:gd name="connsiteX24" fmla="*/ 109387 w 361413"/>
                  <a:gd name="connsiteY24" fmla="*/ 257447 h 332422"/>
                  <a:gd name="connsiteX25" fmla="*/ 123840 w 361413"/>
                  <a:gd name="connsiteY25" fmla="*/ 257447 h 332422"/>
                  <a:gd name="connsiteX26" fmla="*/ 131067 w 361413"/>
                  <a:gd name="connsiteY26" fmla="*/ 244800 h 332422"/>
                  <a:gd name="connsiteX27" fmla="*/ 131067 w 361413"/>
                  <a:gd name="connsiteY27" fmla="*/ 42456 h 332422"/>
                  <a:gd name="connsiteX28" fmla="*/ 145520 w 361413"/>
                  <a:gd name="connsiteY28" fmla="*/ 28003 h 332422"/>
                  <a:gd name="connsiteX29" fmla="*/ 159973 w 361413"/>
                  <a:gd name="connsiteY29" fmla="*/ 42456 h 332422"/>
                  <a:gd name="connsiteX30" fmla="*/ 159973 w 361413"/>
                  <a:gd name="connsiteY30" fmla="*/ 158984 h 332422"/>
                  <a:gd name="connsiteX31" fmla="*/ 174426 w 361413"/>
                  <a:gd name="connsiteY31" fmla="*/ 173437 h 332422"/>
                  <a:gd name="connsiteX32" fmla="*/ 188880 w 361413"/>
                  <a:gd name="connsiteY32" fmla="*/ 158984 h 332422"/>
                  <a:gd name="connsiteX33" fmla="*/ 203332 w 361413"/>
                  <a:gd name="connsiteY33" fmla="*/ 144531 h 332422"/>
                  <a:gd name="connsiteX34" fmla="*/ 217785 w 361413"/>
                  <a:gd name="connsiteY34" fmla="*/ 158984 h 332422"/>
                  <a:gd name="connsiteX35" fmla="*/ 232239 w 361413"/>
                  <a:gd name="connsiteY35" fmla="*/ 173437 h 332422"/>
                  <a:gd name="connsiteX36" fmla="*/ 246692 w 361413"/>
                  <a:gd name="connsiteY36" fmla="*/ 158984 h 332422"/>
                  <a:gd name="connsiteX37" fmla="*/ 261145 w 361413"/>
                  <a:gd name="connsiteY37" fmla="*/ 144531 h 332422"/>
                  <a:gd name="connsiteX38" fmla="*/ 275598 w 361413"/>
                  <a:gd name="connsiteY38" fmla="*/ 158984 h 332422"/>
                  <a:gd name="connsiteX39" fmla="*/ 290051 w 361413"/>
                  <a:gd name="connsiteY39" fmla="*/ 173437 h 332422"/>
                  <a:gd name="connsiteX40" fmla="*/ 304505 w 361413"/>
                  <a:gd name="connsiteY40" fmla="*/ 158984 h 332422"/>
                  <a:gd name="connsiteX41" fmla="*/ 309924 w 361413"/>
                  <a:gd name="connsiteY41" fmla="*/ 148144 h 332422"/>
                  <a:gd name="connsiteX42" fmla="*/ 321667 w 361413"/>
                  <a:gd name="connsiteY42" fmla="*/ 145435 h 332422"/>
                  <a:gd name="connsiteX43" fmla="*/ 333411 w 361413"/>
                  <a:gd name="connsiteY43" fmla="*/ 160791 h 332422"/>
                  <a:gd name="connsiteX44" fmla="*/ 333411 w 361413"/>
                  <a:gd name="connsiteY44" fmla="*/ 303516 h 332422"/>
                  <a:gd name="connsiteX45" fmla="*/ 121130 w 361413"/>
                  <a:gd name="connsiteY45" fmla="*/ 303516 h 332422"/>
                  <a:gd name="connsiteX46" fmla="*/ 34411 w 361413"/>
                  <a:gd name="connsiteY46" fmla="*/ 241186 h 332422"/>
                  <a:gd name="connsiteX47" fmla="*/ 29895 w 361413"/>
                  <a:gd name="connsiteY47" fmla="*/ 231250 h 332422"/>
                  <a:gd name="connsiteX48" fmla="*/ 35315 w 361413"/>
                  <a:gd name="connsiteY48" fmla="*/ 222217 h 332422"/>
                  <a:gd name="connsiteX49" fmla="*/ 35315 w 361413"/>
                  <a:gd name="connsiteY49" fmla="*/ 222217 h 332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361413" h="332422">
                    <a:moveTo>
                      <a:pt x="17248" y="264673"/>
                    </a:moveTo>
                    <a:lnTo>
                      <a:pt x="107581" y="329712"/>
                    </a:lnTo>
                    <a:cubicBezTo>
                      <a:pt x="110290" y="331519"/>
                      <a:pt x="113000" y="332422"/>
                      <a:pt x="115710" y="332422"/>
                    </a:cubicBezTo>
                    <a:lnTo>
                      <a:pt x="346961" y="332422"/>
                    </a:lnTo>
                    <a:cubicBezTo>
                      <a:pt x="355090" y="332422"/>
                      <a:pt x="361414" y="326099"/>
                      <a:pt x="361414" y="317969"/>
                    </a:cubicBezTo>
                    <a:lnTo>
                      <a:pt x="361414" y="160791"/>
                    </a:lnTo>
                    <a:cubicBezTo>
                      <a:pt x="361414" y="139111"/>
                      <a:pt x="346057" y="120142"/>
                      <a:pt x="325281" y="116528"/>
                    </a:cubicBezTo>
                    <a:cubicBezTo>
                      <a:pt x="312634" y="114721"/>
                      <a:pt x="299988" y="118335"/>
                      <a:pt x="290051" y="126465"/>
                    </a:cubicBezTo>
                    <a:cubicBezTo>
                      <a:pt x="290051" y="126465"/>
                      <a:pt x="289148" y="127368"/>
                      <a:pt x="289148" y="127368"/>
                    </a:cubicBezTo>
                    <a:cubicBezTo>
                      <a:pt x="272888" y="112915"/>
                      <a:pt x="247595" y="112915"/>
                      <a:pt x="231335" y="127368"/>
                    </a:cubicBezTo>
                    <a:cubicBezTo>
                      <a:pt x="219592" y="117432"/>
                      <a:pt x="203332" y="113818"/>
                      <a:pt x="187976" y="118335"/>
                    </a:cubicBezTo>
                    <a:lnTo>
                      <a:pt x="187976" y="43359"/>
                    </a:lnTo>
                    <a:cubicBezTo>
                      <a:pt x="187976" y="19873"/>
                      <a:pt x="169006" y="0"/>
                      <a:pt x="144617" y="0"/>
                    </a:cubicBezTo>
                    <a:cubicBezTo>
                      <a:pt x="121130" y="0"/>
                      <a:pt x="101257" y="18970"/>
                      <a:pt x="101257" y="43359"/>
                    </a:cubicBezTo>
                    <a:lnTo>
                      <a:pt x="101257" y="220410"/>
                    </a:lnTo>
                    <a:lnTo>
                      <a:pt x="63318" y="197827"/>
                    </a:lnTo>
                    <a:cubicBezTo>
                      <a:pt x="51575" y="190601"/>
                      <a:pt x="37121" y="190601"/>
                      <a:pt x="24475" y="196020"/>
                    </a:cubicBezTo>
                    <a:lnTo>
                      <a:pt x="21765" y="196924"/>
                    </a:lnTo>
                    <a:cubicBezTo>
                      <a:pt x="9118" y="203247"/>
                      <a:pt x="988" y="215894"/>
                      <a:pt x="85" y="229443"/>
                    </a:cubicBezTo>
                    <a:cubicBezTo>
                      <a:pt x="-818" y="242993"/>
                      <a:pt x="5505" y="256543"/>
                      <a:pt x="17248" y="264673"/>
                    </a:cubicBezTo>
                    <a:lnTo>
                      <a:pt x="17248" y="264673"/>
                    </a:lnTo>
                    <a:close/>
                    <a:moveTo>
                      <a:pt x="35315" y="222217"/>
                    </a:moveTo>
                    <a:lnTo>
                      <a:pt x="38025" y="221314"/>
                    </a:lnTo>
                    <a:cubicBezTo>
                      <a:pt x="41638" y="219507"/>
                      <a:pt x="45251" y="219507"/>
                      <a:pt x="48865" y="221314"/>
                    </a:cubicBezTo>
                    <a:lnTo>
                      <a:pt x="109387" y="257447"/>
                    </a:lnTo>
                    <a:cubicBezTo>
                      <a:pt x="113903" y="260156"/>
                      <a:pt x="119324" y="260156"/>
                      <a:pt x="123840" y="257447"/>
                    </a:cubicBezTo>
                    <a:cubicBezTo>
                      <a:pt x="128357" y="254736"/>
                      <a:pt x="131067" y="250220"/>
                      <a:pt x="131067" y="244800"/>
                    </a:cubicBezTo>
                    <a:lnTo>
                      <a:pt x="131067" y="42456"/>
                    </a:lnTo>
                    <a:cubicBezTo>
                      <a:pt x="131067" y="34326"/>
                      <a:pt x="137390" y="28003"/>
                      <a:pt x="145520" y="28003"/>
                    </a:cubicBezTo>
                    <a:cubicBezTo>
                      <a:pt x="153650" y="28003"/>
                      <a:pt x="159973" y="34326"/>
                      <a:pt x="159973" y="42456"/>
                    </a:cubicBezTo>
                    <a:lnTo>
                      <a:pt x="159973" y="158984"/>
                    </a:lnTo>
                    <a:cubicBezTo>
                      <a:pt x="159973" y="167114"/>
                      <a:pt x="166296" y="173437"/>
                      <a:pt x="174426" y="173437"/>
                    </a:cubicBezTo>
                    <a:cubicBezTo>
                      <a:pt x="182556" y="173437"/>
                      <a:pt x="188880" y="167114"/>
                      <a:pt x="188880" y="158984"/>
                    </a:cubicBezTo>
                    <a:cubicBezTo>
                      <a:pt x="188880" y="150854"/>
                      <a:pt x="195202" y="144531"/>
                      <a:pt x="203332" y="144531"/>
                    </a:cubicBezTo>
                    <a:cubicBezTo>
                      <a:pt x="211463" y="144531"/>
                      <a:pt x="217785" y="150854"/>
                      <a:pt x="217785" y="158984"/>
                    </a:cubicBezTo>
                    <a:cubicBezTo>
                      <a:pt x="217785" y="167114"/>
                      <a:pt x="224109" y="173437"/>
                      <a:pt x="232239" y="173437"/>
                    </a:cubicBezTo>
                    <a:cubicBezTo>
                      <a:pt x="240368" y="173437"/>
                      <a:pt x="246692" y="167114"/>
                      <a:pt x="246692" y="158984"/>
                    </a:cubicBezTo>
                    <a:cubicBezTo>
                      <a:pt x="246692" y="150854"/>
                      <a:pt x="253015" y="144531"/>
                      <a:pt x="261145" y="144531"/>
                    </a:cubicBezTo>
                    <a:cubicBezTo>
                      <a:pt x="269275" y="144531"/>
                      <a:pt x="275598" y="150854"/>
                      <a:pt x="275598" y="158984"/>
                    </a:cubicBezTo>
                    <a:cubicBezTo>
                      <a:pt x="275598" y="167114"/>
                      <a:pt x="281922" y="173437"/>
                      <a:pt x="290051" y="173437"/>
                    </a:cubicBezTo>
                    <a:cubicBezTo>
                      <a:pt x="298181" y="173437"/>
                      <a:pt x="304505" y="167114"/>
                      <a:pt x="304505" y="158984"/>
                    </a:cubicBezTo>
                    <a:cubicBezTo>
                      <a:pt x="304505" y="154468"/>
                      <a:pt x="306311" y="150854"/>
                      <a:pt x="309924" y="148144"/>
                    </a:cubicBezTo>
                    <a:cubicBezTo>
                      <a:pt x="313538" y="145435"/>
                      <a:pt x="317151" y="144531"/>
                      <a:pt x="321667" y="145435"/>
                    </a:cubicBezTo>
                    <a:cubicBezTo>
                      <a:pt x="328894" y="147241"/>
                      <a:pt x="334314" y="153565"/>
                      <a:pt x="333411" y="160791"/>
                    </a:cubicBezTo>
                    <a:lnTo>
                      <a:pt x="333411" y="303516"/>
                    </a:lnTo>
                    <a:lnTo>
                      <a:pt x="121130" y="303516"/>
                    </a:lnTo>
                    <a:lnTo>
                      <a:pt x="34411" y="241186"/>
                    </a:lnTo>
                    <a:cubicBezTo>
                      <a:pt x="31701" y="239380"/>
                      <a:pt x="29895" y="234864"/>
                      <a:pt x="29895" y="231250"/>
                    </a:cubicBezTo>
                    <a:cubicBezTo>
                      <a:pt x="29895" y="227637"/>
                      <a:pt x="31701" y="224024"/>
                      <a:pt x="35315" y="222217"/>
                    </a:cubicBezTo>
                    <a:lnTo>
                      <a:pt x="35315" y="222217"/>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grpSp>
        <p:nvGrpSpPr>
          <p:cNvPr id="26" name="Graphic 3">
            <a:extLst>
              <a:ext uri="{FF2B5EF4-FFF2-40B4-BE49-F238E27FC236}">
                <a16:creationId xmlns:a16="http://schemas.microsoft.com/office/drawing/2014/main" id="{E2BFA630-0177-59F6-002A-8520ACA246AC}"/>
              </a:ext>
            </a:extLst>
          </p:cNvPr>
          <p:cNvGrpSpPr/>
          <p:nvPr/>
        </p:nvGrpSpPr>
        <p:grpSpPr>
          <a:xfrm>
            <a:off x="934329" y="3975292"/>
            <a:ext cx="1091621" cy="1089230"/>
            <a:chOff x="10410452" y="410457"/>
            <a:chExt cx="1091621" cy="1089230"/>
          </a:xfrm>
          <a:solidFill>
            <a:srgbClr val="F79037"/>
          </a:solidFill>
        </p:grpSpPr>
        <p:sp>
          <p:nvSpPr>
            <p:cNvPr id="27" name="Freeform 26">
              <a:extLst>
                <a:ext uri="{FF2B5EF4-FFF2-40B4-BE49-F238E27FC236}">
                  <a16:creationId xmlns:a16="http://schemas.microsoft.com/office/drawing/2014/main" id="{4E632F0B-8FA6-CCEA-3A9D-45ED9C36D531}"/>
                </a:ext>
              </a:extLst>
            </p:cNvPr>
            <p:cNvSpPr/>
            <p:nvPr/>
          </p:nvSpPr>
          <p:spPr>
            <a:xfrm>
              <a:off x="10975462" y="481769"/>
              <a:ext cx="268790" cy="153594"/>
            </a:xfrm>
            <a:custGeom>
              <a:avLst/>
              <a:gdLst>
                <a:gd name="connsiteX0" fmla="*/ 134395 w 268790"/>
                <a:gd name="connsiteY0" fmla="*/ 153595 h 153594"/>
                <a:gd name="connsiteX1" fmla="*/ 208450 w 268790"/>
                <a:gd name="connsiteY1" fmla="*/ 95997 h 153594"/>
                <a:gd name="connsiteX2" fmla="*/ 268791 w 268790"/>
                <a:gd name="connsiteY2" fmla="*/ 95997 h 153594"/>
                <a:gd name="connsiteX3" fmla="*/ 268791 w 268790"/>
                <a:gd name="connsiteY3" fmla="*/ 57598 h 153594"/>
                <a:gd name="connsiteX4" fmla="*/ 208450 w 268790"/>
                <a:gd name="connsiteY4" fmla="*/ 57598 h 153594"/>
                <a:gd name="connsiteX5" fmla="*/ 134395 w 268790"/>
                <a:gd name="connsiteY5" fmla="*/ 0 h 153594"/>
                <a:gd name="connsiteX6" fmla="*/ 60340 w 268790"/>
                <a:gd name="connsiteY6" fmla="*/ 57598 h 153594"/>
                <a:gd name="connsiteX7" fmla="*/ 0 w 268790"/>
                <a:gd name="connsiteY7" fmla="*/ 57598 h 153594"/>
                <a:gd name="connsiteX8" fmla="*/ 0 w 268790"/>
                <a:gd name="connsiteY8" fmla="*/ 95997 h 153594"/>
                <a:gd name="connsiteX9" fmla="*/ 60340 w 268790"/>
                <a:gd name="connsiteY9" fmla="*/ 95997 h 153594"/>
                <a:gd name="connsiteX10" fmla="*/ 134395 w 268790"/>
                <a:gd name="connsiteY10" fmla="*/ 153595 h 153594"/>
                <a:gd name="connsiteX11" fmla="*/ 134395 w 268790"/>
                <a:gd name="connsiteY11" fmla="*/ 153595 h 153594"/>
                <a:gd name="connsiteX12" fmla="*/ 134395 w 268790"/>
                <a:gd name="connsiteY12" fmla="*/ 38399 h 153594"/>
                <a:gd name="connsiteX13" fmla="*/ 170051 w 268790"/>
                <a:gd name="connsiteY13" fmla="*/ 63084 h 153594"/>
                <a:gd name="connsiteX14" fmla="*/ 161823 w 268790"/>
                <a:gd name="connsiteY14" fmla="*/ 104225 h 153594"/>
                <a:gd name="connsiteX15" fmla="*/ 120682 w 268790"/>
                <a:gd name="connsiteY15" fmla="*/ 112453 h 153594"/>
                <a:gd name="connsiteX16" fmla="*/ 95997 w 268790"/>
                <a:gd name="connsiteY16" fmla="*/ 76797 h 153594"/>
                <a:gd name="connsiteX17" fmla="*/ 134395 w 268790"/>
                <a:gd name="connsiteY17" fmla="*/ 38399 h 153594"/>
                <a:gd name="connsiteX18" fmla="*/ 134395 w 268790"/>
                <a:gd name="connsiteY18" fmla="*/ 38399 h 153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68790" h="153594">
                  <a:moveTo>
                    <a:pt x="134395" y="153595"/>
                  </a:moveTo>
                  <a:cubicBezTo>
                    <a:pt x="170051" y="153595"/>
                    <a:pt x="200222" y="128910"/>
                    <a:pt x="208450" y="95997"/>
                  </a:cubicBezTo>
                  <a:lnTo>
                    <a:pt x="268791" y="95997"/>
                  </a:lnTo>
                  <a:lnTo>
                    <a:pt x="268791" y="57598"/>
                  </a:lnTo>
                  <a:lnTo>
                    <a:pt x="208450" y="57598"/>
                  </a:lnTo>
                  <a:cubicBezTo>
                    <a:pt x="200222" y="24685"/>
                    <a:pt x="170051" y="0"/>
                    <a:pt x="134395" y="0"/>
                  </a:cubicBezTo>
                  <a:cubicBezTo>
                    <a:pt x="98740" y="0"/>
                    <a:pt x="68569" y="24685"/>
                    <a:pt x="60340" y="57598"/>
                  </a:cubicBezTo>
                  <a:lnTo>
                    <a:pt x="0" y="57598"/>
                  </a:lnTo>
                  <a:lnTo>
                    <a:pt x="0" y="95997"/>
                  </a:lnTo>
                  <a:lnTo>
                    <a:pt x="60340" y="95997"/>
                  </a:lnTo>
                  <a:cubicBezTo>
                    <a:pt x="68569" y="128910"/>
                    <a:pt x="98740" y="153595"/>
                    <a:pt x="134395" y="153595"/>
                  </a:cubicBezTo>
                  <a:lnTo>
                    <a:pt x="134395" y="153595"/>
                  </a:lnTo>
                  <a:close/>
                  <a:moveTo>
                    <a:pt x="134395" y="38399"/>
                  </a:moveTo>
                  <a:cubicBezTo>
                    <a:pt x="150852" y="38399"/>
                    <a:pt x="164566" y="46627"/>
                    <a:pt x="170051" y="63084"/>
                  </a:cubicBezTo>
                  <a:cubicBezTo>
                    <a:pt x="175537" y="76797"/>
                    <a:pt x="172794" y="93254"/>
                    <a:pt x="161823" y="104225"/>
                  </a:cubicBezTo>
                  <a:cubicBezTo>
                    <a:pt x="150852" y="115196"/>
                    <a:pt x="134395" y="117939"/>
                    <a:pt x="120682" y="112453"/>
                  </a:cubicBezTo>
                  <a:cubicBezTo>
                    <a:pt x="106968" y="106968"/>
                    <a:pt x="95997" y="93254"/>
                    <a:pt x="95997" y="76797"/>
                  </a:cubicBezTo>
                  <a:cubicBezTo>
                    <a:pt x="95997" y="54855"/>
                    <a:pt x="112454" y="38399"/>
                    <a:pt x="134395" y="38399"/>
                  </a:cubicBezTo>
                  <a:lnTo>
                    <a:pt x="134395" y="38399"/>
                  </a:lnTo>
                  <a:close/>
                </a:path>
              </a:pathLst>
            </a:custGeom>
            <a:solidFill>
              <a:srgbClr val="DD1470"/>
            </a:solidFill>
            <a:ln w="27426"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EEDFB098-7D33-8240-D493-7EB5DAA62996}"/>
                </a:ext>
              </a:extLst>
            </p:cNvPr>
            <p:cNvSpPr/>
            <p:nvPr/>
          </p:nvSpPr>
          <p:spPr>
            <a:xfrm>
              <a:off x="10410452" y="410457"/>
              <a:ext cx="1091621" cy="1089230"/>
            </a:xfrm>
            <a:custGeom>
              <a:avLst/>
              <a:gdLst>
                <a:gd name="connsiteX0" fmla="*/ 1047737 w 1091621"/>
                <a:gd name="connsiteY0" fmla="*/ 822829 h 1089230"/>
                <a:gd name="connsiteX1" fmla="*/ 984653 w 1091621"/>
                <a:gd name="connsiteY1" fmla="*/ 743289 h 1089230"/>
                <a:gd name="connsiteX2" fmla="*/ 916084 w 1091621"/>
                <a:gd name="connsiteY2" fmla="*/ 715861 h 1089230"/>
                <a:gd name="connsiteX3" fmla="*/ 872200 w 1091621"/>
                <a:gd name="connsiteY3" fmla="*/ 693919 h 1089230"/>
                <a:gd name="connsiteX4" fmla="*/ 773461 w 1091621"/>
                <a:gd name="connsiteY4" fmla="*/ 655520 h 1089230"/>
                <a:gd name="connsiteX5" fmla="*/ 759747 w 1091621"/>
                <a:gd name="connsiteY5" fmla="*/ 611636 h 1089230"/>
                <a:gd name="connsiteX6" fmla="*/ 759747 w 1091621"/>
                <a:gd name="connsiteY6" fmla="*/ 562266 h 1089230"/>
                <a:gd name="connsiteX7" fmla="*/ 831058 w 1091621"/>
                <a:gd name="connsiteY7" fmla="*/ 562266 h 1089230"/>
                <a:gd name="connsiteX8" fmla="*/ 948998 w 1091621"/>
                <a:gd name="connsiteY8" fmla="*/ 482726 h 1089230"/>
                <a:gd name="connsiteX9" fmla="*/ 995624 w 1091621"/>
                <a:gd name="connsiteY9" fmla="*/ 370273 h 1089230"/>
                <a:gd name="connsiteX10" fmla="*/ 995624 w 1091621"/>
                <a:gd name="connsiteY10" fmla="*/ 356559 h 1089230"/>
                <a:gd name="connsiteX11" fmla="*/ 995624 w 1091621"/>
                <a:gd name="connsiteY11" fmla="*/ 356559 h 1089230"/>
                <a:gd name="connsiteX12" fmla="*/ 979168 w 1091621"/>
                <a:gd name="connsiteY12" fmla="*/ 345588 h 1089230"/>
                <a:gd name="connsiteX13" fmla="*/ 883171 w 1091621"/>
                <a:gd name="connsiteY13" fmla="*/ 345588 h 1089230"/>
                <a:gd name="connsiteX14" fmla="*/ 770718 w 1091621"/>
                <a:gd name="connsiteY14" fmla="*/ 416900 h 1089230"/>
                <a:gd name="connsiteX15" fmla="*/ 762489 w 1091621"/>
                <a:gd name="connsiteY15" fmla="*/ 433357 h 1089230"/>
                <a:gd name="connsiteX16" fmla="*/ 762489 w 1091621"/>
                <a:gd name="connsiteY16" fmla="*/ 293475 h 1089230"/>
                <a:gd name="connsiteX17" fmla="*/ 943512 w 1091621"/>
                <a:gd name="connsiteY17" fmla="*/ 293475 h 1089230"/>
                <a:gd name="connsiteX18" fmla="*/ 962712 w 1091621"/>
                <a:gd name="connsiteY18" fmla="*/ 274276 h 1089230"/>
                <a:gd name="connsiteX19" fmla="*/ 962712 w 1091621"/>
                <a:gd name="connsiteY19" fmla="*/ 19199 h 1089230"/>
                <a:gd name="connsiteX20" fmla="*/ 943512 w 1091621"/>
                <a:gd name="connsiteY20" fmla="*/ 0 h 1089230"/>
                <a:gd name="connsiteX21" fmla="*/ 471756 w 1091621"/>
                <a:gd name="connsiteY21" fmla="*/ 0 h 1089230"/>
                <a:gd name="connsiteX22" fmla="*/ 452557 w 1091621"/>
                <a:gd name="connsiteY22" fmla="*/ 19199 h 1089230"/>
                <a:gd name="connsiteX23" fmla="*/ 452557 w 1091621"/>
                <a:gd name="connsiteY23" fmla="*/ 274276 h 1089230"/>
                <a:gd name="connsiteX24" fmla="*/ 471756 w 1091621"/>
                <a:gd name="connsiteY24" fmla="*/ 293475 h 1089230"/>
                <a:gd name="connsiteX25" fmla="*/ 652778 w 1091621"/>
                <a:gd name="connsiteY25" fmla="*/ 293475 h 1089230"/>
                <a:gd name="connsiteX26" fmla="*/ 652778 w 1091621"/>
                <a:gd name="connsiteY26" fmla="*/ 433357 h 1089230"/>
                <a:gd name="connsiteX27" fmla="*/ 644550 w 1091621"/>
                <a:gd name="connsiteY27" fmla="*/ 416900 h 1089230"/>
                <a:gd name="connsiteX28" fmla="*/ 532097 w 1091621"/>
                <a:gd name="connsiteY28" fmla="*/ 345588 h 1089230"/>
                <a:gd name="connsiteX29" fmla="*/ 436100 w 1091621"/>
                <a:gd name="connsiteY29" fmla="*/ 345588 h 1089230"/>
                <a:gd name="connsiteX30" fmla="*/ 419643 w 1091621"/>
                <a:gd name="connsiteY30" fmla="*/ 356559 h 1089230"/>
                <a:gd name="connsiteX31" fmla="*/ 419643 w 1091621"/>
                <a:gd name="connsiteY31" fmla="*/ 356559 h 1089230"/>
                <a:gd name="connsiteX32" fmla="*/ 419643 w 1091621"/>
                <a:gd name="connsiteY32" fmla="*/ 370273 h 1089230"/>
                <a:gd name="connsiteX33" fmla="*/ 466270 w 1091621"/>
                <a:gd name="connsiteY33" fmla="*/ 482726 h 1089230"/>
                <a:gd name="connsiteX34" fmla="*/ 584209 w 1091621"/>
                <a:gd name="connsiteY34" fmla="*/ 562266 h 1089230"/>
                <a:gd name="connsiteX35" fmla="*/ 655521 w 1091621"/>
                <a:gd name="connsiteY35" fmla="*/ 562266 h 1089230"/>
                <a:gd name="connsiteX36" fmla="*/ 655521 w 1091621"/>
                <a:gd name="connsiteY36" fmla="*/ 614379 h 1089230"/>
                <a:gd name="connsiteX37" fmla="*/ 641807 w 1091621"/>
                <a:gd name="connsiteY37" fmla="*/ 652778 h 1089230"/>
                <a:gd name="connsiteX38" fmla="*/ 518383 w 1091621"/>
                <a:gd name="connsiteY38" fmla="*/ 696662 h 1089230"/>
                <a:gd name="connsiteX39" fmla="*/ 479984 w 1091621"/>
                <a:gd name="connsiteY39" fmla="*/ 718604 h 1089230"/>
                <a:gd name="connsiteX40" fmla="*/ 422386 w 1091621"/>
                <a:gd name="connsiteY40" fmla="*/ 743289 h 1089230"/>
                <a:gd name="connsiteX41" fmla="*/ 364788 w 1091621"/>
                <a:gd name="connsiteY41" fmla="*/ 817343 h 1089230"/>
                <a:gd name="connsiteX42" fmla="*/ 345589 w 1091621"/>
                <a:gd name="connsiteY42" fmla="*/ 817343 h 1089230"/>
                <a:gd name="connsiteX43" fmla="*/ 345589 w 1091621"/>
                <a:gd name="connsiteY43" fmla="*/ 798144 h 1089230"/>
                <a:gd name="connsiteX44" fmla="*/ 326389 w 1091621"/>
                <a:gd name="connsiteY44" fmla="*/ 778945 h 1089230"/>
                <a:gd name="connsiteX45" fmla="*/ 19200 w 1091621"/>
                <a:gd name="connsiteY45" fmla="*/ 778945 h 1089230"/>
                <a:gd name="connsiteX46" fmla="*/ 0 w 1091621"/>
                <a:gd name="connsiteY46" fmla="*/ 798144 h 1089230"/>
                <a:gd name="connsiteX47" fmla="*/ 0 w 1091621"/>
                <a:gd name="connsiteY47" fmla="*/ 1069677 h 1089230"/>
                <a:gd name="connsiteX48" fmla="*/ 19200 w 1091621"/>
                <a:gd name="connsiteY48" fmla="*/ 1088877 h 1089230"/>
                <a:gd name="connsiteX49" fmla="*/ 326389 w 1091621"/>
                <a:gd name="connsiteY49" fmla="*/ 1088877 h 1089230"/>
                <a:gd name="connsiteX50" fmla="*/ 345589 w 1091621"/>
                <a:gd name="connsiteY50" fmla="*/ 1069677 h 1089230"/>
                <a:gd name="connsiteX51" fmla="*/ 345589 w 1091621"/>
                <a:gd name="connsiteY51" fmla="*/ 1053221 h 1089230"/>
                <a:gd name="connsiteX52" fmla="*/ 386730 w 1091621"/>
                <a:gd name="connsiteY52" fmla="*/ 1064192 h 1089230"/>
                <a:gd name="connsiteX53" fmla="*/ 789917 w 1091621"/>
                <a:gd name="connsiteY53" fmla="*/ 1066935 h 1089230"/>
                <a:gd name="connsiteX54" fmla="*/ 932541 w 1091621"/>
                <a:gd name="connsiteY54" fmla="*/ 1034021 h 1089230"/>
                <a:gd name="connsiteX55" fmla="*/ 938027 w 1091621"/>
                <a:gd name="connsiteY55" fmla="*/ 1031279 h 1089230"/>
                <a:gd name="connsiteX56" fmla="*/ 1064193 w 1091621"/>
                <a:gd name="connsiteY56" fmla="*/ 938025 h 1089230"/>
                <a:gd name="connsiteX57" fmla="*/ 1091621 w 1091621"/>
                <a:gd name="connsiteY57" fmla="*/ 885912 h 1089230"/>
                <a:gd name="connsiteX58" fmla="*/ 1091621 w 1091621"/>
                <a:gd name="connsiteY58" fmla="*/ 885912 h 1089230"/>
                <a:gd name="connsiteX59" fmla="*/ 1047737 w 1091621"/>
                <a:gd name="connsiteY59" fmla="*/ 822829 h 1089230"/>
                <a:gd name="connsiteX60" fmla="*/ 1047737 w 1091621"/>
                <a:gd name="connsiteY60" fmla="*/ 822829 h 1089230"/>
                <a:gd name="connsiteX61" fmla="*/ 798145 w 1091621"/>
                <a:gd name="connsiteY61" fmla="*/ 430614 h 1089230"/>
                <a:gd name="connsiteX62" fmla="*/ 880429 w 1091621"/>
                <a:gd name="connsiteY62" fmla="*/ 381244 h 1089230"/>
                <a:gd name="connsiteX63" fmla="*/ 948998 w 1091621"/>
                <a:gd name="connsiteY63" fmla="*/ 381244 h 1089230"/>
                <a:gd name="connsiteX64" fmla="*/ 913341 w 1091621"/>
                <a:gd name="connsiteY64" fmla="*/ 469012 h 1089230"/>
                <a:gd name="connsiteX65" fmla="*/ 828316 w 1091621"/>
                <a:gd name="connsiteY65" fmla="*/ 526610 h 1089230"/>
                <a:gd name="connsiteX66" fmla="*/ 781689 w 1091621"/>
                <a:gd name="connsiteY66" fmla="*/ 526610 h 1089230"/>
                <a:gd name="connsiteX67" fmla="*/ 896885 w 1091621"/>
                <a:gd name="connsiteY67" fmla="*/ 427871 h 1089230"/>
                <a:gd name="connsiteX68" fmla="*/ 866715 w 1091621"/>
                <a:gd name="connsiteY68" fmla="*/ 405929 h 1089230"/>
                <a:gd name="connsiteX69" fmla="*/ 762489 w 1091621"/>
                <a:gd name="connsiteY69" fmla="*/ 493697 h 1089230"/>
                <a:gd name="connsiteX70" fmla="*/ 798145 w 1091621"/>
                <a:gd name="connsiteY70" fmla="*/ 430614 h 1089230"/>
                <a:gd name="connsiteX71" fmla="*/ 504669 w 1091621"/>
                <a:gd name="connsiteY71" fmla="*/ 181022 h 1089230"/>
                <a:gd name="connsiteX72" fmla="*/ 485470 w 1091621"/>
                <a:gd name="connsiteY72" fmla="*/ 181022 h 1089230"/>
                <a:gd name="connsiteX73" fmla="*/ 485470 w 1091621"/>
                <a:gd name="connsiteY73" fmla="*/ 109710 h 1089230"/>
                <a:gd name="connsiteX74" fmla="*/ 504669 w 1091621"/>
                <a:gd name="connsiteY74" fmla="*/ 109710 h 1089230"/>
                <a:gd name="connsiteX75" fmla="*/ 559524 w 1091621"/>
                <a:gd name="connsiteY75" fmla="*/ 54855 h 1089230"/>
                <a:gd name="connsiteX76" fmla="*/ 559524 w 1091621"/>
                <a:gd name="connsiteY76" fmla="*/ 35656 h 1089230"/>
                <a:gd name="connsiteX77" fmla="*/ 850258 w 1091621"/>
                <a:gd name="connsiteY77" fmla="*/ 35656 h 1089230"/>
                <a:gd name="connsiteX78" fmla="*/ 850258 w 1091621"/>
                <a:gd name="connsiteY78" fmla="*/ 54855 h 1089230"/>
                <a:gd name="connsiteX79" fmla="*/ 905113 w 1091621"/>
                <a:gd name="connsiteY79" fmla="*/ 109710 h 1089230"/>
                <a:gd name="connsiteX80" fmla="*/ 924313 w 1091621"/>
                <a:gd name="connsiteY80" fmla="*/ 109710 h 1089230"/>
                <a:gd name="connsiteX81" fmla="*/ 924313 w 1091621"/>
                <a:gd name="connsiteY81" fmla="*/ 181022 h 1089230"/>
                <a:gd name="connsiteX82" fmla="*/ 905113 w 1091621"/>
                <a:gd name="connsiteY82" fmla="*/ 181022 h 1089230"/>
                <a:gd name="connsiteX83" fmla="*/ 850258 w 1091621"/>
                <a:gd name="connsiteY83" fmla="*/ 235878 h 1089230"/>
                <a:gd name="connsiteX84" fmla="*/ 850258 w 1091621"/>
                <a:gd name="connsiteY84" fmla="*/ 255077 h 1089230"/>
                <a:gd name="connsiteX85" fmla="*/ 559524 w 1091621"/>
                <a:gd name="connsiteY85" fmla="*/ 255077 h 1089230"/>
                <a:gd name="connsiteX86" fmla="*/ 559524 w 1091621"/>
                <a:gd name="connsiteY86" fmla="*/ 235878 h 1089230"/>
                <a:gd name="connsiteX87" fmla="*/ 504669 w 1091621"/>
                <a:gd name="connsiteY87" fmla="*/ 181022 h 1089230"/>
                <a:gd name="connsiteX88" fmla="*/ 504669 w 1091621"/>
                <a:gd name="connsiteY88" fmla="*/ 181022 h 1089230"/>
                <a:gd name="connsiteX89" fmla="*/ 885914 w 1091621"/>
                <a:gd name="connsiteY89" fmla="*/ 255077 h 1089230"/>
                <a:gd name="connsiteX90" fmla="*/ 885914 w 1091621"/>
                <a:gd name="connsiteY90" fmla="*/ 235878 h 1089230"/>
                <a:gd name="connsiteX91" fmla="*/ 905113 w 1091621"/>
                <a:gd name="connsiteY91" fmla="*/ 216678 h 1089230"/>
                <a:gd name="connsiteX92" fmla="*/ 924313 w 1091621"/>
                <a:gd name="connsiteY92" fmla="*/ 216678 h 1089230"/>
                <a:gd name="connsiteX93" fmla="*/ 924313 w 1091621"/>
                <a:gd name="connsiteY93" fmla="*/ 252334 h 1089230"/>
                <a:gd name="connsiteX94" fmla="*/ 885914 w 1091621"/>
                <a:gd name="connsiteY94" fmla="*/ 252334 h 1089230"/>
                <a:gd name="connsiteX95" fmla="*/ 921570 w 1091621"/>
                <a:gd name="connsiteY95" fmla="*/ 74054 h 1089230"/>
                <a:gd name="connsiteX96" fmla="*/ 902370 w 1091621"/>
                <a:gd name="connsiteY96" fmla="*/ 74054 h 1089230"/>
                <a:gd name="connsiteX97" fmla="*/ 883171 w 1091621"/>
                <a:gd name="connsiteY97" fmla="*/ 54855 h 1089230"/>
                <a:gd name="connsiteX98" fmla="*/ 883171 w 1091621"/>
                <a:gd name="connsiteY98" fmla="*/ 35656 h 1089230"/>
                <a:gd name="connsiteX99" fmla="*/ 918827 w 1091621"/>
                <a:gd name="connsiteY99" fmla="*/ 35656 h 1089230"/>
                <a:gd name="connsiteX100" fmla="*/ 918827 w 1091621"/>
                <a:gd name="connsiteY100" fmla="*/ 74054 h 1089230"/>
                <a:gd name="connsiteX101" fmla="*/ 521126 w 1091621"/>
                <a:gd name="connsiteY101" fmla="*/ 35656 h 1089230"/>
                <a:gd name="connsiteX102" fmla="*/ 521126 w 1091621"/>
                <a:gd name="connsiteY102" fmla="*/ 54855 h 1089230"/>
                <a:gd name="connsiteX103" fmla="*/ 501926 w 1091621"/>
                <a:gd name="connsiteY103" fmla="*/ 74054 h 1089230"/>
                <a:gd name="connsiteX104" fmla="*/ 482727 w 1091621"/>
                <a:gd name="connsiteY104" fmla="*/ 74054 h 1089230"/>
                <a:gd name="connsiteX105" fmla="*/ 482727 w 1091621"/>
                <a:gd name="connsiteY105" fmla="*/ 38399 h 1089230"/>
                <a:gd name="connsiteX106" fmla="*/ 521126 w 1091621"/>
                <a:gd name="connsiteY106" fmla="*/ 38399 h 1089230"/>
                <a:gd name="connsiteX107" fmla="*/ 485470 w 1091621"/>
                <a:gd name="connsiteY107" fmla="*/ 219421 h 1089230"/>
                <a:gd name="connsiteX108" fmla="*/ 504669 w 1091621"/>
                <a:gd name="connsiteY108" fmla="*/ 219421 h 1089230"/>
                <a:gd name="connsiteX109" fmla="*/ 523869 w 1091621"/>
                <a:gd name="connsiteY109" fmla="*/ 238620 h 1089230"/>
                <a:gd name="connsiteX110" fmla="*/ 523869 w 1091621"/>
                <a:gd name="connsiteY110" fmla="*/ 257820 h 1089230"/>
                <a:gd name="connsiteX111" fmla="*/ 488212 w 1091621"/>
                <a:gd name="connsiteY111" fmla="*/ 257820 h 1089230"/>
                <a:gd name="connsiteX112" fmla="*/ 488212 w 1091621"/>
                <a:gd name="connsiteY112" fmla="*/ 219421 h 1089230"/>
                <a:gd name="connsiteX113" fmla="*/ 721348 w 1091621"/>
                <a:gd name="connsiteY113" fmla="*/ 290733 h 1089230"/>
                <a:gd name="connsiteX114" fmla="*/ 721348 w 1091621"/>
                <a:gd name="connsiteY114" fmla="*/ 617122 h 1089230"/>
                <a:gd name="connsiteX115" fmla="*/ 721348 w 1091621"/>
                <a:gd name="connsiteY115" fmla="*/ 622607 h 1089230"/>
                <a:gd name="connsiteX116" fmla="*/ 732319 w 1091621"/>
                <a:gd name="connsiteY116" fmla="*/ 652778 h 1089230"/>
                <a:gd name="connsiteX117" fmla="*/ 713120 w 1091621"/>
                <a:gd name="connsiteY117" fmla="*/ 652778 h 1089230"/>
                <a:gd name="connsiteX118" fmla="*/ 671978 w 1091621"/>
                <a:gd name="connsiteY118" fmla="*/ 652778 h 1089230"/>
                <a:gd name="connsiteX119" fmla="*/ 682949 w 1091621"/>
                <a:gd name="connsiteY119" fmla="*/ 622607 h 1089230"/>
                <a:gd name="connsiteX120" fmla="*/ 682949 w 1091621"/>
                <a:gd name="connsiteY120" fmla="*/ 617122 h 1089230"/>
                <a:gd name="connsiteX121" fmla="*/ 682949 w 1091621"/>
                <a:gd name="connsiteY121" fmla="*/ 290733 h 1089230"/>
                <a:gd name="connsiteX122" fmla="*/ 721348 w 1091621"/>
                <a:gd name="connsiteY122" fmla="*/ 290733 h 1089230"/>
                <a:gd name="connsiteX123" fmla="*/ 493698 w 1091621"/>
                <a:gd name="connsiteY123" fmla="*/ 469012 h 1089230"/>
                <a:gd name="connsiteX124" fmla="*/ 458042 w 1091621"/>
                <a:gd name="connsiteY124" fmla="*/ 381244 h 1089230"/>
                <a:gd name="connsiteX125" fmla="*/ 526612 w 1091621"/>
                <a:gd name="connsiteY125" fmla="*/ 381244 h 1089230"/>
                <a:gd name="connsiteX126" fmla="*/ 608895 w 1091621"/>
                <a:gd name="connsiteY126" fmla="*/ 430614 h 1089230"/>
                <a:gd name="connsiteX127" fmla="*/ 639064 w 1091621"/>
                <a:gd name="connsiteY127" fmla="*/ 493697 h 1089230"/>
                <a:gd name="connsiteX128" fmla="*/ 534840 w 1091621"/>
                <a:gd name="connsiteY128" fmla="*/ 405929 h 1089230"/>
                <a:gd name="connsiteX129" fmla="*/ 504669 w 1091621"/>
                <a:gd name="connsiteY129" fmla="*/ 427871 h 1089230"/>
                <a:gd name="connsiteX130" fmla="*/ 619866 w 1091621"/>
                <a:gd name="connsiteY130" fmla="*/ 526610 h 1089230"/>
                <a:gd name="connsiteX131" fmla="*/ 573238 w 1091621"/>
                <a:gd name="connsiteY131" fmla="*/ 526610 h 1089230"/>
                <a:gd name="connsiteX132" fmla="*/ 493698 w 1091621"/>
                <a:gd name="connsiteY132" fmla="*/ 469012 h 1089230"/>
                <a:gd name="connsiteX133" fmla="*/ 493698 w 1091621"/>
                <a:gd name="connsiteY133" fmla="*/ 469012 h 1089230"/>
                <a:gd name="connsiteX134" fmla="*/ 433357 w 1091621"/>
                <a:gd name="connsiteY134" fmla="*/ 776202 h 1089230"/>
                <a:gd name="connsiteX135" fmla="*/ 490955 w 1091621"/>
                <a:gd name="connsiteY135" fmla="*/ 751517 h 1089230"/>
                <a:gd name="connsiteX136" fmla="*/ 534840 w 1091621"/>
                <a:gd name="connsiteY136" fmla="*/ 726832 h 1089230"/>
                <a:gd name="connsiteX137" fmla="*/ 644550 w 1091621"/>
                <a:gd name="connsiteY137" fmla="*/ 691176 h 1089230"/>
                <a:gd name="connsiteX138" fmla="*/ 715862 w 1091621"/>
                <a:gd name="connsiteY138" fmla="*/ 691176 h 1089230"/>
                <a:gd name="connsiteX139" fmla="*/ 855744 w 1091621"/>
                <a:gd name="connsiteY139" fmla="*/ 729575 h 1089230"/>
                <a:gd name="connsiteX140" fmla="*/ 905113 w 1091621"/>
                <a:gd name="connsiteY140" fmla="*/ 754260 h 1089230"/>
                <a:gd name="connsiteX141" fmla="*/ 973682 w 1091621"/>
                <a:gd name="connsiteY141" fmla="*/ 781687 h 1089230"/>
                <a:gd name="connsiteX142" fmla="*/ 1009338 w 1091621"/>
                <a:gd name="connsiteY142" fmla="*/ 820086 h 1089230"/>
                <a:gd name="connsiteX143" fmla="*/ 962712 w 1091621"/>
                <a:gd name="connsiteY143" fmla="*/ 833800 h 1089230"/>
                <a:gd name="connsiteX144" fmla="*/ 863972 w 1091621"/>
                <a:gd name="connsiteY144" fmla="*/ 891398 h 1089230"/>
                <a:gd name="connsiteX145" fmla="*/ 855744 w 1091621"/>
                <a:gd name="connsiteY145" fmla="*/ 894140 h 1089230"/>
                <a:gd name="connsiteX146" fmla="*/ 817344 w 1091621"/>
                <a:gd name="connsiteY146" fmla="*/ 894140 h 1089230"/>
                <a:gd name="connsiteX147" fmla="*/ 817344 w 1091621"/>
                <a:gd name="connsiteY147" fmla="*/ 822829 h 1089230"/>
                <a:gd name="connsiteX148" fmla="*/ 754261 w 1091621"/>
                <a:gd name="connsiteY148" fmla="*/ 787173 h 1089230"/>
                <a:gd name="connsiteX149" fmla="*/ 523869 w 1091621"/>
                <a:gd name="connsiteY149" fmla="*/ 787173 h 1089230"/>
                <a:gd name="connsiteX150" fmla="*/ 438843 w 1091621"/>
                <a:gd name="connsiteY150" fmla="*/ 806372 h 1089230"/>
                <a:gd name="connsiteX151" fmla="*/ 405929 w 1091621"/>
                <a:gd name="connsiteY151" fmla="*/ 822829 h 1089230"/>
                <a:gd name="connsiteX152" fmla="*/ 394958 w 1091621"/>
                <a:gd name="connsiteY152" fmla="*/ 822829 h 1089230"/>
                <a:gd name="connsiteX153" fmla="*/ 433357 w 1091621"/>
                <a:gd name="connsiteY153" fmla="*/ 776202 h 1089230"/>
                <a:gd name="connsiteX154" fmla="*/ 433357 w 1091621"/>
                <a:gd name="connsiteY154" fmla="*/ 776202 h 1089230"/>
                <a:gd name="connsiteX155" fmla="*/ 32914 w 1091621"/>
                <a:gd name="connsiteY155" fmla="*/ 817343 h 1089230"/>
                <a:gd name="connsiteX156" fmla="*/ 213936 w 1091621"/>
                <a:gd name="connsiteY156" fmla="*/ 817343 h 1089230"/>
                <a:gd name="connsiteX157" fmla="*/ 213936 w 1091621"/>
                <a:gd name="connsiteY157" fmla="*/ 1053221 h 1089230"/>
                <a:gd name="connsiteX158" fmla="*/ 32914 w 1091621"/>
                <a:gd name="connsiteY158" fmla="*/ 1053221 h 1089230"/>
                <a:gd name="connsiteX159" fmla="*/ 32914 w 1091621"/>
                <a:gd name="connsiteY159" fmla="*/ 817343 h 1089230"/>
                <a:gd name="connsiteX160" fmla="*/ 304447 w 1091621"/>
                <a:gd name="connsiteY160" fmla="*/ 1053221 h 1089230"/>
                <a:gd name="connsiteX161" fmla="*/ 249592 w 1091621"/>
                <a:gd name="connsiteY161" fmla="*/ 1053221 h 1089230"/>
                <a:gd name="connsiteX162" fmla="*/ 249592 w 1091621"/>
                <a:gd name="connsiteY162" fmla="*/ 817343 h 1089230"/>
                <a:gd name="connsiteX163" fmla="*/ 304447 w 1091621"/>
                <a:gd name="connsiteY163" fmla="*/ 817343 h 1089230"/>
                <a:gd name="connsiteX164" fmla="*/ 304447 w 1091621"/>
                <a:gd name="connsiteY164" fmla="*/ 1053221 h 1089230"/>
                <a:gd name="connsiteX165" fmla="*/ 1047737 w 1091621"/>
                <a:gd name="connsiteY165" fmla="*/ 883169 h 1089230"/>
                <a:gd name="connsiteX166" fmla="*/ 1036766 w 1091621"/>
                <a:gd name="connsiteY166" fmla="*/ 907854 h 1089230"/>
                <a:gd name="connsiteX167" fmla="*/ 913341 w 1091621"/>
                <a:gd name="connsiteY167" fmla="*/ 1001108 h 1089230"/>
                <a:gd name="connsiteX168" fmla="*/ 773461 w 1091621"/>
                <a:gd name="connsiteY168" fmla="*/ 1034021 h 1089230"/>
                <a:gd name="connsiteX169" fmla="*/ 389473 w 1091621"/>
                <a:gd name="connsiteY169" fmla="*/ 1031279 h 1089230"/>
                <a:gd name="connsiteX170" fmla="*/ 345589 w 1091621"/>
                <a:gd name="connsiteY170" fmla="*/ 1020307 h 1089230"/>
                <a:gd name="connsiteX171" fmla="*/ 340103 w 1091621"/>
                <a:gd name="connsiteY171" fmla="*/ 1020307 h 1089230"/>
                <a:gd name="connsiteX172" fmla="*/ 340103 w 1091621"/>
                <a:gd name="connsiteY172" fmla="*/ 855742 h 1089230"/>
                <a:gd name="connsiteX173" fmla="*/ 411415 w 1091621"/>
                <a:gd name="connsiteY173" fmla="*/ 855742 h 1089230"/>
                <a:gd name="connsiteX174" fmla="*/ 419643 w 1091621"/>
                <a:gd name="connsiteY174" fmla="*/ 852999 h 1089230"/>
                <a:gd name="connsiteX175" fmla="*/ 455300 w 1091621"/>
                <a:gd name="connsiteY175" fmla="*/ 833800 h 1089230"/>
                <a:gd name="connsiteX176" fmla="*/ 523869 w 1091621"/>
                <a:gd name="connsiteY176" fmla="*/ 817343 h 1089230"/>
                <a:gd name="connsiteX177" fmla="*/ 754261 w 1091621"/>
                <a:gd name="connsiteY177" fmla="*/ 817343 h 1089230"/>
                <a:gd name="connsiteX178" fmla="*/ 778946 w 1091621"/>
                <a:gd name="connsiteY178" fmla="*/ 828314 h 1089230"/>
                <a:gd name="connsiteX179" fmla="*/ 789917 w 1091621"/>
                <a:gd name="connsiteY179" fmla="*/ 852999 h 1089230"/>
                <a:gd name="connsiteX180" fmla="*/ 778946 w 1091621"/>
                <a:gd name="connsiteY180" fmla="*/ 877684 h 1089230"/>
                <a:gd name="connsiteX181" fmla="*/ 754261 w 1091621"/>
                <a:gd name="connsiteY181" fmla="*/ 888655 h 1089230"/>
                <a:gd name="connsiteX182" fmla="*/ 630837 w 1091621"/>
                <a:gd name="connsiteY182" fmla="*/ 888655 h 1089230"/>
                <a:gd name="connsiteX183" fmla="*/ 630837 w 1091621"/>
                <a:gd name="connsiteY183" fmla="*/ 924311 h 1089230"/>
                <a:gd name="connsiteX184" fmla="*/ 858486 w 1091621"/>
                <a:gd name="connsiteY184" fmla="*/ 924311 h 1089230"/>
                <a:gd name="connsiteX185" fmla="*/ 858486 w 1091621"/>
                <a:gd name="connsiteY185" fmla="*/ 924311 h 1089230"/>
                <a:gd name="connsiteX186" fmla="*/ 883171 w 1091621"/>
                <a:gd name="connsiteY186" fmla="*/ 918825 h 1089230"/>
                <a:gd name="connsiteX187" fmla="*/ 883171 w 1091621"/>
                <a:gd name="connsiteY187" fmla="*/ 918825 h 1089230"/>
                <a:gd name="connsiteX188" fmla="*/ 981910 w 1091621"/>
                <a:gd name="connsiteY188" fmla="*/ 861227 h 1089230"/>
                <a:gd name="connsiteX189" fmla="*/ 1017567 w 1091621"/>
                <a:gd name="connsiteY189" fmla="*/ 850256 h 1089230"/>
                <a:gd name="connsiteX190" fmla="*/ 1017567 w 1091621"/>
                <a:gd name="connsiteY190" fmla="*/ 850256 h 1089230"/>
                <a:gd name="connsiteX191" fmla="*/ 1047737 w 1091621"/>
                <a:gd name="connsiteY191" fmla="*/ 883169 h 1089230"/>
                <a:gd name="connsiteX192" fmla="*/ 1047737 w 1091621"/>
                <a:gd name="connsiteY192" fmla="*/ 883169 h 1089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Lst>
              <a:rect l="l" t="t" r="r" b="b"/>
              <a:pathLst>
                <a:path w="1091621" h="1089230">
                  <a:moveTo>
                    <a:pt x="1047737" y="822829"/>
                  </a:moveTo>
                  <a:cubicBezTo>
                    <a:pt x="1042252" y="787173"/>
                    <a:pt x="1020310" y="757002"/>
                    <a:pt x="984653" y="743289"/>
                  </a:cubicBezTo>
                  <a:lnTo>
                    <a:pt x="916084" y="715861"/>
                  </a:lnTo>
                  <a:cubicBezTo>
                    <a:pt x="899627" y="710375"/>
                    <a:pt x="885914" y="702147"/>
                    <a:pt x="872200" y="693919"/>
                  </a:cubicBezTo>
                  <a:cubicBezTo>
                    <a:pt x="842030" y="674719"/>
                    <a:pt x="809116" y="663748"/>
                    <a:pt x="773461" y="655520"/>
                  </a:cubicBezTo>
                  <a:lnTo>
                    <a:pt x="759747" y="611636"/>
                  </a:lnTo>
                  <a:lnTo>
                    <a:pt x="759747" y="562266"/>
                  </a:lnTo>
                  <a:lnTo>
                    <a:pt x="831058" y="562266"/>
                  </a:lnTo>
                  <a:cubicBezTo>
                    <a:pt x="883171" y="562266"/>
                    <a:pt x="929798" y="532096"/>
                    <a:pt x="948998" y="482726"/>
                  </a:cubicBezTo>
                  <a:lnTo>
                    <a:pt x="995624" y="370273"/>
                  </a:lnTo>
                  <a:cubicBezTo>
                    <a:pt x="998367" y="364787"/>
                    <a:pt x="998367" y="362045"/>
                    <a:pt x="995624" y="356559"/>
                  </a:cubicBezTo>
                  <a:lnTo>
                    <a:pt x="995624" y="356559"/>
                  </a:lnTo>
                  <a:cubicBezTo>
                    <a:pt x="992882" y="351074"/>
                    <a:pt x="987396" y="345588"/>
                    <a:pt x="979168" y="345588"/>
                  </a:cubicBezTo>
                  <a:lnTo>
                    <a:pt x="883171" y="345588"/>
                  </a:lnTo>
                  <a:cubicBezTo>
                    <a:pt x="833801" y="345588"/>
                    <a:pt x="789917" y="373016"/>
                    <a:pt x="770718" y="416900"/>
                  </a:cubicBezTo>
                  <a:lnTo>
                    <a:pt x="762489" y="433357"/>
                  </a:lnTo>
                  <a:lnTo>
                    <a:pt x="762489" y="293475"/>
                  </a:lnTo>
                  <a:lnTo>
                    <a:pt x="943512" y="293475"/>
                  </a:lnTo>
                  <a:cubicBezTo>
                    <a:pt x="954483" y="293475"/>
                    <a:pt x="962712" y="285247"/>
                    <a:pt x="962712" y="274276"/>
                  </a:cubicBezTo>
                  <a:lnTo>
                    <a:pt x="962712" y="19199"/>
                  </a:lnTo>
                  <a:cubicBezTo>
                    <a:pt x="962712" y="8228"/>
                    <a:pt x="954483" y="0"/>
                    <a:pt x="943512" y="0"/>
                  </a:cubicBezTo>
                  <a:lnTo>
                    <a:pt x="471756" y="0"/>
                  </a:lnTo>
                  <a:cubicBezTo>
                    <a:pt x="460785" y="0"/>
                    <a:pt x="452557" y="8228"/>
                    <a:pt x="452557" y="19199"/>
                  </a:cubicBezTo>
                  <a:lnTo>
                    <a:pt x="452557" y="274276"/>
                  </a:lnTo>
                  <a:cubicBezTo>
                    <a:pt x="452557" y="285247"/>
                    <a:pt x="460785" y="293475"/>
                    <a:pt x="471756" y="293475"/>
                  </a:cubicBezTo>
                  <a:lnTo>
                    <a:pt x="652778" y="293475"/>
                  </a:lnTo>
                  <a:lnTo>
                    <a:pt x="652778" y="433357"/>
                  </a:lnTo>
                  <a:lnTo>
                    <a:pt x="644550" y="416900"/>
                  </a:lnTo>
                  <a:cubicBezTo>
                    <a:pt x="622609" y="373016"/>
                    <a:pt x="578724" y="345588"/>
                    <a:pt x="532097" y="345588"/>
                  </a:cubicBezTo>
                  <a:lnTo>
                    <a:pt x="436100" y="345588"/>
                  </a:lnTo>
                  <a:cubicBezTo>
                    <a:pt x="427872" y="345588"/>
                    <a:pt x="422386" y="351074"/>
                    <a:pt x="419643" y="356559"/>
                  </a:cubicBezTo>
                  <a:lnTo>
                    <a:pt x="419643" y="356559"/>
                  </a:lnTo>
                  <a:cubicBezTo>
                    <a:pt x="416901" y="362045"/>
                    <a:pt x="416901" y="364787"/>
                    <a:pt x="419643" y="370273"/>
                  </a:cubicBezTo>
                  <a:lnTo>
                    <a:pt x="466270" y="482726"/>
                  </a:lnTo>
                  <a:cubicBezTo>
                    <a:pt x="485470" y="532096"/>
                    <a:pt x="532097" y="562266"/>
                    <a:pt x="584209" y="562266"/>
                  </a:cubicBezTo>
                  <a:lnTo>
                    <a:pt x="655521" y="562266"/>
                  </a:lnTo>
                  <a:lnTo>
                    <a:pt x="655521" y="614379"/>
                  </a:lnTo>
                  <a:lnTo>
                    <a:pt x="641807" y="652778"/>
                  </a:lnTo>
                  <a:cubicBezTo>
                    <a:pt x="597923" y="655520"/>
                    <a:pt x="554039" y="669234"/>
                    <a:pt x="518383" y="696662"/>
                  </a:cubicBezTo>
                  <a:cubicBezTo>
                    <a:pt x="507412" y="704890"/>
                    <a:pt x="493698" y="713118"/>
                    <a:pt x="479984" y="718604"/>
                  </a:cubicBezTo>
                  <a:lnTo>
                    <a:pt x="422386" y="743289"/>
                  </a:lnTo>
                  <a:cubicBezTo>
                    <a:pt x="392215" y="757002"/>
                    <a:pt x="370274" y="784430"/>
                    <a:pt x="364788" y="817343"/>
                  </a:cubicBezTo>
                  <a:lnTo>
                    <a:pt x="345589" y="817343"/>
                  </a:lnTo>
                  <a:lnTo>
                    <a:pt x="345589" y="798144"/>
                  </a:lnTo>
                  <a:cubicBezTo>
                    <a:pt x="345589" y="787173"/>
                    <a:pt x="337360" y="778945"/>
                    <a:pt x="326389" y="778945"/>
                  </a:cubicBezTo>
                  <a:lnTo>
                    <a:pt x="19200" y="778945"/>
                  </a:lnTo>
                  <a:cubicBezTo>
                    <a:pt x="8228" y="778945"/>
                    <a:pt x="0" y="787173"/>
                    <a:pt x="0" y="798144"/>
                  </a:cubicBezTo>
                  <a:lnTo>
                    <a:pt x="0" y="1069677"/>
                  </a:lnTo>
                  <a:cubicBezTo>
                    <a:pt x="0" y="1080648"/>
                    <a:pt x="8228" y="1088877"/>
                    <a:pt x="19200" y="1088877"/>
                  </a:cubicBezTo>
                  <a:lnTo>
                    <a:pt x="326389" y="1088877"/>
                  </a:lnTo>
                  <a:cubicBezTo>
                    <a:pt x="337360" y="1088877"/>
                    <a:pt x="345589" y="1080648"/>
                    <a:pt x="345589" y="1069677"/>
                  </a:cubicBezTo>
                  <a:lnTo>
                    <a:pt x="345589" y="1053221"/>
                  </a:lnTo>
                  <a:lnTo>
                    <a:pt x="386730" y="1064192"/>
                  </a:lnTo>
                  <a:cubicBezTo>
                    <a:pt x="518383" y="1097105"/>
                    <a:pt x="655521" y="1097105"/>
                    <a:pt x="789917" y="1066935"/>
                  </a:cubicBezTo>
                  <a:lnTo>
                    <a:pt x="932541" y="1034021"/>
                  </a:lnTo>
                  <a:cubicBezTo>
                    <a:pt x="935284" y="1034021"/>
                    <a:pt x="938027" y="1031279"/>
                    <a:pt x="938027" y="1031279"/>
                  </a:cubicBezTo>
                  <a:lnTo>
                    <a:pt x="1064193" y="938025"/>
                  </a:lnTo>
                  <a:cubicBezTo>
                    <a:pt x="1080650" y="924311"/>
                    <a:pt x="1091621" y="905112"/>
                    <a:pt x="1091621" y="885912"/>
                  </a:cubicBezTo>
                  <a:lnTo>
                    <a:pt x="1091621" y="885912"/>
                  </a:lnTo>
                  <a:cubicBezTo>
                    <a:pt x="1083393" y="858485"/>
                    <a:pt x="1069679" y="833800"/>
                    <a:pt x="1047737" y="822829"/>
                  </a:cubicBezTo>
                  <a:lnTo>
                    <a:pt x="1047737" y="822829"/>
                  </a:lnTo>
                  <a:close/>
                  <a:moveTo>
                    <a:pt x="798145" y="430614"/>
                  </a:moveTo>
                  <a:cubicBezTo>
                    <a:pt x="814602" y="400443"/>
                    <a:pt x="844772" y="381244"/>
                    <a:pt x="880429" y="381244"/>
                  </a:cubicBezTo>
                  <a:lnTo>
                    <a:pt x="948998" y="381244"/>
                  </a:lnTo>
                  <a:lnTo>
                    <a:pt x="913341" y="469012"/>
                  </a:lnTo>
                  <a:cubicBezTo>
                    <a:pt x="899627" y="504668"/>
                    <a:pt x="866715" y="526610"/>
                    <a:pt x="828316" y="526610"/>
                  </a:cubicBezTo>
                  <a:lnTo>
                    <a:pt x="781689" y="526610"/>
                  </a:lnTo>
                  <a:cubicBezTo>
                    <a:pt x="828316" y="501926"/>
                    <a:pt x="866715" y="469012"/>
                    <a:pt x="896885" y="427871"/>
                  </a:cubicBezTo>
                  <a:lnTo>
                    <a:pt x="866715" y="405929"/>
                  </a:lnTo>
                  <a:cubicBezTo>
                    <a:pt x="839287" y="441585"/>
                    <a:pt x="803631" y="471755"/>
                    <a:pt x="762489" y="493697"/>
                  </a:cubicBezTo>
                  <a:lnTo>
                    <a:pt x="798145" y="430614"/>
                  </a:lnTo>
                  <a:close/>
                  <a:moveTo>
                    <a:pt x="504669" y="181022"/>
                  </a:moveTo>
                  <a:lnTo>
                    <a:pt x="485470" y="181022"/>
                  </a:lnTo>
                  <a:lnTo>
                    <a:pt x="485470" y="109710"/>
                  </a:lnTo>
                  <a:lnTo>
                    <a:pt x="504669" y="109710"/>
                  </a:lnTo>
                  <a:cubicBezTo>
                    <a:pt x="534840" y="109710"/>
                    <a:pt x="559524" y="85026"/>
                    <a:pt x="559524" y="54855"/>
                  </a:cubicBezTo>
                  <a:lnTo>
                    <a:pt x="559524" y="35656"/>
                  </a:lnTo>
                  <a:lnTo>
                    <a:pt x="850258" y="35656"/>
                  </a:lnTo>
                  <a:lnTo>
                    <a:pt x="850258" y="54855"/>
                  </a:lnTo>
                  <a:cubicBezTo>
                    <a:pt x="850258" y="85026"/>
                    <a:pt x="874943" y="109710"/>
                    <a:pt x="905113" y="109710"/>
                  </a:cubicBezTo>
                  <a:lnTo>
                    <a:pt x="924313" y="109710"/>
                  </a:lnTo>
                  <a:lnTo>
                    <a:pt x="924313" y="181022"/>
                  </a:lnTo>
                  <a:lnTo>
                    <a:pt x="905113" y="181022"/>
                  </a:lnTo>
                  <a:cubicBezTo>
                    <a:pt x="874943" y="181022"/>
                    <a:pt x="850258" y="205707"/>
                    <a:pt x="850258" y="235878"/>
                  </a:cubicBezTo>
                  <a:lnTo>
                    <a:pt x="850258" y="255077"/>
                  </a:lnTo>
                  <a:lnTo>
                    <a:pt x="559524" y="255077"/>
                  </a:lnTo>
                  <a:lnTo>
                    <a:pt x="559524" y="235878"/>
                  </a:lnTo>
                  <a:cubicBezTo>
                    <a:pt x="559524" y="205707"/>
                    <a:pt x="534840" y="181022"/>
                    <a:pt x="504669" y="181022"/>
                  </a:cubicBezTo>
                  <a:lnTo>
                    <a:pt x="504669" y="181022"/>
                  </a:lnTo>
                  <a:close/>
                  <a:moveTo>
                    <a:pt x="885914" y="255077"/>
                  </a:moveTo>
                  <a:lnTo>
                    <a:pt x="885914" y="235878"/>
                  </a:lnTo>
                  <a:cubicBezTo>
                    <a:pt x="885914" y="224906"/>
                    <a:pt x="894142" y="216678"/>
                    <a:pt x="905113" y="216678"/>
                  </a:cubicBezTo>
                  <a:lnTo>
                    <a:pt x="924313" y="216678"/>
                  </a:lnTo>
                  <a:lnTo>
                    <a:pt x="924313" y="252334"/>
                  </a:lnTo>
                  <a:lnTo>
                    <a:pt x="885914" y="252334"/>
                  </a:lnTo>
                  <a:close/>
                  <a:moveTo>
                    <a:pt x="921570" y="74054"/>
                  </a:moveTo>
                  <a:lnTo>
                    <a:pt x="902370" y="74054"/>
                  </a:lnTo>
                  <a:cubicBezTo>
                    <a:pt x="891399" y="74054"/>
                    <a:pt x="883171" y="65826"/>
                    <a:pt x="883171" y="54855"/>
                  </a:cubicBezTo>
                  <a:lnTo>
                    <a:pt x="883171" y="35656"/>
                  </a:lnTo>
                  <a:lnTo>
                    <a:pt x="918827" y="35656"/>
                  </a:lnTo>
                  <a:lnTo>
                    <a:pt x="918827" y="74054"/>
                  </a:lnTo>
                  <a:close/>
                  <a:moveTo>
                    <a:pt x="521126" y="35656"/>
                  </a:moveTo>
                  <a:lnTo>
                    <a:pt x="521126" y="54855"/>
                  </a:lnTo>
                  <a:cubicBezTo>
                    <a:pt x="521126" y="65826"/>
                    <a:pt x="512898" y="74054"/>
                    <a:pt x="501926" y="74054"/>
                  </a:cubicBezTo>
                  <a:lnTo>
                    <a:pt x="482727" y="74054"/>
                  </a:lnTo>
                  <a:lnTo>
                    <a:pt x="482727" y="38399"/>
                  </a:lnTo>
                  <a:lnTo>
                    <a:pt x="521126" y="38399"/>
                  </a:lnTo>
                  <a:close/>
                  <a:moveTo>
                    <a:pt x="485470" y="219421"/>
                  </a:moveTo>
                  <a:lnTo>
                    <a:pt x="504669" y="219421"/>
                  </a:lnTo>
                  <a:cubicBezTo>
                    <a:pt x="515640" y="219421"/>
                    <a:pt x="523869" y="227649"/>
                    <a:pt x="523869" y="238620"/>
                  </a:cubicBezTo>
                  <a:lnTo>
                    <a:pt x="523869" y="257820"/>
                  </a:lnTo>
                  <a:lnTo>
                    <a:pt x="488212" y="257820"/>
                  </a:lnTo>
                  <a:lnTo>
                    <a:pt x="488212" y="219421"/>
                  </a:lnTo>
                  <a:close/>
                  <a:moveTo>
                    <a:pt x="721348" y="290733"/>
                  </a:moveTo>
                  <a:lnTo>
                    <a:pt x="721348" y="617122"/>
                  </a:lnTo>
                  <a:cubicBezTo>
                    <a:pt x="721348" y="619864"/>
                    <a:pt x="721348" y="619864"/>
                    <a:pt x="721348" y="622607"/>
                  </a:cubicBezTo>
                  <a:lnTo>
                    <a:pt x="732319" y="652778"/>
                  </a:lnTo>
                  <a:cubicBezTo>
                    <a:pt x="726833" y="652778"/>
                    <a:pt x="721348" y="652778"/>
                    <a:pt x="713120" y="652778"/>
                  </a:cubicBezTo>
                  <a:lnTo>
                    <a:pt x="671978" y="652778"/>
                  </a:lnTo>
                  <a:lnTo>
                    <a:pt x="682949" y="622607"/>
                  </a:lnTo>
                  <a:cubicBezTo>
                    <a:pt x="682949" y="619864"/>
                    <a:pt x="682949" y="619864"/>
                    <a:pt x="682949" y="617122"/>
                  </a:cubicBezTo>
                  <a:lnTo>
                    <a:pt x="682949" y="290733"/>
                  </a:lnTo>
                  <a:lnTo>
                    <a:pt x="721348" y="290733"/>
                  </a:lnTo>
                  <a:close/>
                  <a:moveTo>
                    <a:pt x="493698" y="469012"/>
                  </a:moveTo>
                  <a:lnTo>
                    <a:pt x="458042" y="381244"/>
                  </a:lnTo>
                  <a:lnTo>
                    <a:pt x="526612" y="381244"/>
                  </a:lnTo>
                  <a:cubicBezTo>
                    <a:pt x="562267" y="381244"/>
                    <a:pt x="592438" y="400443"/>
                    <a:pt x="608895" y="430614"/>
                  </a:cubicBezTo>
                  <a:lnTo>
                    <a:pt x="639064" y="493697"/>
                  </a:lnTo>
                  <a:cubicBezTo>
                    <a:pt x="597923" y="471755"/>
                    <a:pt x="562267" y="441585"/>
                    <a:pt x="534840" y="405929"/>
                  </a:cubicBezTo>
                  <a:lnTo>
                    <a:pt x="504669" y="427871"/>
                  </a:lnTo>
                  <a:cubicBezTo>
                    <a:pt x="534840" y="469012"/>
                    <a:pt x="575981" y="501926"/>
                    <a:pt x="619866" y="526610"/>
                  </a:cubicBezTo>
                  <a:lnTo>
                    <a:pt x="573238" y="526610"/>
                  </a:lnTo>
                  <a:cubicBezTo>
                    <a:pt x="540326" y="526610"/>
                    <a:pt x="507412" y="504668"/>
                    <a:pt x="493698" y="469012"/>
                  </a:cubicBezTo>
                  <a:lnTo>
                    <a:pt x="493698" y="469012"/>
                  </a:lnTo>
                  <a:close/>
                  <a:moveTo>
                    <a:pt x="433357" y="776202"/>
                  </a:moveTo>
                  <a:lnTo>
                    <a:pt x="490955" y="751517"/>
                  </a:lnTo>
                  <a:cubicBezTo>
                    <a:pt x="507412" y="746031"/>
                    <a:pt x="521126" y="735060"/>
                    <a:pt x="534840" y="726832"/>
                  </a:cubicBezTo>
                  <a:cubicBezTo>
                    <a:pt x="565010" y="702147"/>
                    <a:pt x="603409" y="691176"/>
                    <a:pt x="644550" y="691176"/>
                  </a:cubicBezTo>
                  <a:lnTo>
                    <a:pt x="715862" y="691176"/>
                  </a:lnTo>
                  <a:cubicBezTo>
                    <a:pt x="765232" y="691176"/>
                    <a:pt x="811859" y="704890"/>
                    <a:pt x="855744" y="729575"/>
                  </a:cubicBezTo>
                  <a:cubicBezTo>
                    <a:pt x="872200" y="737803"/>
                    <a:pt x="888656" y="746031"/>
                    <a:pt x="905113" y="754260"/>
                  </a:cubicBezTo>
                  <a:lnTo>
                    <a:pt x="973682" y="781687"/>
                  </a:lnTo>
                  <a:cubicBezTo>
                    <a:pt x="990139" y="787173"/>
                    <a:pt x="1003853" y="803629"/>
                    <a:pt x="1009338" y="820086"/>
                  </a:cubicBezTo>
                  <a:cubicBezTo>
                    <a:pt x="992882" y="820086"/>
                    <a:pt x="979168" y="825571"/>
                    <a:pt x="962712" y="833800"/>
                  </a:cubicBezTo>
                  <a:lnTo>
                    <a:pt x="863972" y="891398"/>
                  </a:lnTo>
                  <a:cubicBezTo>
                    <a:pt x="861229" y="891398"/>
                    <a:pt x="858486" y="894140"/>
                    <a:pt x="855744" y="894140"/>
                  </a:cubicBezTo>
                  <a:lnTo>
                    <a:pt x="817344" y="894140"/>
                  </a:lnTo>
                  <a:cubicBezTo>
                    <a:pt x="831058" y="872198"/>
                    <a:pt x="831058" y="844771"/>
                    <a:pt x="817344" y="822829"/>
                  </a:cubicBezTo>
                  <a:cubicBezTo>
                    <a:pt x="803631" y="800887"/>
                    <a:pt x="781689" y="787173"/>
                    <a:pt x="754261" y="787173"/>
                  </a:cubicBezTo>
                  <a:lnTo>
                    <a:pt x="523869" y="787173"/>
                  </a:lnTo>
                  <a:cubicBezTo>
                    <a:pt x="493698" y="787173"/>
                    <a:pt x="466270" y="795401"/>
                    <a:pt x="438843" y="806372"/>
                  </a:cubicBezTo>
                  <a:lnTo>
                    <a:pt x="405929" y="822829"/>
                  </a:lnTo>
                  <a:lnTo>
                    <a:pt x="394958" y="822829"/>
                  </a:lnTo>
                  <a:cubicBezTo>
                    <a:pt x="403187" y="798144"/>
                    <a:pt x="414158" y="784430"/>
                    <a:pt x="433357" y="776202"/>
                  </a:cubicBezTo>
                  <a:lnTo>
                    <a:pt x="433357" y="776202"/>
                  </a:lnTo>
                  <a:close/>
                  <a:moveTo>
                    <a:pt x="32914" y="817343"/>
                  </a:moveTo>
                  <a:lnTo>
                    <a:pt x="213936" y="817343"/>
                  </a:lnTo>
                  <a:lnTo>
                    <a:pt x="213936" y="1053221"/>
                  </a:lnTo>
                  <a:lnTo>
                    <a:pt x="32914" y="1053221"/>
                  </a:lnTo>
                  <a:lnTo>
                    <a:pt x="32914" y="817343"/>
                  </a:lnTo>
                  <a:close/>
                  <a:moveTo>
                    <a:pt x="304447" y="1053221"/>
                  </a:moveTo>
                  <a:lnTo>
                    <a:pt x="249592" y="1053221"/>
                  </a:lnTo>
                  <a:lnTo>
                    <a:pt x="249592" y="817343"/>
                  </a:lnTo>
                  <a:lnTo>
                    <a:pt x="304447" y="817343"/>
                  </a:lnTo>
                  <a:lnTo>
                    <a:pt x="304447" y="1053221"/>
                  </a:lnTo>
                  <a:close/>
                  <a:moveTo>
                    <a:pt x="1047737" y="883169"/>
                  </a:moveTo>
                  <a:cubicBezTo>
                    <a:pt x="1047737" y="891398"/>
                    <a:pt x="1042252" y="902369"/>
                    <a:pt x="1036766" y="907854"/>
                  </a:cubicBezTo>
                  <a:lnTo>
                    <a:pt x="913341" y="1001108"/>
                  </a:lnTo>
                  <a:lnTo>
                    <a:pt x="773461" y="1034021"/>
                  </a:lnTo>
                  <a:cubicBezTo>
                    <a:pt x="647293" y="1064192"/>
                    <a:pt x="515640" y="1061449"/>
                    <a:pt x="389473" y="1031279"/>
                  </a:cubicBezTo>
                  <a:lnTo>
                    <a:pt x="345589" y="1020307"/>
                  </a:lnTo>
                  <a:cubicBezTo>
                    <a:pt x="342846" y="1020307"/>
                    <a:pt x="342846" y="1020307"/>
                    <a:pt x="340103" y="1020307"/>
                  </a:cubicBezTo>
                  <a:lnTo>
                    <a:pt x="340103" y="855742"/>
                  </a:lnTo>
                  <a:lnTo>
                    <a:pt x="411415" y="855742"/>
                  </a:lnTo>
                  <a:cubicBezTo>
                    <a:pt x="414158" y="855742"/>
                    <a:pt x="416901" y="855742"/>
                    <a:pt x="419643" y="852999"/>
                  </a:cubicBezTo>
                  <a:lnTo>
                    <a:pt x="455300" y="833800"/>
                  </a:lnTo>
                  <a:cubicBezTo>
                    <a:pt x="477241" y="822829"/>
                    <a:pt x="499184" y="817343"/>
                    <a:pt x="523869" y="817343"/>
                  </a:cubicBezTo>
                  <a:lnTo>
                    <a:pt x="754261" y="817343"/>
                  </a:lnTo>
                  <a:cubicBezTo>
                    <a:pt x="765232" y="817343"/>
                    <a:pt x="773461" y="820086"/>
                    <a:pt x="778946" y="828314"/>
                  </a:cubicBezTo>
                  <a:cubicBezTo>
                    <a:pt x="784432" y="833800"/>
                    <a:pt x="789917" y="844771"/>
                    <a:pt x="789917" y="852999"/>
                  </a:cubicBezTo>
                  <a:cubicBezTo>
                    <a:pt x="789917" y="863970"/>
                    <a:pt x="787175" y="872198"/>
                    <a:pt x="778946" y="877684"/>
                  </a:cubicBezTo>
                  <a:cubicBezTo>
                    <a:pt x="773461" y="883169"/>
                    <a:pt x="762489" y="888655"/>
                    <a:pt x="754261" y="888655"/>
                  </a:cubicBezTo>
                  <a:lnTo>
                    <a:pt x="630837" y="888655"/>
                  </a:lnTo>
                  <a:lnTo>
                    <a:pt x="630837" y="924311"/>
                  </a:lnTo>
                  <a:lnTo>
                    <a:pt x="858486" y="924311"/>
                  </a:lnTo>
                  <a:lnTo>
                    <a:pt x="858486" y="924311"/>
                  </a:lnTo>
                  <a:cubicBezTo>
                    <a:pt x="866715" y="924311"/>
                    <a:pt x="874943" y="921568"/>
                    <a:pt x="883171" y="918825"/>
                  </a:cubicBezTo>
                  <a:cubicBezTo>
                    <a:pt x="883171" y="918825"/>
                    <a:pt x="883171" y="918825"/>
                    <a:pt x="883171" y="918825"/>
                  </a:cubicBezTo>
                  <a:lnTo>
                    <a:pt x="981910" y="861227"/>
                  </a:lnTo>
                  <a:cubicBezTo>
                    <a:pt x="992882" y="855742"/>
                    <a:pt x="1006596" y="850256"/>
                    <a:pt x="1017567" y="850256"/>
                  </a:cubicBezTo>
                  <a:lnTo>
                    <a:pt x="1017567" y="850256"/>
                  </a:lnTo>
                  <a:cubicBezTo>
                    <a:pt x="1036766" y="852999"/>
                    <a:pt x="1047737" y="866713"/>
                    <a:pt x="1047737" y="883169"/>
                  </a:cubicBezTo>
                  <a:lnTo>
                    <a:pt x="1047737" y="883169"/>
                  </a:lnTo>
                  <a:close/>
                </a:path>
              </a:pathLst>
            </a:custGeom>
            <a:grpFill/>
            <a:ln w="27426" cap="flat">
              <a:noFill/>
              <a:prstDash val="solid"/>
              <a:miter/>
            </a:ln>
          </p:spPr>
          <p:txBody>
            <a:bodyPr rtlCol="0" anchor="ctr"/>
            <a:lstStyle/>
            <a:p>
              <a:endParaRPr lang="en-US"/>
            </a:p>
          </p:txBody>
        </p:sp>
      </p:grpSp>
      <p:grpSp>
        <p:nvGrpSpPr>
          <p:cNvPr id="29" name="Graphic 3">
            <a:extLst>
              <a:ext uri="{FF2B5EF4-FFF2-40B4-BE49-F238E27FC236}">
                <a16:creationId xmlns:a16="http://schemas.microsoft.com/office/drawing/2014/main" id="{97F6F053-87C0-7034-F9A2-F85993179DD8}"/>
              </a:ext>
            </a:extLst>
          </p:cNvPr>
          <p:cNvGrpSpPr/>
          <p:nvPr/>
        </p:nvGrpSpPr>
        <p:grpSpPr>
          <a:xfrm>
            <a:off x="995397" y="5490294"/>
            <a:ext cx="1130020" cy="1140988"/>
            <a:chOff x="8626076" y="3737866"/>
            <a:chExt cx="1130020" cy="1140988"/>
          </a:xfrm>
          <a:solidFill>
            <a:srgbClr val="F79037"/>
          </a:solidFill>
        </p:grpSpPr>
        <p:grpSp>
          <p:nvGrpSpPr>
            <p:cNvPr id="30" name="Graphic 3">
              <a:extLst>
                <a:ext uri="{FF2B5EF4-FFF2-40B4-BE49-F238E27FC236}">
                  <a16:creationId xmlns:a16="http://schemas.microsoft.com/office/drawing/2014/main" id="{082EE02E-EC78-5076-4AB6-6E33608C666D}"/>
                </a:ext>
              </a:extLst>
            </p:cNvPr>
            <p:cNvGrpSpPr/>
            <p:nvPr/>
          </p:nvGrpSpPr>
          <p:grpSpPr>
            <a:xfrm>
              <a:off x="8626076" y="4097168"/>
              <a:ext cx="907855" cy="521124"/>
              <a:chOff x="8626076" y="4097168"/>
              <a:chExt cx="907855" cy="521124"/>
            </a:xfrm>
            <a:grpFill/>
          </p:grpSpPr>
          <p:sp>
            <p:nvSpPr>
              <p:cNvPr id="39" name="Freeform 38">
                <a:extLst>
                  <a:ext uri="{FF2B5EF4-FFF2-40B4-BE49-F238E27FC236}">
                    <a16:creationId xmlns:a16="http://schemas.microsoft.com/office/drawing/2014/main" id="{C8B7C36C-D5CE-0EA1-B556-DD94C3139707}"/>
                  </a:ext>
                </a:extLst>
              </p:cNvPr>
              <p:cNvSpPr/>
              <p:nvPr/>
            </p:nvSpPr>
            <p:spPr>
              <a:xfrm>
                <a:off x="8626076" y="4097168"/>
                <a:ext cx="543067" cy="521124"/>
              </a:xfrm>
              <a:custGeom>
                <a:avLst/>
                <a:gdLst>
                  <a:gd name="connsiteX0" fmla="*/ 381245 w 543067"/>
                  <a:gd name="connsiteY0" fmla="*/ 0 h 521124"/>
                  <a:gd name="connsiteX1" fmla="*/ 342846 w 543067"/>
                  <a:gd name="connsiteY1" fmla="*/ 65827 h 521124"/>
                  <a:gd name="connsiteX2" fmla="*/ 342846 w 543067"/>
                  <a:gd name="connsiteY2" fmla="*/ 82283 h 521124"/>
                  <a:gd name="connsiteX3" fmla="*/ 452557 w 543067"/>
                  <a:gd name="connsiteY3" fmla="*/ 249592 h 521124"/>
                  <a:gd name="connsiteX4" fmla="*/ 271535 w 543067"/>
                  <a:gd name="connsiteY4" fmla="*/ 430614 h 521124"/>
                  <a:gd name="connsiteX5" fmla="*/ 90511 w 543067"/>
                  <a:gd name="connsiteY5" fmla="*/ 249592 h 521124"/>
                  <a:gd name="connsiteX6" fmla="*/ 200222 w 543067"/>
                  <a:gd name="connsiteY6" fmla="*/ 82283 h 521124"/>
                  <a:gd name="connsiteX7" fmla="*/ 200222 w 543067"/>
                  <a:gd name="connsiteY7" fmla="*/ 65827 h 521124"/>
                  <a:gd name="connsiteX8" fmla="*/ 161824 w 543067"/>
                  <a:gd name="connsiteY8" fmla="*/ 0 h 521124"/>
                  <a:gd name="connsiteX9" fmla="*/ 0 w 543067"/>
                  <a:gd name="connsiteY9" fmla="*/ 249592 h 521124"/>
                  <a:gd name="connsiteX10" fmla="*/ 271535 w 543067"/>
                  <a:gd name="connsiteY10" fmla="*/ 521125 h 521124"/>
                  <a:gd name="connsiteX11" fmla="*/ 543068 w 543067"/>
                  <a:gd name="connsiteY11" fmla="*/ 249592 h 521124"/>
                  <a:gd name="connsiteX12" fmla="*/ 381245 w 543067"/>
                  <a:gd name="connsiteY12" fmla="*/ 0 h 521124"/>
                  <a:gd name="connsiteX13" fmla="*/ 381245 w 543067"/>
                  <a:gd name="connsiteY13" fmla="*/ 0 h 521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43067" h="521124">
                    <a:moveTo>
                      <a:pt x="381245" y="0"/>
                    </a:moveTo>
                    <a:cubicBezTo>
                      <a:pt x="364788" y="21942"/>
                      <a:pt x="348332" y="41141"/>
                      <a:pt x="342846" y="65827"/>
                    </a:cubicBezTo>
                    <a:lnTo>
                      <a:pt x="342846" y="82283"/>
                    </a:lnTo>
                    <a:cubicBezTo>
                      <a:pt x="405929" y="109710"/>
                      <a:pt x="452557" y="175537"/>
                      <a:pt x="452557" y="249592"/>
                    </a:cubicBezTo>
                    <a:cubicBezTo>
                      <a:pt x="452557" y="351074"/>
                      <a:pt x="370274" y="430614"/>
                      <a:pt x="271535" y="430614"/>
                    </a:cubicBezTo>
                    <a:cubicBezTo>
                      <a:pt x="172794" y="430614"/>
                      <a:pt x="90511" y="348331"/>
                      <a:pt x="90511" y="249592"/>
                    </a:cubicBezTo>
                    <a:cubicBezTo>
                      <a:pt x="90511" y="175537"/>
                      <a:pt x="134396" y="109710"/>
                      <a:pt x="200222" y="82283"/>
                    </a:cubicBezTo>
                    <a:lnTo>
                      <a:pt x="200222" y="65827"/>
                    </a:lnTo>
                    <a:cubicBezTo>
                      <a:pt x="194736" y="41141"/>
                      <a:pt x="178280" y="19199"/>
                      <a:pt x="161824" y="0"/>
                    </a:cubicBezTo>
                    <a:cubicBezTo>
                      <a:pt x="63083" y="43884"/>
                      <a:pt x="0" y="139881"/>
                      <a:pt x="0" y="249592"/>
                    </a:cubicBezTo>
                    <a:cubicBezTo>
                      <a:pt x="0" y="400443"/>
                      <a:pt x="123425" y="521125"/>
                      <a:pt x="271535" y="521125"/>
                    </a:cubicBezTo>
                    <a:cubicBezTo>
                      <a:pt x="419643" y="521125"/>
                      <a:pt x="543068" y="397701"/>
                      <a:pt x="543068" y="249592"/>
                    </a:cubicBezTo>
                    <a:cubicBezTo>
                      <a:pt x="543068" y="142624"/>
                      <a:pt x="479984" y="43884"/>
                      <a:pt x="381245" y="0"/>
                    </a:cubicBezTo>
                    <a:lnTo>
                      <a:pt x="381245" y="0"/>
                    </a:lnTo>
                    <a:close/>
                  </a:path>
                </a:pathLst>
              </a:custGeom>
              <a:solidFill>
                <a:srgbClr val="DD1470"/>
              </a:solidFill>
              <a:ln w="27426"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00907925-F4AF-F579-06FB-E9F6F60218C6}"/>
                  </a:ext>
                </a:extLst>
              </p:cNvPr>
              <p:cNvSpPr/>
              <p:nvPr/>
            </p:nvSpPr>
            <p:spPr>
              <a:xfrm>
                <a:off x="9278854" y="4275448"/>
                <a:ext cx="255077" cy="219420"/>
              </a:xfrm>
              <a:custGeom>
                <a:avLst/>
                <a:gdLst>
                  <a:gd name="connsiteX0" fmla="*/ 181024 w 255077"/>
                  <a:gd name="connsiteY0" fmla="*/ 145366 h 219420"/>
                  <a:gd name="connsiteX1" fmla="*/ 181024 w 255077"/>
                  <a:gd name="connsiteY1" fmla="*/ 0 h 219420"/>
                  <a:gd name="connsiteX2" fmla="*/ 0 w 255077"/>
                  <a:gd name="connsiteY2" fmla="*/ 0 h 219420"/>
                  <a:gd name="connsiteX3" fmla="*/ 0 w 255077"/>
                  <a:gd name="connsiteY3" fmla="*/ 219421 h 219420"/>
                  <a:gd name="connsiteX4" fmla="*/ 255077 w 255077"/>
                  <a:gd name="connsiteY4" fmla="*/ 219421 h 219420"/>
                  <a:gd name="connsiteX5" fmla="*/ 255077 w 255077"/>
                  <a:gd name="connsiteY5" fmla="*/ 145366 h 219420"/>
                  <a:gd name="connsiteX6" fmla="*/ 181024 w 255077"/>
                  <a:gd name="connsiteY6" fmla="*/ 145366 h 219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5077" h="219420">
                    <a:moveTo>
                      <a:pt x="181024" y="145366"/>
                    </a:moveTo>
                    <a:lnTo>
                      <a:pt x="181024" y="0"/>
                    </a:lnTo>
                    <a:lnTo>
                      <a:pt x="0" y="0"/>
                    </a:lnTo>
                    <a:lnTo>
                      <a:pt x="0" y="219421"/>
                    </a:lnTo>
                    <a:lnTo>
                      <a:pt x="255077" y="219421"/>
                    </a:lnTo>
                    <a:lnTo>
                      <a:pt x="255077" y="145366"/>
                    </a:lnTo>
                    <a:lnTo>
                      <a:pt x="181024" y="145366"/>
                    </a:lnTo>
                    <a:close/>
                  </a:path>
                </a:pathLst>
              </a:custGeom>
              <a:solidFill>
                <a:srgbClr val="DD1470"/>
              </a:solidFill>
              <a:ln w="27426" cap="flat">
                <a:noFill/>
                <a:prstDash val="solid"/>
                <a:miter/>
              </a:ln>
            </p:spPr>
            <p:txBody>
              <a:bodyPr rtlCol="0" anchor="ctr"/>
              <a:lstStyle/>
              <a:p>
                <a:endParaRPr lang="en-US"/>
              </a:p>
            </p:txBody>
          </p:sp>
        </p:grpSp>
        <p:sp>
          <p:nvSpPr>
            <p:cNvPr id="31" name="Freeform 30">
              <a:extLst>
                <a:ext uri="{FF2B5EF4-FFF2-40B4-BE49-F238E27FC236}">
                  <a16:creationId xmlns:a16="http://schemas.microsoft.com/office/drawing/2014/main" id="{B42F9CB6-44B5-A4FC-BC6E-09B86F66ED5B}"/>
                </a:ext>
              </a:extLst>
            </p:cNvPr>
            <p:cNvSpPr/>
            <p:nvPr/>
          </p:nvSpPr>
          <p:spPr>
            <a:xfrm>
              <a:off x="8697387" y="3737866"/>
              <a:ext cx="1058709" cy="1140988"/>
            </a:xfrm>
            <a:custGeom>
              <a:avLst/>
              <a:gdLst>
                <a:gd name="connsiteX0" fmla="*/ 1058709 w 1058709"/>
                <a:gd name="connsiteY0" fmla="*/ 447070 h 1140988"/>
                <a:gd name="connsiteX1" fmla="*/ 1044995 w 1058709"/>
                <a:gd name="connsiteY1" fmla="*/ 386729 h 1140988"/>
                <a:gd name="connsiteX2" fmla="*/ 1003854 w 1058709"/>
                <a:gd name="connsiteY2" fmla="*/ 342845 h 1140988"/>
                <a:gd name="connsiteX3" fmla="*/ 1017568 w 1058709"/>
                <a:gd name="connsiteY3" fmla="*/ 260562 h 1140988"/>
                <a:gd name="connsiteX4" fmla="*/ 962712 w 1058709"/>
                <a:gd name="connsiteY4" fmla="*/ 95997 h 1140988"/>
                <a:gd name="connsiteX5" fmla="*/ 891399 w 1058709"/>
                <a:gd name="connsiteY5" fmla="*/ 0 h 1140988"/>
                <a:gd name="connsiteX6" fmla="*/ 820088 w 1058709"/>
                <a:gd name="connsiteY6" fmla="*/ 95997 h 1140988"/>
                <a:gd name="connsiteX7" fmla="*/ 765233 w 1058709"/>
                <a:gd name="connsiteY7" fmla="*/ 260562 h 1140988"/>
                <a:gd name="connsiteX8" fmla="*/ 765233 w 1058709"/>
                <a:gd name="connsiteY8" fmla="*/ 266048 h 1140988"/>
                <a:gd name="connsiteX9" fmla="*/ 691178 w 1058709"/>
                <a:gd name="connsiteY9" fmla="*/ 266048 h 1140988"/>
                <a:gd name="connsiteX10" fmla="*/ 526612 w 1058709"/>
                <a:gd name="connsiteY10" fmla="*/ 315418 h 1140988"/>
                <a:gd name="connsiteX11" fmla="*/ 392217 w 1058709"/>
                <a:gd name="connsiteY11" fmla="*/ 266048 h 1140988"/>
                <a:gd name="connsiteX12" fmla="*/ 400445 w 1058709"/>
                <a:gd name="connsiteY12" fmla="*/ 211193 h 1140988"/>
                <a:gd name="connsiteX13" fmla="*/ 200223 w 1058709"/>
                <a:gd name="connsiteY13" fmla="*/ 10971 h 1140988"/>
                <a:gd name="connsiteX14" fmla="*/ 0 w 1058709"/>
                <a:gd name="connsiteY14" fmla="*/ 211193 h 1140988"/>
                <a:gd name="connsiteX15" fmla="*/ 65827 w 1058709"/>
                <a:gd name="connsiteY15" fmla="*/ 362045 h 1140988"/>
                <a:gd name="connsiteX16" fmla="*/ 109711 w 1058709"/>
                <a:gd name="connsiteY16" fmla="*/ 430614 h 1140988"/>
                <a:gd name="connsiteX17" fmla="*/ 109711 w 1058709"/>
                <a:gd name="connsiteY17" fmla="*/ 430614 h 1140988"/>
                <a:gd name="connsiteX18" fmla="*/ 0 w 1058709"/>
                <a:gd name="connsiteY18" fmla="*/ 608893 h 1140988"/>
                <a:gd name="connsiteX19" fmla="*/ 200223 w 1058709"/>
                <a:gd name="connsiteY19" fmla="*/ 809115 h 1140988"/>
                <a:gd name="connsiteX20" fmla="*/ 400445 w 1058709"/>
                <a:gd name="connsiteY20" fmla="*/ 608893 h 1140988"/>
                <a:gd name="connsiteX21" fmla="*/ 290734 w 1058709"/>
                <a:gd name="connsiteY21" fmla="*/ 430614 h 1140988"/>
                <a:gd name="connsiteX22" fmla="*/ 290734 w 1058709"/>
                <a:gd name="connsiteY22" fmla="*/ 430614 h 1140988"/>
                <a:gd name="connsiteX23" fmla="*/ 334618 w 1058709"/>
                <a:gd name="connsiteY23" fmla="*/ 362045 h 1140988"/>
                <a:gd name="connsiteX24" fmla="*/ 378503 w 1058709"/>
                <a:gd name="connsiteY24" fmla="*/ 301704 h 1140988"/>
                <a:gd name="connsiteX25" fmla="*/ 510156 w 1058709"/>
                <a:gd name="connsiteY25" fmla="*/ 348331 h 1140988"/>
                <a:gd name="connsiteX26" fmla="*/ 510156 w 1058709"/>
                <a:gd name="connsiteY26" fmla="*/ 811857 h 1140988"/>
                <a:gd name="connsiteX27" fmla="*/ 386731 w 1058709"/>
                <a:gd name="connsiteY27" fmla="*/ 811857 h 1140988"/>
                <a:gd name="connsiteX28" fmla="*/ 337362 w 1058709"/>
                <a:gd name="connsiteY28" fmla="*/ 847513 h 1140988"/>
                <a:gd name="connsiteX29" fmla="*/ 910599 w 1058709"/>
                <a:gd name="connsiteY29" fmla="*/ 847513 h 1140988"/>
                <a:gd name="connsiteX30" fmla="*/ 910599 w 1058709"/>
                <a:gd name="connsiteY30" fmla="*/ 617122 h 1140988"/>
                <a:gd name="connsiteX31" fmla="*/ 946255 w 1058709"/>
                <a:gd name="connsiteY31" fmla="*/ 567752 h 1140988"/>
                <a:gd name="connsiteX32" fmla="*/ 946255 w 1058709"/>
                <a:gd name="connsiteY32" fmla="*/ 885912 h 1140988"/>
                <a:gd name="connsiteX33" fmla="*/ 581467 w 1058709"/>
                <a:gd name="connsiteY33" fmla="*/ 885912 h 1140988"/>
                <a:gd name="connsiteX34" fmla="*/ 581467 w 1058709"/>
                <a:gd name="connsiteY34" fmla="*/ 905112 h 1140988"/>
                <a:gd name="connsiteX35" fmla="*/ 526612 w 1058709"/>
                <a:gd name="connsiteY35" fmla="*/ 959967 h 1140988"/>
                <a:gd name="connsiteX36" fmla="*/ 471756 w 1058709"/>
                <a:gd name="connsiteY36" fmla="*/ 905112 h 1140988"/>
                <a:gd name="connsiteX37" fmla="*/ 471756 w 1058709"/>
                <a:gd name="connsiteY37" fmla="*/ 885912 h 1140988"/>
                <a:gd name="connsiteX38" fmla="*/ 271535 w 1058709"/>
                <a:gd name="connsiteY38" fmla="*/ 885912 h 1140988"/>
                <a:gd name="connsiteX39" fmla="*/ 271535 w 1058709"/>
                <a:gd name="connsiteY39" fmla="*/ 874941 h 1140988"/>
                <a:gd name="connsiteX40" fmla="*/ 235879 w 1058709"/>
                <a:gd name="connsiteY40" fmla="*/ 883169 h 1140988"/>
                <a:gd name="connsiteX41" fmla="*/ 235879 w 1058709"/>
                <a:gd name="connsiteY41" fmla="*/ 1066934 h 1140988"/>
                <a:gd name="connsiteX42" fmla="*/ 200223 w 1058709"/>
                <a:gd name="connsiteY42" fmla="*/ 1102590 h 1140988"/>
                <a:gd name="connsiteX43" fmla="*/ 164566 w 1058709"/>
                <a:gd name="connsiteY43" fmla="*/ 1066934 h 1140988"/>
                <a:gd name="connsiteX44" fmla="*/ 164566 w 1058709"/>
                <a:gd name="connsiteY44" fmla="*/ 883169 h 1140988"/>
                <a:gd name="connsiteX45" fmla="*/ 128910 w 1058709"/>
                <a:gd name="connsiteY45" fmla="*/ 874941 h 1140988"/>
                <a:gd name="connsiteX46" fmla="*/ 128910 w 1058709"/>
                <a:gd name="connsiteY46" fmla="*/ 1066934 h 1140988"/>
                <a:gd name="connsiteX47" fmla="*/ 202965 w 1058709"/>
                <a:gd name="connsiteY47" fmla="*/ 1140989 h 1140988"/>
                <a:gd name="connsiteX48" fmla="*/ 277021 w 1058709"/>
                <a:gd name="connsiteY48" fmla="*/ 1066934 h 1140988"/>
                <a:gd name="connsiteX49" fmla="*/ 277021 w 1058709"/>
                <a:gd name="connsiteY49" fmla="*/ 921568 h 1140988"/>
                <a:gd name="connsiteX50" fmla="*/ 441587 w 1058709"/>
                <a:gd name="connsiteY50" fmla="*/ 921568 h 1140988"/>
                <a:gd name="connsiteX51" fmla="*/ 529355 w 1058709"/>
                <a:gd name="connsiteY51" fmla="*/ 995622 h 1140988"/>
                <a:gd name="connsiteX52" fmla="*/ 617123 w 1058709"/>
                <a:gd name="connsiteY52" fmla="*/ 921568 h 1140988"/>
                <a:gd name="connsiteX53" fmla="*/ 946255 w 1058709"/>
                <a:gd name="connsiteY53" fmla="*/ 921568 h 1140988"/>
                <a:gd name="connsiteX54" fmla="*/ 981912 w 1058709"/>
                <a:gd name="connsiteY54" fmla="*/ 885912 h 1140988"/>
                <a:gd name="connsiteX55" fmla="*/ 981912 w 1058709"/>
                <a:gd name="connsiteY55" fmla="*/ 490954 h 1140988"/>
                <a:gd name="connsiteX56" fmla="*/ 968198 w 1058709"/>
                <a:gd name="connsiteY56" fmla="*/ 444327 h 1140988"/>
                <a:gd name="connsiteX57" fmla="*/ 1058709 w 1058709"/>
                <a:gd name="connsiteY57" fmla="*/ 444327 h 1140988"/>
                <a:gd name="connsiteX58" fmla="*/ 145368 w 1058709"/>
                <a:gd name="connsiteY58" fmla="*/ 227649 h 1140988"/>
                <a:gd name="connsiteX59" fmla="*/ 126168 w 1058709"/>
                <a:gd name="connsiteY59" fmla="*/ 227649 h 1140988"/>
                <a:gd name="connsiteX60" fmla="*/ 106969 w 1058709"/>
                <a:gd name="connsiteY60" fmla="*/ 208450 h 1140988"/>
                <a:gd name="connsiteX61" fmla="*/ 126168 w 1058709"/>
                <a:gd name="connsiteY61" fmla="*/ 189250 h 1140988"/>
                <a:gd name="connsiteX62" fmla="*/ 145368 w 1058709"/>
                <a:gd name="connsiteY62" fmla="*/ 208450 h 1140988"/>
                <a:gd name="connsiteX63" fmla="*/ 145368 w 1058709"/>
                <a:gd name="connsiteY63" fmla="*/ 227649 h 1140988"/>
                <a:gd name="connsiteX64" fmla="*/ 216679 w 1058709"/>
                <a:gd name="connsiteY64" fmla="*/ 408671 h 1140988"/>
                <a:gd name="connsiteX65" fmla="*/ 181024 w 1058709"/>
                <a:gd name="connsiteY65" fmla="*/ 408671 h 1140988"/>
                <a:gd name="connsiteX66" fmla="*/ 181024 w 1058709"/>
                <a:gd name="connsiteY66" fmla="*/ 263305 h 1140988"/>
                <a:gd name="connsiteX67" fmla="*/ 216679 w 1058709"/>
                <a:gd name="connsiteY67" fmla="*/ 263305 h 1140988"/>
                <a:gd name="connsiteX68" fmla="*/ 216679 w 1058709"/>
                <a:gd name="connsiteY68" fmla="*/ 408671 h 1140988"/>
                <a:gd name="connsiteX69" fmla="*/ 255079 w 1058709"/>
                <a:gd name="connsiteY69" fmla="*/ 447070 h 1140988"/>
                <a:gd name="connsiteX70" fmla="*/ 255079 w 1058709"/>
                <a:gd name="connsiteY70" fmla="*/ 482726 h 1140988"/>
                <a:gd name="connsiteX71" fmla="*/ 145368 w 1058709"/>
                <a:gd name="connsiteY71" fmla="*/ 482726 h 1140988"/>
                <a:gd name="connsiteX72" fmla="*/ 145368 w 1058709"/>
                <a:gd name="connsiteY72" fmla="*/ 447070 h 1140988"/>
                <a:gd name="connsiteX73" fmla="*/ 255079 w 1058709"/>
                <a:gd name="connsiteY73" fmla="*/ 447070 h 1140988"/>
                <a:gd name="connsiteX74" fmla="*/ 249593 w 1058709"/>
                <a:gd name="connsiteY74" fmla="*/ 518382 h 1140988"/>
                <a:gd name="connsiteX75" fmla="*/ 197480 w 1058709"/>
                <a:gd name="connsiteY75" fmla="*/ 554038 h 1140988"/>
                <a:gd name="connsiteX76" fmla="*/ 145368 w 1058709"/>
                <a:gd name="connsiteY76" fmla="*/ 518382 h 1140988"/>
                <a:gd name="connsiteX77" fmla="*/ 249593 w 1058709"/>
                <a:gd name="connsiteY77" fmla="*/ 518382 h 1140988"/>
                <a:gd name="connsiteX78" fmla="*/ 362046 w 1058709"/>
                <a:gd name="connsiteY78" fmla="*/ 608893 h 1140988"/>
                <a:gd name="connsiteX79" fmla="*/ 197480 w 1058709"/>
                <a:gd name="connsiteY79" fmla="*/ 773459 h 1140988"/>
                <a:gd name="connsiteX80" fmla="*/ 32914 w 1058709"/>
                <a:gd name="connsiteY80" fmla="*/ 608893 h 1140988"/>
                <a:gd name="connsiteX81" fmla="*/ 106969 w 1058709"/>
                <a:gd name="connsiteY81" fmla="*/ 471755 h 1140988"/>
                <a:gd name="connsiteX82" fmla="*/ 106969 w 1058709"/>
                <a:gd name="connsiteY82" fmla="*/ 499183 h 1140988"/>
                <a:gd name="connsiteX83" fmla="*/ 197480 w 1058709"/>
                <a:gd name="connsiteY83" fmla="*/ 589694 h 1140988"/>
                <a:gd name="connsiteX84" fmla="*/ 287991 w 1058709"/>
                <a:gd name="connsiteY84" fmla="*/ 499183 h 1140988"/>
                <a:gd name="connsiteX85" fmla="*/ 287991 w 1058709"/>
                <a:gd name="connsiteY85" fmla="*/ 471755 h 1140988"/>
                <a:gd name="connsiteX86" fmla="*/ 362046 w 1058709"/>
                <a:gd name="connsiteY86" fmla="*/ 608893 h 1140988"/>
                <a:gd name="connsiteX87" fmla="*/ 362046 w 1058709"/>
                <a:gd name="connsiteY87" fmla="*/ 608893 h 1140988"/>
                <a:gd name="connsiteX88" fmla="*/ 304448 w 1058709"/>
                <a:gd name="connsiteY88" fmla="*/ 337359 h 1140988"/>
                <a:gd name="connsiteX89" fmla="*/ 257821 w 1058709"/>
                <a:gd name="connsiteY89" fmla="*/ 408671 h 1140988"/>
                <a:gd name="connsiteX90" fmla="*/ 252335 w 1058709"/>
                <a:gd name="connsiteY90" fmla="*/ 408671 h 1140988"/>
                <a:gd name="connsiteX91" fmla="*/ 252335 w 1058709"/>
                <a:gd name="connsiteY91" fmla="*/ 263305 h 1140988"/>
                <a:gd name="connsiteX92" fmla="*/ 271535 w 1058709"/>
                <a:gd name="connsiteY92" fmla="*/ 263305 h 1140988"/>
                <a:gd name="connsiteX93" fmla="*/ 326390 w 1058709"/>
                <a:gd name="connsiteY93" fmla="*/ 208450 h 1140988"/>
                <a:gd name="connsiteX94" fmla="*/ 271535 w 1058709"/>
                <a:gd name="connsiteY94" fmla="*/ 153594 h 1140988"/>
                <a:gd name="connsiteX95" fmla="*/ 216679 w 1058709"/>
                <a:gd name="connsiteY95" fmla="*/ 208450 h 1140988"/>
                <a:gd name="connsiteX96" fmla="*/ 216679 w 1058709"/>
                <a:gd name="connsiteY96" fmla="*/ 227649 h 1140988"/>
                <a:gd name="connsiteX97" fmla="*/ 181024 w 1058709"/>
                <a:gd name="connsiteY97" fmla="*/ 227649 h 1140988"/>
                <a:gd name="connsiteX98" fmla="*/ 181024 w 1058709"/>
                <a:gd name="connsiteY98" fmla="*/ 208450 h 1140988"/>
                <a:gd name="connsiteX99" fmla="*/ 126168 w 1058709"/>
                <a:gd name="connsiteY99" fmla="*/ 153594 h 1140988"/>
                <a:gd name="connsiteX100" fmla="*/ 71313 w 1058709"/>
                <a:gd name="connsiteY100" fmla="*/ 208450 h 1140988"/>
                <a:gd name="connsiteX101" fmla="*/ 126168 w 1058709"/>
                <a:gd name="connsiteY101" fmla="*/ 263305 h 1140988"/>
                <a:gd name="connsiteX102" fmla="*/ 145368 w 1058709"/>
                <a:gd name="connsiteY102" fmla="*/ 263305 h 1140988"/>
                <a:gd name="connsiteX103" fmla="*/ 145368 w 1058709"/>
                <a:gd name="connsiteY103" fmla="*/ 408671 h 1140988"/>
                <a:gd name="connsiteX104" fmla="*/ 139882 w 1058709"/>
                <a:gd name="connsiteY104" fmla="*/ 408671 h 1140988"/>
                <a:gd name="connsiteX105" fmla="*/ 93255 w 1058709"/>
                <a:gd name="connsiteY105" fmla="*/ 337359 h 1140988"/>
                <a:gd name="connsiteX106" fmla="*/ 35657 w 1058709"/>
                <a:gd name="connsiteY106" fmla="*/ 208450 h 1140988"/>
                <a:gd name="connsiteX107" fmla="*/ 200223 w 1058709"/>
                <a:gd name="connsiteY107" fmla="*/ 43884 h 1140988"/>
                <a:gd name="connsiteX108" fmla="*/ 364789 w 1058709"/>
                <a:gd name="connsiteY108" fmla="*/ 208450 h 1140988"/>
                <a:gd name="connsiteX109" fmla="*/ 304448 w 1058709"/>
                <a:gd name="connsiteY109" fmla="*/ 337359 h 1140988"/>
                <a:gd name="connsiteX110" fmla="*/ 304448 w 1058709"/>
                <a:gd name="connsiteY110" fmla="*/ 337359 h 1140988"/>
                <a:gd name="connsiteX111" fmla="*/ 255079 w 1058709"/>
                <a:gd name="connsiteY111" fmla="*/ 227649 h 1140988"/>
                <a:gd name="connsiteX112" fmla="*/ 255079 w 1058709"/>
                <a:gd name="connsiteY112" fmla="*/ 208450 h 1140988"/>
                <a:gd name="connsiteX113" fmla="*/ 274277 w 1058709"/>
                <a:gd name="connsiteY113" fmla="*/ 189250 h 1140988"/>
                <a:gd name="connsiteX114" fmla="*/ 293476 w 1058709"/>
                <a:gd name="connsiteY114" fmla="*/ 208450 h 1140988"/>
                <a:gd name="connsiteX115" fmla="*/ 274277 w 1058709"/>
                <a:gd name="connsiteY115" fmla="*/ 227649 h 1140988"/>
                <a:gd name="connsiteX116" fmla="*/ 255079 w 1058709"/>
                <a:gd name="connsiteY116" fmla="*/ 227649 h 1140988"/>
                <a:gd name="connsiteX117" fmla="*/ 872201 w 1058709"/>
                <a:gd name="connsiteY117" fmla="*/ 373015 h 1140988"/>
                <a:gd name="connsiteX118" fmla="*/ 872201 w 1058709"/>
                <a:gd name="connsiteY118" fmla="*/ 408671 h 1140988"/>
                <a:gd name="connsiteX119" fmla="*/ 847516 w 1058709"/>
                <a:gd name="connsiteY119" fmla="*/ 408671 h 1140988"/>
                <a:gd name="connsiteX120" fmla="*/ 825574 w 1058709"/>
                <a:gd name="connsiteY120" fmla="*/ 364787 h 1140988"/>
                <a:gd name="connsiteX121" fmla="*/ 800888 w 1058709"/>
                <a:gd name="connsiteY121" fmla="*/ 257819 h 1140988"/>
                <a:gd name="connsiteX122" fmla="*/ 811860 w 1058709"/>
                <a:gd name="connsiteY122" fmla="*/ 191993 h 1140988"/>
                <a:gd name="connsiteX123" fmla="*/ 973682 w 1058709"/>
                <a:gd name="connsiteY123" fmla="*/ 191993 h 1140988"/>
                <a:gd name="connsiteX124" fmla="*/ 984654 w 1058709"/>
                <a:gd name="connsiteY124" fmla="*/ 257819 h 1140988"/>
                <a:gd name="connsiteX125" fmla="*/ 959969 w 1058709"/>
                <a:gd name="connsiteY125" fmla="*/ 364787 h 1140988"/>
                <a:gd name="connsiteX126" fmla="*/ 938027 w 1058709"/>
                <a:gd name="connsiteY126" fmla="*/ 408671 h 1140988"/>
                <a:gd name="connsiteX127" fmla="*/ 913343 w 1058709"/>
                <a:gd name="connsiteY127" fmla="*/ 408671 h 1140988"/>
                <a:gd name="connsiteX128" fmla="*/ 913343 w 1058709"/>
                <a:gd name="connsiteY128" fmla="*/ 373015 h 1140988"/>
                <a:gd name="connsiteX129" fmla="*/ 872201 w 1058709"/>
                <a:gd name="connsiteY129" fmla="*/ 373015 h 1140988"/>
                <a:gd name="connsiteX130" fmla="*/ 789918 w 1058709"/>
                <a:gd name="connsiteY130" fmla="*/ 375758 h 1140988"/>
                <a:gd name="connsiteX131" fmla="*/ 792660 w 1058709"/>
                <a:gd name="connsiteY131" fmla="*/ 381244 h 1140988"/>
                <a:gd name="connsiteX132" fmla="*/ 806374 w 1058709"/>
                <a:gd name="connsiteY132" fmla="*/ 411414 h 1140988"/>
                <a:gd name="connsiteX133" fmla="*/ 767975 w 1058709"/>
                <a:gd name="connsiteY133" fmla="*/ 411414 h 1140988"/>
                <a:gd name="connsiteX134" fmla="*/ 770719 w 1058709"/>
                <a:gd name="connsiteY134" fmla="*/ 397701 h 1140988"/>
                <a:gd name="connsiteX135" fmla="*/ 789918 w 1058709"/>
                <a:gd name="connsiteY135" fmla="*/ 375758 h 1140988"/>
                <a:gd name="connsiteX136" fmla="*/ 789918 w 1058709"/>
                <a:gd name="connsiteY136" fmla="*/ 375758 h 1140988"/>
                <a:gd name="connsiteX137" fmla="*/ 1009340 w 1058709"/>
                <a:gd name="connsiteY137" fmla="*/ 394958 h 1140988"/>
                <a:gd name="connsiteX138" fmla="*/ 1012082 w 1058709"/>
                <a:gd name="connsiteY138" fmla="*/ 408671 h 1140988"/>
                <a:gd name="connsiteX139" fmla="*/ 973682 w 1058709"/>
                <a:gd name="connsiteY139" fmla="*/ 408671 h 1140988"/>
                <a:gd name="connsiteX140" fmla="*/ 987396 w 1058709"/>
                <a:gd name="connsiteY140" fmla="*/ 378501 h 1140988"/>
                <a:gd name="connsiteX141" fmla="*/ 990140 w 1058709"/>
                <a:gd name="connsiteY141" fmla="*/ 373015 h 1140988"/>
                <a:gd name="connsiteX142" fmla="*/ 1009340 w 1058709"/>
                <a:gd name="connsiteY142" fmla="*/ 394958 h 1140988"/>
                <a:gd name="connsiteX143" fmla="*/ 1009340 w 1058709"/>
                <a:gd name="connsiteY143" fmla="*/ 394958 h 1140988"/>
                <a:gd name="connsiteX144" fmla="*/ 891399 w 1058709"/>
                <a:gd name="connsiteY144" fmla="*/ 57598 h 1140988"/>
                <a:gd name="connsiteX145" fmla="*/ 935285 w 1058709"/>
                <a:gd name="connsiteY145" fmla="*/ 115196 h 1140988"/>
                <a:gd name="connsiteX146" fmla="*/ 959969 w 1058709"/>
                <a:gd name="connsiteY146" fmla="*/ 153594 h 1140988"/>
                <a:gd name="connsiteX147" fmla="*/ 825574 w 1058709"/>
                <a:gd name="connsiteY147" fmla="*/ 153594 h 1140988"/>
                <a:gd name="connsiteX148" fmla="*/ 850258 w 1058709"/>
                <a:gd name="connsiteY148" fmla="*/ 115196 h 1140988"/>
                <a:gd name="connsiteX149" fmla="*/ 891399 w 1058709"/>
                <a:gd name="connsiteY149" fmla="*/ 57598 h 1140988"/>
                <a:gd name="connsiteX150" fmla="*/ 872201 w 1058709"/>
                <a:gd name="connsiteY150" fmla="*/ 809115 h 1140988"/>
                <a:gd name="connsiteX151" fmla="*/ 545811 w 1058709"/>
                <a:gd name="connsiteY151" fmla="*/ 809115 h 1140988"/>
                <a:gd name="connsiteX152" fmla="*/ 545811 w 1058709"/>
                <a:gd name="connsiteY152" fmla="*/ 345588 h 1140988"/>
                <a:gd name="connsiteX153" fmla="*/ 691178 w 1058709"/>
                <a:gd name="connsiteY153" fmla="*/ 298961 h 1140988"/>
                <a:gd name="connsiteX154" fmla="*/ 767975 w 1058709"/>
                <a:gd name="connsiteY154" fmla="*/ 298961 h 1140988"/>
                <a:gd name="connsiteX155" fmla="*/ 778947 w 1058709"/>
                <a:gd name="connsiteY155" fmla="*/ 340102 h 1140988"/>
                <a:gd name="connsiteX156" fmla="*/ 737805 w 1058709"/>
                <a:gd name="connsiteY156" fmla="*/ 383987 h 1140988"/>
                <a:gd name="connsiteX157" fmla="*/ 724091 w 1058709"/>
                <a:gd name="connsiteY157" fmla="*/ 444327 h 1140988"/>
                <a:gd name="connsiteX158" fmla="*/ 814602 w 1058709"/>
                <a:gd name="connsiteY158" fmla="*/ 444327 h 1140988"/>
                <a:gd name="connsiteX159" fmla="*/ 800888 w 1058709"/>
                <a:gd name="connsiteY159" fmla="*/ 490954 h 1140988"/>
                <a:gd name="connsiteX160" fmla="*/ 822830 w 1058709"/>
                <a:gd name="connsiteY160" fmla="*/ 548552 h 1140988"/>
                <a:gd name="connsiteX161" fmla="*/ 872201 w 1058709"/>
                <a:gd name="connsiteY161" fmla="*/ 614379 h 1140988"/>
                <a:gd name="connsiteX162" fmla="*/ 872201 w 1058709"/>
                <a:gd name="connsiteY162" fmla="*/ 809115 h 1140988"/>
                <a:gd name="connsiteX163" fmla="*/ 929799 w 1058709"/>
                <a:gd name="connsiteY163" fmla="*/ 458041 h 1140988"/>
                <a:gd name="connsiteX164" fmla="*/ 943513 w 1058709"/>
                <a:gd name="connsiteY164" fmla="*/ 493697 h 1140988"/>
                <a:gd name="connsiteX165" fmla="*/ 929799 w 1058709"/>
                <a:gd name="connsiteY165" fmla="*/ 526610 h 1140988"/>
                <a:gd name="connsiteX166" fmla="*/ 888657 w 1058709"/>
                <a:gd name="connsiteY166" fmla="*/ 575980 h 1140988"/>
                <a:gd name="connsiteX167" fmla="*/ 847516 w 1058709"/>
                <a:gd name="connsiteY167" fmla="*/ 526610 h 1140988"/>
                <a:gd name="connsiteX168" fmla="*/ 833802 w 1058709"/>
                <a:gd name="connsiteY168" fmla="*/ 493697 h 1140988"/>
                <a:gd name="connsiteX169" fmla="*/ 847516 w 1058709"/>
                <a:gd name="connsiteY169" fmla="*/ 458041 h 1140988"/>
                <a:gd name="connsiteX170" fmla="*/ 858488 w 1058709"/>
                <a:gd name="connsiteY170" fmla="*/ 447070 h 1140988"/>
                <a:gd name="connsiteX171" fmla="*/ 869458 w 1058709"/>
                <a:gd name="connsiteY171" fmla="*/ 447070 h 1140988"/>
                <a:gd name="connsiteX172" fmla="*/ 869458 w 1058709"/>
                <a:gd name="connsiteY172" fmla="*/ 482726 h 1140988"/>
                <a:gd name="connsiteX173" fmla="*/ 905113 w 1058709"/>
                <a:gd name="connsiteY173" fmla="*/ 482726 h 1140988"/>
                <a:gd name="connsiteX174" fmla="*/ 905113 w 1058709"/>
                <a:gd name="connsiteY174" fmla="*/ 447070 h 1140988"/>
                <a:gd name="connsiteX175" fmla="*/ 916085 w 1058709"/>
                <a:gd name="connsiteY175" fmla="*/ 447070 h 1140988"/>
                <a:gd name="connsiteX176" fmla="*/ 929799 w 1058709"/>
                <a:gd name="connsiteY176" fmla="*/ 458041 h 1140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Lst>
              <a:rect l="l" t="t" r="r" b="b"/>
              <a:pathLst>
                <a:path w="1058709" h="1140988">
                  <a:moveTo>
                    <a:pt x="1058709" y="447070"/>
                  </a:moveTo>
                  <a:lnTo>
                    <a:pt x="1044995" y="386729"/>
                  </a:lnTo>
                  <a:cubicBezTo>
                    <a:pt x="1039510" y="364787"/>
                    <a:pt x="1025796" y="348331"/>
                    <a:pt x="1003854" y="342845"/>
                  </a:cubicBezTo>
                  <a:cubicBezTo>
                    <a:pt x="1012082" y="315418"/>
                    <a:pt x="1017568" y="287990"/>
                    <a:pt x="1017568" y="260562"/>
                  </a:cubicBezTo>
                  <a:cubicBezTo>
                    <a:pt x="1017568" y="202964"/>
                    <a:pt x="998368" y="142624"/>
                    <a:pt x="962712" y="95997"/>
                  </a:cubicBezTo>
                  <a:lnTo>
                    <a:pt x="891399" y="0"/>
                  </a:lnTo>
                  <a:lnTo>
                    <a:pt x="820088" y="95997"/>
                  </a:lnTo>
                  <a:cubicBezTo>
                    <a:pt x="784432" y="142624"/>
                    <a:pt x="765233" y="200221"/>
                    <a:pt x="765233" y="260562"/>
                  </a:cubicBezTo>
                  <a:cubicBezTo>
                    <a:pt x="765233" y="263305"/>
                    <a:pt x="765233" y="263305"/>
                    <a:pt x="765233" y="266048"/>
                  </a:cubicBezTo>
                  <a:lnTo>
                    <a:pt x="691178" y="266048"/>
                  </a:lnTo>
                  <a:cubicBezTo>
                    <a:pt x="633580" y="266048"/>
                    <a:pt x="575981" y="282504"/>
                    <a:pt x="526612" y="315418"/>
                  </a:cubicBezTo>
                  <a:cubicBezTo>
                    <a:pt x="485470" y="287990"/>
                    <a:pt x="438843" y="271533"/>
                    <a:pt x="392217" y="266048"/>
                  </a:cubicBezTo>
                  <a:cubicBezTo>
                    <a:pt x="397701" y="249591"/>
                    <a:pt x="400445" y="230392"/>
                    <a:pt x="400445" y="211193"/>
                  </a:cubicBezTo>
                  <a:cubicBezTo>
                    <a:pt x="400445" y="101482"/>
                    <a:pt x="309934" y="10971"/>
                    <a:pt x="200223" y="10971"/>
                  </a:cubicBezTo>
                  <a:cubicBezTo>
                    <a:pt x="90513" y="10971"/>
                    <a:pt x="0" y="101482"/>
                    <a:pt x="0" y="211193"/>
                  </a:cubicBezTo>
                  <a:cubicBezTo>
                    <a:pt x="0" y="282504"/>
                    <a:pt x="35657" y="326389"/>
                    <a:pt x="65827" y="362045"/>
                  </a:cubicBezTo>
                  <a:cubicBezTo>
                    <a:pt x="85027" y="386729"/>
                    <a:pt x="101483" y="405928"/>
                    <a:pt x="109711" y="430614"/>
                  </a:cubicBezTo>
                  <a:lnTo>
                    <a:pt x="109711" y="430614"/>
                  </a:lnTo>
                  <a:cubicBezTo>
                    <a:pt x="43885" y="463527"/>
                    <a:pt x="0" y="532096"/>
                    <a:pt x="0" y="608893"/>
                  </a:cubicBezTo>
                  <a:cubicBezTo>
                    <a:pt x="0" y="718604"/>
                    <a:pt x="90513" y="809115"/>
                    <a:pt x="200223" y="809115"/>
                  </a:cubicBezTo>
                  <a:cubicBezTo>
                    <a:pt x="309934" y="809115"/>
                    <a:pt x="400445" y="718604"/>
                    <a:pt x="400445" y="608893"/>
                  </a:cubicBezTo>
                  <a:cubicBezTo>
                    <a:pt x="400445" y="532096"/>
                    <a:pt x="359304" y="463527"/>
                    <a:pt x="290734" y="430614"/>
                  </a:cubicBezTo>
                  <a:lnTo>
                    <a:pt x="290734" y="430614"/>
                  </a:lnTo>
                  <a:cubicBezTo>
                    <a:pt x="296220" y="405928"/>
                    <a:pt x="315418" y="383987"/>
                    <a:pt x="334618" y="362045"/>
                  </a:cubicBezTo>
                  <a:cubicBezTo>
                    <a:pt x="348332" y="342845"/>
                    <a:pt x="364789" y="323646"/>
                    <a:pt x="378503" y="301704"/>
                  </a:cubicBezTo>
                  <a:cubicBezTo>
                    <a:pt x="425129" y="304446"/>
                    <a:pt x="471756" y="320903"/>
                    <a:pt x="510156" y="348331"/>
                  </a:cubicBezTo>
                  <a:lnTo>
                    <a:pt x="510156" y="811857"/>
                  </a:lnTo>
                  <a:lnTo>
                    <a:pt x="386731" y="811857"/>
                  </a:lnTo>
                  <a:cubicBezTo>
                    <a:pt x="373017" y="825571"/>
                    <a:pt x="356560" y="839285"/>
                    <a:pt x="337362" y="847513"/>
                  </a:cubicBezTo>
                  <a:lnTo>
                    <a:pt x="910599" y="847513"/>
                  </a:lnTo>
                  <a:lnTo>
                    <a:pt x="910599" y="617122"/>
                  </a:lnTo>
                  <a:cubicBezTo>
                    <a:pt x="918827" y="603408"/>
                    <a:pt x="929799" y="586951"/>
                    <a:pt x="946255" y="567752"/>
                  </a:cubicBezTo>
                  <a:lnTo>
                    <a:pt x="946255" y="885912"/>
                  </a:lnTo>
                  <a:lnTo>
                    <a:pt x="581467" y="885912"/>
                  </a:lnTo>
                  <a:lnTo>
                    <a:pt x="581467" y="905112"/>
                  </a:lnTo>
                  <a:cubicBezTo>
                    <a:pt x="581467" y="935282"/>
                    <a:pt x="556783" y="959967"/>
                    <a:pt x="526612" y="959967"/>
                  </a:cubicBezTo>
                  <a:cubicBezTo>
                    <a:pt x="496442" y="959967"/>
                    <a:pt x="471756" y="935282"/>
                    <a:pt x="471756" y="905112"/>
                  </a:cubicBezTo>
                  <a:lnTo>
                    <a:pt x="471756" y="885912"/>
                  </a:lnTo>
                  <a:lnTo>
                    <a:pt x="271535" y="885912"/>
                  </a:lnTo>
                  <a:lnTo>
                    <a:pt x="271535" y="874941"/>
                  </a:lnTo>
                  <a:cubicBezTo>
                    <a:pt x="260563" y="877684"/>
                    <a:pt x="246849" y="880426"/>
                    <a:pt x="235879" y="883169"/>
                  </a:cubicBezTo>
                  <a:lnTo>
                    <a:pt x="235879" y="1066934"/>
                  </a:lnTo>
                  <a:cubicBezTo>
                    <a:pt x="235879" y="1086134"/>
                    <a:pt x="219421" y="1102590"/>
                    <a:pt x="200223" y="1102590"/>
                  </a:cubicBezTo>
                  <a:cubicBezTo>
                    <a:pt x="181024" y="1102590"/>
                    <a:pt x="164566" y="1086134"/>
                    <a:pt x="164566" y="1066934"/>
                  </a:cubicBezTo>
                  <a:lnTo>
                    <a:pt x="164566" y="883169"/>
                  </a:lnTo>
                  <a:cubicBezTo>
                    <a:pt x="150852" y="880426"/>
                    <a:pt x="139882" y="877684"/>
                    <a:pt x="128910" y="874941"/>
                  </a:cubicBezTo>
                  <a:lnTo>
                    <a:pt x="128910" y="1066934"/>
                  </a:lnTo>
                  <a:cubicBezTo>
                    <a:pt x="128910" y="1108076"/>
                    <a:pt x="161824" y="1140989"/>
                    <a:pt x="202965" y="1140989"/>
                  </a:cubicBezTo>
                  <a:cubicBezTo>
                    <a:pt x="244107" y="1140989"/>
                    <a:pt x="277021" y="1108076"/>
                    <a:pt x="277021" y="1066934"/>
                  </a:cubicBezTo>
                  <a:lnTo>
                    <a:pt x="277021" y="921568"/>
                  </a:lnTo>
                  <a:lnTo>
                    <a:pt x="441587" y="921568"/>
                  </a:lnTo>
                  <a:cubicBezTo>
                    <a:pt x="449815" y="962709"/>
                    <a:pt x="485470" y="995622"/>
                    <a:pt x="529355" y="995622"/>
                  </a:cubicBezTo>
                  <a:cubicBezTo>
                    <a:pt x="573239" y="995622"/>
                    <a:pt x="608895" y="965452"/>
                    <a:pt x="617123" y="921568"/>
                  </a:cubicBezTo>
                  <a:lnTo>
                    <a:pt x="946255" y="921568"/>
                  </a:lnTo>
                  <a:cubicBezTo>
                    <a:pt x="965454" y="921568"/>
                    <a:pt x="981912" y="905112"/>
                    <a:pt x="981912" y="885912"/>
                  </a:cubicBezTo>
                  <a:lnTo>
                    <a:pt x="981912" y="490954"/>
                  </a:lnTo>
                  <a:cubicBezTo>
                    <a:pt x="981912" y="474498"/>
                    <a:pt x="976426" y="458041"/>
                    <a:pt x="968198" y="444327"/>
                  </a:cubicBezTo>
                  <a:lnTo>
                    <a:pt x="1058709" y="444327"/>
                  </a:lnTo>
                  <a:close/>
                  <a:moveTo>
                    <a:pt x="145368" y="227649"/>
                  </a:moveTo>
                  <a:lnTo>
                    <a:pt x="126168" y="227649"/>
                  </a:lnTo>
                  <a:cubicBezTo>
                    <a:pt x="115197" y="227649"/>
                    <a:pt x="106969" y="219421"/>
                    <a:pt x="106969" y="208450"/>
                  </a:cubicBezTo>
                  <a:cubicBezTo>
                    <a:pt x="106969" y="197479"/>
                    <a:pt x="115197" y="189250"/>
                    <a:pt x="126168" y="189250"/>
                  </a:cubicBezTo>
                  <a:cubicBezTo>
                    <a:pt x="137138" y="189250"/>
                    <a:pt x="145368" y="197479"/>
                    <a:pt x="145368" y="208450"/>
                  </a:cubicBezTo>
                  <a:lnTo>
                    <a:pt x="145368" y="227649"/>
                  </a:lnTo>
                  <a:close/>
                  <a:moveTo>
                    <a:pt x="216679" y="408671"/>
                  </a:moveTo>
                  <a:lnTo>
                    <a:pt x="181024" y="408671"/>
                  </a:lnTo>
                  <a:lnTo>
                    <a:pt x="181024" y="263305"/>
                  </a:lnTo>
                  <a:lnTo>
                    <a:pt x="216679" y="263305"/>
                  </a:lnTo>
                  <a:lnTo>
                    <a:pt x="216679" y="408671"/>
                  </a:lnTo>
                  <a:close/>
                  <a:moveTo>
                    <a:pt x="255079" y="447070"/>
                  </a:moveTo>
                  <a:lnTo>
                    <a:pt x="255079" y="482726"/>
                  </a:lnTo>
                  <a:lnTo>
                    <a:pt x="145368" y="482726"/>
                  </a:lnTo>
                  <a:lnTo>
                    <a:pt x="145368" y="447070"/>
                  </a:lnTo>
                  <a:lnTo>
                    <a:pt x="255079" y="447070"/>
                  </a:lnTo>
                  <a:close/>
                  <a:moveTo>
                    <a:pt x="249593" y="518382"/>
                  </a:moveTo>
                  <a:cubicBezTo>
                    <a:pt x="241365" y="540324"/>
                    <a:pt x="222165" y="554038"/>
                    <a:pt x="197480" y="554038"/>
                  </a:cubicBezTo>
                  <a:cubicBezTo>
                    <a:pt x="172796" y="554038"/>
                    <a:pt x="153596" y="537581"/>
                    <a:pt x="145368" y="518382"/>
                  </a:cubicBezTo>
                  <a:lnTo>
                    <a:pt x="249593" y="518382"/>
                  </a:lnTo>
                  <a:close/>
                  <a:moveTo>
                    <a:pt x="362046" y="608893"/>
                  </a:moveTo>
                  <a:cubicBezTo>
                    <a:pt x="362046" y="699404"/>
                    <a:pt x="287991" y="773459"/>
                    <a:pt x="197480" y="773459"/>
                  </a:cubicBezTo>
                  <a:cubicBezTo>
                    <a:pt x="106969" y="773459"/>
                    <a:pt x="32914" y="699404"/>
                    <a:pt x="32914" y="608893"/>
                  </a:cubicBezTo>
                  <a:cubicBezTo>
                    <a:pt x="32914" y="554038"/>
                    <a:pt x="60341" y="501925"/>
                    <a:pt x="106969" y="471755"/>
                  </a:cubicBezTo>
                  <a:lnTo>
                    <a:pt x="106969" y="499183"/>
                  </a:lnTo>
                  <a:cubicBezTo>
                    <a:pt x="106969" y="548552"/>
                    <a:pt x="148110" y="589694"/>
                    <a:pt x="197480" y="589694"/>
                  </a:cubicBezTo>
                  <a:cubicBezTo>
                    <a:pt x="246849" y="589694"/>
                    <a:pt x="287991" y="548552"/>
                    <a:pt x="287991" y="499183"/>
                  </a:cubicBezTo>
                  <a:lnTo>
                    <a:pt x="287991" y="471755"/>
                  </a:lnTo>
                  <a:cubicBezTo>
                    <a:pt x="334618" y="504668"/>
                    <a:pt x="362046" y="554038"/>
                    <a:pt x="362046" y="608893"/>
                  </a:cubicBezTo>
                  <a:lnTo>
                    <a:pt x="362046" y="608893"/>
                  </a:lnTo>
                  <a:close/>
                  <a:moveTo>
                    <a:pt x="304448" y="337359"/>
                  </a:moveTo>
                  <a:cubicBezTo>
                    <a:pt x="285248" y="359302"/>
                    <a:pt x="268793" y="381244"/>
                    <a:pt x="257821" y="408671"/>
                  </a:cubicBezTo>
                  <a:lnTo>
                    <a:pt x="252335" y="408671"/>
                  </a:lnTo>
                  <a:lnTo>
                    <a:pt x="252335" y="263305"/>
                  </a:lnTo>
                  <a:lnTo>
                    <a:pt x="271535" y="263305"/>
                  </a:lnTo>
                  <a:cubicBezTo>
                    <a:pt x="301704" y="263305"/>
                    <a:pt x="326390" y="238620"/>
                    <a:pt x="326390" y="208450"/>
                  </a:cubicBezTo>
                  <a:cubicBezTo>
                    <a:pt x="326390" y="178280"/>
                    <a:pt x="301704" y="153594"/>
                    <a:pt x="271535" y="153594"/>
                  </a:cubicBezTo>
                  <a:cubicBezTo>
                    <a:pt x="241365" y="153594"/>
                    <a:pt x="216679" y="178280"/>
                    <a:pt x="216679" y="208450"/>
                  </a:cubicBezTo>
                  <a:lnTo>
                    <a:pt x="216679" y="227649"/>
                  </a:lnTo>
                  <a:lnTo>
                    <a:pt x="181024" y="227649"/>
                  </a:lnTo>
                  <a:lnTo>
                    <a:pt x="181024" y="208450"/>
                  </a:lnTo>
                  <a:cubicBezTo>
                    <a:pt x="181024" y="178280"/>
                    <a:pt x="156338" y="153594"/>
                    <a:pt x="126168" y="153594"/>
                  </a:cubicBezTo>
                  <a:cubicBezTo>
                    <a:pt x="95997" y="153594"/>
                    <a:pt x="71313" y="178280"/>
                    <a:pt x="71313" y="208450"/>
                  </a:cubicBezTo>
                  <a:cubicBezTo>
                    <a:pt x="71313" y="238620"/>
                    <a:pt x="95997" y="263305"/>
                    <a:pt x="126168" y="263305"/>
                  </a:cubicBezTo>
                  <a:lnTo>
                    <a:pt x="145368" y="263305"/>
                  </a:lnTo>
                  <a:lnTo>
                    <a:pt x="145368" y="408671"/>
                  </a:lnTo>
                  <a:lnTo>
                    <a:pt x="139882" y="408671"/>
                  </a:lnTo>
                  <a:cubicBezTo>
                    <a:pt x="128910" y="381244"/>
                    <a:pt x="112454" y="359302"/>
                    <a:pt x="93255" y="337359"/>
                  </a:cubicBezTo>
                  <a:cubicBezTo>
                    <a:pt x="65827" y="301704"/>
                    <a:pt x="35657" y="266048"/>
                    <a:pt x="35657" y="208450"/>
                  </a:cubicBezTo>
                  <a:cubicBezTo>
                    <a:pt x="35657" y="117938"/>
                    <a:pt x="109711" y="43884"/>
                    <a:pt x="200223" y="43884"/>
                  </a:cubicBezTo>
                  <a:cubicBezTo>
                    <a:pt x="290734" y="43884"/>
                    <a:pt x="364789" y="117938"/>
                    <a:pt x="364789" y="208450"/>
                  </a:cubicBezTo>
                  <a:cubicBezTo>
                    <a:pt x="362046" y="268790"/>
                    <a:pt x="334618" y="304446"/>
                    <a:pt x="304448" y="337359"/>
                  </a:cubicBezTo>
                  <a:lnTo>
                    <a:pt x="304448" y="337359"/>
                  </a:lnTo>
                  <a:close/>
                  <a:moveTo>
                    <a:pt x="255079" y="227649"/>
                  </a:moveTo>
                  <a:lnTo>
                    <a:pt x="255079" y="208450"/>
                  </a:lnTo>
                  <a:cubicBezTo>
                    <a:pt x="255079" y="197479"/>
                    <a:pt x="263307" y="189250"/>
                    <a:pt x="274277" y="189250"/>
                  </a:cubicBezTo>
                  <a:cubicBezTo>
                    <a:pt x="285248" y="189250"/>
                    <a:pt x="293476" y="197479"/>
                    <a:pt x="293476" y="208450"/>
                  </a:cubicBezTo>
                  <a:cubicBezTo>
                    <a:pt x="293476" y="219421"/>
                    <a:pt x="285248" y="227649"/>
                    <a:pt x="274277" y="227649"/>
                  </a:cubicBezTo>
                  <a:lnTo>
                    <a:pt x="255079" y="227649"/>
                  </a:lnTo>
                  <a:close/>
                  <a:moveTo>
                    <a:pt x="872201" y="373015"/>
                  </a:moveTo>
                  <a:lnTo>
                    <a:pt x="872201" y="408671"/>
                  </a:lnTo>
                  <a:lnTo>
                    <a:pt x="847516" y="408671"/>
                  </a:lnTo>
                  <a:lnTo>
                    <a:pt x="825574" y="364787"/>
                  </a:lnTo>
                  <a:cubicBezTo>
                    <a:pt x="809116" y="331874"/>
                    <a:pt x="800888" y="296218"/>
                    <a:pt x="800888" y="257819"/>
                  </a:cubicBezTo>
                  <a:cubicBezTo>
                    <a:pt x="800888" y="235877"/>
                    <a:pt x="803632" y="211193"/>
                    <a:pt x="811860" y="191993"/>
                  </a:cubicBezTo>
                  <a:lnTo>
                    <a:pt x="973682" y="191993"/>
                  </a:lnTo>
                  <a:cubicBezTo>
                    <a:pt x="979168" y="213935"/>
                    <a:pt x="984654" y="235877"/>
                    <a:pt x="984654" y="257819"/>
                  </a:cubicBezTo>
                  <a:cubicBezTo>
                    <a:pt x="984654" y="293475"/>
                    <a:pt x="976426" y="331874"/>
                    <a:pt x="959969" y="364787"/>
                  </a:cubicBezTo>
                  <a:lnTo>
                    <a:pt x="938027" y="408671"/>
                  </a:lnTo>
                  <a:lnTo>
                    <a:pt x="913343" y="408671"/>
                  </a:lnTo>
                  <a:lnTo>
                    <a:pt x="913343" y="373015"/>
                  </a:lnTo>
                  <a:lnTo>
                    <a:pt x="872201" y="373015"/>
                  </a:lnTo>
                  <a:close/>
                  <a:moveTo>
                    <a:pt x="789918" y="375758"/>
                  </a:moveTo>
                  <a:cubicBezTo>
                    <a:pt x="789918" y="378501"/>
                    <a:pt x="792660" y="378501"/>
                    <a:pt x="792660" y="381244"/>
                  </a:cubicBezTo>
                  <a:lnTo>
                    <a:pt x="806374" y="411414"/>
                  </a:lnTo>
                  <a:lnTo>
                    <a:pt x="767975" y="411414"/>
                  </a:lnTo>
                  <a:lnTo>
                    <a:pt x="770719" y="397701"/>
                  </a:lnTo>
                  <a:cubicBezTo>
                    <a:pt x="773461" y="383987"/>
                    <a:pt x="781689" y="378501"/>
                    <a:pt x="789918" y="375758"/>
                  </a:cubicBezTo>
                  <a:lnTo>
                    <a:pt x="789918" y="375758"/>
                  </a:lnTo>
                  <a:close/>
                  <a:moveTo>
                    <a:pt x="1009340" y="394958"/>
                  </a:moveTo>
                  <a:lnTo>
                    <a:pt x="1012082" y="408671"/>
                  </a:lnTo>
                  <a:lnTo>
                    <a:pt x="973682" y="408671"/>
                  </a:lnTo>
                  <a:lnTo>
                    <a:pt x="987396" y="378501"/>
                  </a:lnTo>
                  <a:cubicBezTo>
                    <a:pt x="987396" y="375758"/>
                    <a:pt x="990140" y="375758"/>
                    <a:pt x="990140" y="373015"/>
                  </a:cubicBezTo>
                  <a:cubicBezTo>
                    <a:pt x="1001110" y="378501"/>
                    <a:pt x="1006596" y="383987"/>
                    <a:pt x="1009340" y="394958"/>
                  </a:cubicBezTo>
                  <a:lnTo>
                    <a:pt x="1009340" y="394958"/>
                  </a:lnTo>
                  <a:close/>
                  <a:moveTo>
                    <a:pt x="891399" y="57598"/>
                  </a:moveTo>
                  <a:lnTo>
                    <a:pt x="935285" y="115196"/>
                  </a:lnTo>
                  <a:cubicBezTo>
                    <a:pt x="943513" y="126167"/>
                    <a:pt x="951741" y="139881"/>
                    <a:pt x="959969" y="153594"/>
                  </a:cubicBezTo>
                  <a:lnTo>
                    <a:pt x="825574" y="153594"/>
                  </a:lnTo>
                  <a:cubicBezTo>
                    <a:pt x="831060" y="139881"/>
                    <a:pt x="839288" y="126167"/>
                    <a:pt x="850258" y="115196"/>
                  </a:cubicBezTo>
                  <a:lnTo>
                    <a:pt x="891399" y="57598"/>
                  </a:lnTo>
                  <a:close/>
                  <a:moveTo>
                    <a:pt x="872201" y="809115"/>
                  </a:moveTo>
                  <a:lnTo>
                    <a:pt x="545811" y="809115"/>
                  </a:lnTo>
                  <a:lnTo>
                    <a:pt x="545811" y="345588"/>
                  </a:lnTo>
                  <a:cubicBezTo>
                    <a:pt x="586953" y="315418"/>
                    <a:pt x="639066" y="298961"/>
                    <a:pt x="691178" y="298961"/>
                  </a:cubicBezTo>
                  <a:lnTo>
                    <a:pt x="767975" y="298961"/>
                  </a:lnTo>
                  <a:cubicBezTo>
                    <a:pt x="770719" y="312675"/>
                    <a:pt x="773461" y="326389"/>
                    <a:pt x="778947" y="340102"/>
                  </a:cubicBezTo>
                  <a:cubicBezTo>
                    <a:pt x="759747" y="348331"/>
                    <a:pt x="743291" y="364787"/>
                    <a:pt x="737805" y="383987"/>
                  </a:cubicBezTo>
                  <a:lnTo>
                    <a:pt x="724091" y="444327"/>
                  </a:lnTo>
                  <a:lnTo>
                    <a:pt x="814602" y="444327"/>
                  </a:lnTo>
                  <a:cubicBezTo>
                    <a:pt x="806374" y="458041"/>
                    <a:pt x="800888" y="474498"/>
                    <a:pt x="800888" y="490954"/>
                  </a:cubicBezTo>
                  <a:cubicBezTo>
                    <a:pt x="800888" y="512896"/>
                    <a:pt x="809116" y="532096"/>
                    <a:pt x="822830" y="548552"/>
                  </a:cubicBezTo>
                  <a:cubicBezTo>
                    <a:pt x="847516" y="575980"/>
                    <a:pt x="863972" y="597922"/>
                    <a:pt x="872201" y="614379"/>
                  </a:cubicBezTo>
                  <a:lnTo>
                    <a:pt x="872201" y="809115"/>
                  </a:lnTo>
                  <a:close/>
                  <a:moveTo>
                    <a:pt x="929799" y="458041"/>
                  </a:moveTo>
                  <a:cubicBezTo>
                    <a:pt x="938027" y="466270"/>
                    <a:pt x="943513" y="479983"/>
                    <a:pt x="943513" y="493697"/>
                  </a:cubicBezTo>
                  <a:cubicBezTo>
                    <a:pt x="943513" y="504668"/>
                    <a:pt x="938027" y="518382"/>
                    <a:pt x="929799" y="526610"/>
                  </a:cubicBezTo>
                  <a:cubicBezTo>
                    <a:pt x="916085" y="540324"/>
                    <a:pt x="899629" y="559523"/>
                    <a:pt x="888657" y="575980"/>
                  </a:cubicBezTo>
                  <a:cubicBezTo>
                    <a:pt x="874943" y="559523"/>
                    <a:pt x="861230" y="540324"/>
                    <a:pt x="847516" y="526610"/>
                  </a:cubicBezTo>
                  <a:cubicBezTo>
                    <a:pt x="839288" y="518382"/>
                    <a:pt x="833802" y="504668"/>
                    <a:pt x="833802" y="493697"/>
                  </a:cubicBezTo>
                  <a:cubicBezTo>
                    <a:pt x="833802" y="479983"/>
                    <a:pt x="839288" y="469012"/>
                    <a:pt x="847516" y="458041"/>
                  </a:cubicBezTo>
                  <a:lnTo>
                    <a:pt x="858488" y="447070"/>
                  </a:lnTo>
                  <a:lnTo>
                    <a:pt x="869458" y="447070"/>
                  </a:lnTo>
                  <a:lnTo>
                    <a:pt x="869458" y="482726"/>
                  </a:lnTo>
                  <a:lnTo>
                    <a:pt x="905113" y="482726"/>
                  </a:lnTo>
                  <a:lnTo>
                    <a:pt x="905113" y="447070"/>
                  </a:lnTo>
                  <a:lnTo>
                    <a:pt x="916085" y="447070"/>
                  </a:lnTo>
                  <a:lnTo>
                    <a:pt x="929799" y="458041"/>
                  </a:lnTo>
                  <a:close/>
                </a:path>
              </a:pathLst>
            </a:custGeom>
            <a:grpFill/>
            <a:ln w="27426"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7700A291-7FE3-4E85-A6FE-CBA88A9F28EB}"/>
                </a:ext>
              </a:extLst>
            </p:cNvPr>
            <p:cNvSpPr/>
            <p:nvPr/>
          </p:nvSpPr>
          <p:spPr>
            <a:xfrm>
              <a:off x="8878411" y="4365959"/>
              <a:ext cx="35655" cy="35655"/>
            </a:xfrm>
            <a:custGeom>
              <a:avLst/>
              <a:gdLst>
                <a:gd name="connsiteX0" fmla="*/ 0 w 35655"/>
                <a:gd name="connsiteY0" fmla="*/ 0 h 35655"/>
                <a:gd name="connsiteX1" fmla="*/ 35656 w 35655"/>
                <a:gd name="connsiteY1" fmla="*/ 0 h 35655"/>
                <a:gd name="connsiteX2" fmla="*/ 35656 w 35655"/>
                <a:gd name="connsiteY2" fmla="*/ 35656 h 35655"/>
                <a:gd name="connsiteX3" fmla="*/ 0 w 35655"/>
                <a:gd name="connsiteY3" fmla="*/ 35656 h 35655"/>
              </a:gdLst>
              <a:ahLst/>
              <a:cxnLst>
                <a:cxn ang="0">
                  <a:pos x="connsiteX0" y="connsiteY0"/>
                </a:cxn>
                <a:cxn ang="0">
                  <a:pos x="connsiteX1" y="connsiteY1"/>
                </a:cxn>
                <a:cxn ang="0">
                  <a:pos x="connsiteX2" y="connsiteY2"/>
                </a:cxn>
                <a:cxn ang="0">
                  <a:pos x="connsiteX3" y="connsiteY3"/>
                </a:cxn>
              </a:cxnLst>
              <a:rect l="l" t="t" r="r" b="b"/>
              <a:pathLst>
                <a:path w="35655" h="35655">
                  <a:moveTo>
                    <a:pt x="0" y="0"/>
                  </a:moveTo>
                  <a:lnTo>
                    <a:pt x="35656" y="0"/>
                  </a:lnTo>
                  <a:lnTo>
                    <a:pt x="35656" y="35656"/>
                  </a:lnTo>
                  <a:lnTo>
                    <a:pt x="0" y="35656"/>
                  </a:lnTo>
                  <a:close/>
                </a:path>
              </a:pathLst>
            </a:custGeom>
            <a:grpFill/>
            <a:ln w="27426" cap="flat">
              <a:no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id="{C36B4B0C-FF4C-8CEB-7C1B-85C5214FFACC}"/>
                </a:ext>
              </a:extLst>
            </p:cNvPr>
            <p:cNvSpPr/>
            <p:nvPr/>
          </p:nvSpPr>
          <p:spPr>
            <a:xfrm>
              <a:off x="8952465" y="4365959"/>
              <a:ext cx="35655" cy="35655"/>
            </a:xfrm>
            <a:custGeom>
              <a:avLst/>
              <a:gdLst>
                <a:gd name="connsiteX0" fmla="*/ 1 w 35655"/>
                <a:gd name="connsiteY0" fmla="*/ 0 h 35655"/>
                <a:gd name="connsiteX1" fmla="*/ 35656 w 35655"/>
                <a:gd name="connsiteY1" fmla="*/ 0 h 35655"/>
                <a:gd name="connsiteX2" fmla="*/ 35656 w 35655"/>
                <a:gd name="connsiteY2" fmla="*/ 35656 h 35655"/>
                <a:gd name="connsiteX3" fmla="*/ 1 w 35655"/>
                <a:gd name="connsiteY3" fmla="*/ 35656 h 35655"/>
              </a:gdLst>
              <a:ahLst/>
              <a:cxnLst>
                <a:cxn ang="0">
                  <a:pos x="connsiteX0" y="connsiteY0"/>
                </a:cxn>
                <a:cxn ang="0">
                  <a:pos x="connsiteX1" y="connsiteY1"/>
                </a:cxn>
                <a:cxn ang="0">
                  <a:pos x="connsiteX2" y="connsiteY2"/>
                </a:cxn>
                <a:cxn ang="0">
                  <a:pos x="connsiteX3" y="connsiteY3"/>
                </a:cxn>
              </a:cxnLst>
              <a:rect l="l" t="t" r="r" b="b"/>
              <a:pathLst>
                <a:path w="35655" h="35655">
                  <a:moveTo>
                    <a:pt x="1" y="0"/>
                  </a:moveTo>
                  <a:lnTo>
                    <a:pt x="35656" y="0"/>
                  </a:lnTo>
                  <a:lnTo>
                    <a:pt x="35656" y="35656"/>
                  </a:lnTo>
                  <a:lnTo>
                    <a:pt x="1" y="35656"/>
                  </a:lnTo>
                  <a:close/>
                </a:path>
              </a:pathLst>
            </a:custGeom>
            <a:grpFill/>
            <a:ln w="27426"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BBFBD491-A3FE-373B-719D-B625AFB59B76}"/>
                </a:ext>
              </a:extLst>
            </p:cNvPr>
            <p:cNvSpPr/>
            <p:nvPr/>
          </p:nvSpPr>
          <p:spPr>
            <a:xfrm>
              <a:off x="8807099" y="4365959"/>
              <a:ext cx="35655" cy="35655"/>
            </a:xfrm>
            <a:custGeom>
              <a:avLst/>
              <a:gdLst>
                <a:gd name="connsiteX0" fmla="*/ -1 w 35655"/>
                <a:gd name="connsiteY0" fmla="*/ 0 h 35655"/>
                <a:gd name="connsiteX1" fmla="*/ 35655 w 35655"/>
                <a:gd name="connsiteY1" fmla="*/ 0 h 35655"/>
                <a:gd name="connsiteX2" fmla="*/ 35655 w 35655"/>
                <a:gd name="connsiteY2" fmla="*/ 35656 h 35655"/>
                <a:gd name="connsiteX3" fmla="*/ -1 w 35655"/>
                <a:gd name="connsiteY3" fmla="*/ 35656 h 35655"/>
              </a:gdLst>
              <a:ahLst/>
              <a:cxnLst>
                <a:cxn ang="0">
                  <a:pos x="connsiteX0" y="connsiteY0"/>
                </a:cxn>
                <a:cxn ang="0">
                  <a:pos x="connsiteX1" y="connsiteY1"/>
                </a:cxn>
                <a:cxn ang="0">
                  <a:pos x="connsiteX2" y="connsiteY2"/>
                </a:cxn>
                <a:cxn ang="0">
                  <a:pos x="connsiteX3" y="connsiteY3"/>
                </a:cxn>
              </a:cxnLst>
              <a:rect l="l" t="t" r="r" b="b"/>
              <a:pathLst>
                <a:path w="35655" h="35655">
                  <a:moveTo>
                    <a:pt x="-1" y="0"/>
                  </a:moveTo>
                  <a:lnTo>
                    <a:pt x="35655" y="0"/>
                  </a:lnTo>
                  <a:lnTo>
                    <a:pt x="35655" y="35656"/>
                  </a:lnTo>
                  <a:lnTo>
                    <a:pt x="-1" y="35656"/>
                  </a:lnTo>
                  <a:close/>
                </a:path>
              </a:pathLst>
            </a:custGeom>
            <a:grpFill/>
            <a:ln w="27426"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B5359373-A1C9-5569-AF51-04C616811642}"/>
                </a:ext>
              </a:extLst>
            </p:cNvPr>
            <p:cNvSpPr/>
            <p:nvPr/>
          </p:nvSpPr>
          <p:spPr>
            <a:xfrm>
              <a:off x="9278855" y="4475669"/>
              <a:ext cx="255077" cy="35655"/>
            </a:xfrm>
            <a:custGeom>
              <a:avLst/>
              <a:gdLst>
                <a:gd name="connsiteX0" fmla="*/ 0 w 255077"/>
                <a:gd name="connsiteY0" fmla="*/ 0 h 35655"/>
                <a:gd name="connsiteX1" fmla="*/ 255077 w 255077"/>
                <a:gd name="connsiteY1" fmla="*/ 0 h 35655"/>
                <a:gd name="connsiteX2" fmla="*/ 255077 w 255077"/>
                <a:gd name="connsiteY2" fmla="*/ 35656 h 35655"/>
                <a:gd name="connsiteX3" fmla="*/ 0 w 255077"/>
                <a:gd name="connsiteY3" fmla="*/ 35656 h 35655"/>
              </a:gdLst>
              <a:ahLst/>
              <a:cxnLst>
                <a:cxn ang="0">
                  <a:pos x="connsiteX0" y="connsiteY0"/>
                </a:cxn>
                <a:cxn ang="0">
                  <a:pos x="connsiteX1" y="connsiteY1"/>
                </a:cxn>
                <a:cxn ang="0">
                  <a:pos x="connsiteX2" y="connsiteY2"/>
                </a:cxn>
                <a:cxn ang="0">
                  <a:pos x="connsiteX3" y="connsiteY3"/>
                </a:cxn>
              </a:cxnLst>
              <a:rect l="l" t="t" r="r" b="b"/>
              <a:pathLst>
                <a:path w="255077" h="35655">
                  <a:moveTo>
                    <a:pt x="0" y="0"/>
                  </a:moveTo>
                  <a:lnTo>
                    <a:pt x="255077" y="0"/>
                  </a:lnTo>
                  <a:lnTo>
                    <a:pt x="255077" y="35656"/>
                  </a:lnTo>
                  <a:lnTo>
                    <a:pt x="0" y="35656"/>
                  </a:lnTo>
                  <a:close/>
                </a:path>
              </a:pathLst>
            </a:custGeom>
            <a:grpFill/>
            <a:ln w="27426" cap="flat">
              <a:noFill/>
              <a:prstDash val="solid"/>
              <a:miter/>
            </a:ln>
          </p:spPr>
          <p:txBody>
            <a:bodyPr rtlCol="0" anchor="ctr"/>
            <a:lstStyle/>
            <a:p>
              <a:endParaRPr lang="en-US"/>
            </a:p>
          </p:txBody>
        </p:sp>
        <p:sp>
          <p:nvSpPr>
            <p:cNvPr id="36" name="Freeform 35">
              <a:extLst>
                <a:ext uri="{FF2B5EF4-FFF2-40B4-BE49-F238E27FC236}">
                  <a16:creationId xmlns:a16="http://schemas.microsoft.com/office/drawing/2014/main" id="{301FCC81-8EAA-5751-7440-9A511422747A}"/>
                </a:ext>
              </a:extLst>
            </p:cNvPr>
            <p:cNvSpPr/>
            <p:nvPr/>
          </p:nvSpPr>
          <p:spPr>
            <a:xfrm>
              <a:off x="9278855" y="4401615"/>
              <a:ext cx="255077" cy="35655"/>
            </a:xfrm>
            <a:custGeom>
              <a:avLst/>
              <a:gdLst>
                <a:gd name="connsiteX0" fmla="*/ 0 w 255077"/>
                <a:gd name="connsiteY0" fmla="*/ 0 h 35655"/>
                <a:gd name="connsiteX1" fmla="*/ 255077 w 255077"/>
                <a:gd name="connsiteY1" fmla="*/ 0 h 35655"/>
                <a:gd name="connsiteX2" fmla="*/ 255077 w 255077"/>
                <a:gd name="connsiteY2" fmla="*/ 35656 h 35655"/>
                <a:gd name="connsiteX3" fmla="*/ 0 w 255077"/>
                <a:gd name="connsiteY3" fmla="*/ 35656 h 35655"/>
              </a:gdLst>
              <a:ahLst/>
              <a:cxnLst>
                <a:cxn ang="0">
                  <a:pos x="connsiteX0" y="connsiteY0"/>
                </a:cxn>
                <a:cxn ang="0">
                  <a:pos x="connsiteX1" y="connsiteY1"/>
                </a:cxn>
                <a:cxn ang="0">
                  <a:pos x="connsiteX2" y="connsiteY2"/>
                </a:cxn>
                <a:cxn ang="0">
                  <a:pos x="connsiteX3" y="connsiteY3"/>
                </a:cxn>
              </a:cxnLst>
              <a:rect l="l" t="t" r="r" b="b"/>
              <a:pathLst>
                <a:path w="255077" h="35655">
                  <a:moveTo>
                    <a:pt x="0" y="0"/>
                  </a:moveTo>
                  <a:lnTo>
                    <a:pt x="255077" y="0"/>
                  </a:lnTo>
                  <a:lnTo>
                    <a:pt x="255077" y="35656"/>
                  </a:lnTo>
                  <a:lnTo>
                    <a:pt x="0" y="35656"/>
                  </a:lnTo>
                  <a:close/>
                </a:path>
              </a:pathLst>
            </a:custGeom>
            <a:grpFill/>
            <a:ln w="27426"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118E632F-1F10-66FB-0E0B-1405AE72A13A}"/>
                </a:ext>
              </a:extLst>
            </p:cNvPr>
            <p:cNvSpPr/>
            <p:nvPr/>
          </p:nvSpPr>
          <p:spPr>
            <a:xfrm>
              <a:off x="9278855" y="4330303"/>
              <a:ext cx="181022" cy="35655"/>
            </a:xfrm>
            <a:custGeom>
              <a:avLst/>
              <a:gdLst>
                <a:gd name="connsiteX0" fmla="*/ 0 w 181022"/>
                <a:gd name="connsiteY0" fmla="*/ 0 h 35655"/>
                <a:gd name="connsiteX1" fmla="*/ 181022 w 181022"/>
                <a:gd name="connsiteY1" fmla="*/ 0 h 35655"/>
                <a:gd name="connsiteX2" fmla="*/ 181022 w 181022"/>
                <a:gd name="connsiteY2" fmla="*/ 35656 h 35655"/>
                <a:gd name="connsiteX3" fmla="*/ 0 w 181022"/>
                <a:gd name="connsiteY3" fmla="*/ 35656 h 35655"/>
              </a:gdLst>
              <a:ahLst/>
              <a:cxnLst>
                <a:cxn ang="0">
                  <a:pos x="connsiteX0" y="connsiteY0"/>
                </a:cxn>
                <a:cxn ang="0">
                  <a:pos x="connsiteX1" y="connsiteY1"/>
                </a:cxn>
                <a:cxn ang="0">
                  <a:pos x="connsiteX2" y="connsiteY2"/>
                </a:cxn>
                <a:cxn ang="0">
                  <a:pos x="connsiteX3" y="connsiteY3"/>
                </a:cxn>
              </a:cxnLst>
              <a:rect l="l" t="t" r="r" b="b"/>
              <a:pathLst>
                <a:path w="181022" h="35655">
                  <a:moveTo>
                    <a:pt x="0" y="0"/>
                  </a:moveTo>
                  <a:lnTo>
                    <a:pt x="181022" y="0"/>
                  </a:lnTo>
                  <a:lnTo>
                    <a:pt x="181022" y="35656"/>
                  </a:lnTo>
                  <a:lnTo>
                    <a:pt x="0" y="35656"/>
                  </a:lnTo>
                  <a:close/>
                </a:path>
              </a:pathLst>
            </a:custGeom>
            <a:grpFill/>
            <a:ln w="27426"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E625841E-A030-58DD-B960-9A2AC79A5DF3}"/>
                </a:ext>
              </a:extLst>
            </p:cNvPr>
            <p:cNvSpPr/>
            <p:nvPr/>
          </p:nvSpPr>
          <p:spPr>
            <a:xfrm>
              <a:off x="9278855" y="4256248"/>
              <a:ext cx="181022" cy="35655"/>
            </a:xfrm>
            <a:custGeom>
              <a:avLst/>
              <a:gdLst>
                <a:gd name="connsiteX0" fmla="*/ 0 w 181022"/>
                <a:gd name="connsiteY0" fmla="*/ 0 h 35655"/>
                <a:gd name="connsiteX1" fmla="*/ 181022 w 181022"/>
                <a:gd name="connsiteY1" fmla="*/ 0 h 35655"/>
                <a:gd name="connsiteX2" fmla="*/ 181022 w 181022"/>
                <a:gd name="connsiteY2" fmla="*/ 35656 h 35655"/>
                <a:gd name="connsiteX3" fmla="*/ 0 w 181022"/>
                <a:gd name="connsiteY3" fmla="*/ 35656 h 35655"/>
              </a:gdLst>
              <a:ahLst/>
              <a:cxnLst>
                <a:cxn ang="0">
                  <a:pos x="connsiteX0" y="connsiteY0"/>
                </a:cxn>
                <a:cxn ang="0">
                  <a:pos x="connsiteX1" y="connsiteY1"/>
                </a:cxn>
                <a:cxn ang="0">
                  <a:pos x="connsiteX2" y="connsiteY2"/>
                </a:cxn>
                <a:cxn ang="0">
                  <a:pos x="connsiteX3" y="connsiteY3"/>
                </a:cxn>
              </a:cxnLst>
              <a:rect l="l" t="t" r="r" b="b"/>
              <a:pathLst>
                <a:path w="181022" h="35655">
                  <a:moveTo>
                    <a:pt x="0" y="0"/>
                  </a:moveTo>
                  <a:lnTo>
                    <a:pt x="181022" y="0"/>
                  </a:lnTo>
                  <a:lnTo>
                    <a:pt x="181022" y="35656"/>
                  </a:lnTo>
                  <a:lnTo>
                    <a:pt x="0" y="35656"/>
                  </a:lnTo>
                  <a:close/>
                </a:path>
              </a:pathLst>
            </a:custGeom>
            <a:grpFill/>
            <a:ln w="27426" cap="flat">
              <a:noFill/>
              <a:prstDash val="solid"/>
              <a:miter/>
            </a:ln>
          </p:spPr>
          <p:txBody>
            <a:bodyPr rtlCol="0" anchor="ctr"/>
            <a:lstStyle/>
            <a:p>
              <a:endParaRPr lang="en-US"/>
            </a:p>
          </p:txBody>
        </p:sp>
      </p:grpSp>
      <p:pic>
        <p:nvPicPr>
          <p:cNvPr id="41" name="Picture Placeholder 33">
            <a:extLst>
              <a:ext uri="{FF2B5EF4-FFF2-40B4-BE49-F238E27FC236}">
                <a16:creationId xmlns:a16="http://schemas.microsoft.com/office/drawing/2014/main" id="{F2E6605B-5B09-4DEA-B882-E7C1C75C940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 y="7968247"/>
            <a:ext cx="7559675" cy="2723566"/>
          </a:xfrm>
          <a:custGeom>
            <a:avLst/>
            <a:gdLst>
              <a:gd name="connsiteX0" fmla="*/ 3438997 w 3440759"/>
              <a:gd name="connsiteY0" fmla="*/ 9741397 h 9741397"/>
              <a:gd name="connsiteX1" fmla="*/ 0 w 3440759"/>
              <a:gd name="connsiteY1" fmla="*/ 9741397 h 9741397"/>
              <a:gd name="connsiteX2" fmla="*/ 0 w 3440759"/>
              <a:gd name="connsiteY2" fmla="*/ 0 h 9741397"/>
              <a:gd name="connsiteX3" fmla="*/ 3438997 w 3440759"/>
              <a:gd name="connsiteY3" fmla="*/ 0 h 9741397"/>
              <a:gd name="connsiteX4" fmla="*/ 3438997 w 3440759"/>
              <a:gd name="connsiteY4" fmla="*/ 3726403 h 9741397"/>
              <a:gd name="connsiteX5" fmla="*/ 3440759 w 3440759"/>
              <a:gd name="connsiteY5" fmla="*/ 3726403 h 9741397"/>
              <a:gd name="connsiteX6" fmla="*/ 3440759 w 3440759"/>
              <a:gd name="connsiteY6" fmla="*/ 9382633 h 9741397"/>
              <a:gd name="connsiteX7" fmla="*/ 3438997 w 3440759"/>
              <a:gd name="connsiteY7" fmla="*/ 9382633 h 974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40759" h="9741397">
                <a:moveTo>
                  <a:pt x="3438997" y="9741397"/>
                </a:moveTo>
                <a:lnTo>
                  <a:pt x="0" y="9741397"/>
                </a:lnTo>
                <a:lnTo>
                  <a:pt x="0" y="0"/>
                </a:lnTo>
                <a:lnTo>
                  <a:pt x="3438997" y="0"/>
                </a:lnTo>
                <a:lnTo>
                  <a:pt x="3438997" y="3726403"/>
                </a:lnTo>
                <a:lnTo>
                  <a:pt x="3440759" y="3726403"/>
                </a:lnTo>
                <a:lnTo>
                  <a:pt x="3440759" y="9382633"/>
                </a:lnTo>
                <a:lnTo>
                  <a:pt x="3438997" y="9382633"/>
                </a:lnTo>
                <a:close/>
              </a:path>
            </a:pathLst>
          </a:custGeom>
        </p:spPr>
      </p:pic>
    </p:spTree>
    <p:extLst>
      <p:ext uri="{BB962C8B-B14F-4D97-AF65-F5344CB8AC3E}">
        <p14:creationId xmlns:p14="http://schemas.microsoft.com/office/powerpoint/2010/main" val="611422957"/>
      </p:ext>
    </p:extLst>
  </p:cSld>
  <p:clrMapOvr>
    <a:masterClrMapping/>
  </p:clrMapOvr>
</p:sld>
</file>

<file path=ppt/theme/theme1.xml><?xml version="1.0" encoding="utf-8"?>
<a:theme xmlns:a="http://schemas.openxmlformats.org/drawingml/2006/main" name="Office Theme">
  <a:themeElements>
    <a:clrScheme name="Red Violet">
      <a:dk1>
        <a:sysClr val="windowText" lastClr="000000"/>
      </a:dk1>
      <a:lt1>
        <a:sysClr val="window" lastClr="FFFFFF"/>
      </a:lt1>
      <a:dk2>
        <a:srgbClr val="454551"/>
      </a:dk2>
      <a:lt2>
        <a:srgbClr val="D8D9DC"/>
      </a:lt2>
      <a:accent1>
        <a:srgbClr val="E32D91"/>
      </a:accent1>
      <a:accent2>
        <a:srgbClr val="C830CC"/>
      </a:accent2>
      <a:accent3>
        <a:srgbClr val="4EA6DC"/>
      </a:accent3>
      <a:accent4>
        <a:srgbClr val="4775E7"/>
      </a:accent4>
      <a:accent5>
        <a:srgbClr val="8971E1"/>
      </a:accent5>
      <a:accent6>
        <a:srgbClr val="D54773"/>
      </a:accent6>
      <a:hlink>
        <a:srgbClr val="6B9F25"/>
      </a:hlink>
      <a:folHlink>
        <a:srgbClr val="8C8C8C"/>
      </a:folHlink>
    </a:clrScheme>
    <a:fontScheme name="Century Schoolbook">
      <a:majorFont>
        <a:latin typeface="Century Schoolbook" panose="02040604050505020304"/>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panose="02040604050505020304"/>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gazine Layout 01 - AE_CA_v4" id="{F9D5F4D5-9454-45C5-AFC0-38A7887A0E87}" vid="{A7535069-094F-4B33-8094-ED35EDC7CF5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MediaServiceKeyPoints xmlns="ef88797d-310b-4d46-ad9c-0c23fa0c8d4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5F02E0EF7D44C04B9FA644DBFF45FF6A" ma:contentTypeVersion="13" ma:contentTypeDescription="Create a new document." ma:contentTypeScope="" ma:versionID="206b9469efed5238e3299da57cdc015e">
  <xsd:schema xmlns:xsd="http://www.w3.org/2001/XMLSchema" xmlns:xs="http://www.w3.org/2001/XMLSchema" xmlns:p="http://schemas.microsoft.com/office/2006/metadata/properties" xmlns:ns2="876de33e-aaa5-4507-9b92-b84e676ded0d" xmlns:ns3="ef88797d-310b-4d46-ad9c-0c23fa0c8d45" targetNamespace="http://schemas.microsoft.com/office/2006/metadata/properties" ma:root="true" ma:fieldsID="281ed500249cd3fe925a7af84a8b56c4" ns2:_="" ns3:_="">
    <xsd:import namespace="876de33e-aaa5-4507-9b92-b84e676ded0d"/>
    <xsd:import namespace="ef88797d-310b-4d46-ad9c-0c23fa0c8d45"/>
    <xsd:element name="properties">
      <xsd:complexType>
        <xsd:sequence>
          <xsd:element name="documentManagement">
            <xsd:complexType>
              <xsd:all>
                <xsd:element ref="ns2:SharedWithUsers" minOccurs="0"/>
                <xsd:element ref="ns2:SharedWithDetails" minOccurs="0"/>
                <xsd:element ref="ns2:LastSharedByUser" minOccurs="0"/>
                <xsd:element ref="ns2:LastSharedByTime" minOccurs="0"/>
                <xsd:element ref="ns3:MediaServiceMetadata" minOccurs="0"/>
                <xsd:element ref="ns3:MediaServiceFastMetadata" minOccurs="0"/>
                <xsd:element ref="ns3:MediaServiceDateTaken" minOccurs="0"/>
                <xsd:element ref="ns3:MediaServiceEventHashCode" minOccurs="0"/>
                <xsd:element ref="ns3:MediaServiceGenerationTime" minOccurs="0"/>
                <xsd:element ref="ns3:MediaServiceAutoKeyPoints" minOccurs="0"/>
                <xsd:element ref="ns3:MediaServiceKeyPoints" minOccurs="0"/>
                <xsd:element ref="ns3:MediaServiceAutoTags"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76de33e-aaa5-4507-9b92-b84e676ded0d"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LastSharedByUser" ma:index="10" nillable="true" ma:displayName="Last Shared By User" ma:description="" ma:hidden="true" ma:internalName="LastSharedByUser" ma:readOnly="true">
      <xsd:simpleType>
        <xsd:restriction base="dms:Note"/>
      </xsd:simpleType>
    </xsd:element>
    <xsd:element name="LastSharedByTime" ma:index="11" nillable="true" ma:displayName="Last Shared By Time" ma:description="" ma:hidden="true"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ef88797d-310b-4d46-ad9c-0c23fa0c8d45" elementFormDefault="qualified">
    <xsd:import namespace="http://schemas.microsoft.com/office/2006/documentManagement/types"/>
    <xsd:import namespace="http://schemas.microsoft.com/office/infopath/2007/PartnerControls"/>
    <xsd:element name="MediaServiceMetadata" ma:index="12" nillable="true" ma:displayName="MediaServiceMetadata" ma:description="" ma:hidden="true" ma:internalName="MediaServiceMetadata" ma:readOnly="true">
      <xsd:simpleType>
        <xsd:restriction base="dms:Note"/>
      </xsd:simpleType>
    </xsd:element>
    <xsd:element name="MediaServiceFastMetadata" ma:index="13" nillable="true" ma:displayName="MediaServiceFastMetadata" ma:description="" ma:hidden="true" ma:internalName="MediaServiceFastMetadata" ma:readOnly="true">
      <xsd:simpleType>
        <xsd:restriction base="dms:Note"/>
      </xsd:simpleType>
    </xsd:element>
    <xsd:element name="MediaServiceDateTaken" ma:index="14" nillable="true" ma:displayName="MediaServiceDateTaken" ma:description="" ma:hidden="true" ma:internalName="MediaServiceDateTaken"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false">
      <xsd:simpleType>
        <xsd:restriction base="dms:Note">
          <xsd:maxLength value="255"/>
        </xsd:restriction>
      </xsd:simpleType>
    </xsd:element>
    <xsd:element name="MediaServiceAutoTags" ma:index="19" nillable="true" ma:displayName="Tags" ma:internalName="MediaServiceAutoTags"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39800E7-4362-4A70-9B48-B5AE1C9F476B}">
  <ds:schemaRefs>
    <ds:schemaRef ds:uri="http://schemas.microsoft.com/sharepoint/v3/contenttype/forms"/>
  </ds:schemaRefs>
</ds:datastoreItem>
</file>

<file path=customXml/itemProps2.xml><?xml version="1.0" encoding="utf-8"?>
<ds:datastoreItem xmlns:ds="http://schemas.openxmlformats.org/officeDocument/2006/customXml" ds:itemID="{969AD2B3-D789-4FC7-A14D-89ADA76B73A8}">
  <ds:schemaRefs>
    <ds:schemaRef ds:uri="http://schemas.microsoft.com/office/2006/metadata/properties"/>
    <ds:schemaRef ds:uri="http://schemas.microsoft.com/office/infopath/2007/PartnerControls"/>
    <ds:schemaRef ds:uri="ef88797d-310b-4d46-ad9c-0c23fa0c8d45"/>
  </ds:schemaRefs>
</ds:datastoreItem>
</file>

<file path=customXml/itemProps3.xml><?xml version="1.0" encoding="utf-8"?>
<ds:datastoreItem xmlns:ds="http://schemas.openxmlformats.org/officeDocument/2006/customXml" ds:itemID="{7F83B94A-925B-4414-927F-DFD616E23C3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76de33e-aaa5-4507-9b92-b84e676ded0d"/>
    <ds:schemaRef ds:uri="ef88797d-310b-4d46-ad9c-0c23fa0c8d4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Magazine layout</Template>
  <TotalTime>6423</TotalTime>
  <Words>8108</Words>
  <Application>Microsoft Office PowerPoint</Application>
  <PresentationFormat>Niestandardowy</PresentationFormat>
  <Paragraphs>378</Paragraphs>
  <Slides>34</Slides>
  <Notes>1</Notes>
  <HiddenSlides>0</HiddenSlides>
  <MMClips>0</MMClips>
  <ScaleCrop>false</ScaleCrop>
  <HeadingPairs>
    <vt:vector size="6" baseType="variant">
      <vt:variant>
        <vt:lpstr>Używane czcionki</vt:lpstr>
      </vt:variant>
      <vt:variant>
        <vt:i4>8</vt:i4>
      </vt:variant>
      <vt:variant>
        <vt:lpstr>Motyw</vt:lpstr>
      </vt:variant>
      <vt:variant>
        <vt:i4>1</vt:i4>
      </vt:variant>
      <vt:variant>
        <vt:lpstr>Tytuły slajdów</vt:lpstr>
      </vt:variant>
      <vt:variant>
        <vt:i4>34</vt:i4>
      </vt:variant>
    </vt:vector>
  </HeadingPairs>
  <TitlesOfParts>
    <vt:vector size="43" baseType="lpstr">
      <vt:lpstr>Arial</vt:lpstr>
      <vt:lpstr>Calibri</vt:lpstr>
      <vt:lpstr>Century Schoolbook</vt:lpstr>
      <vt:lpstr>Montserrat</vt:lpstr>
      <vt:lpstr>Poppins</vt:lpstr>
      <vt:lpstr>Symbol</vt:lpstr>
      <vt:lpstr>Times New Roman</vt:lpstr>
      <vt:lpstr>Wingdings</vt:lpstr>
      <vt:lpstr>Office Theme</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Front cover</dc:title>
  <dc:creator>Samantha Carty</dc:creator>
  <cp:lastModifiedBy>Beniamin Zawilla</cp:lastModifiedBy>
  <cp:revision>447</cp:revision>
  <dcterms:created xsi:type="dcterms:W3CDTF">2021-06-15T11:45:52Z</dcterms:created>
  <dcterms:modified xsi:type="dcterms:W3CDTF">2023-02-28T08:47:37Z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0x0101005F02E0EF7D44C04B9FA644DBFF45FF6A</vt:lpwstr>
  </property>
</Properties>
</file>