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151" saveSubsetFonts="1" autoCompressPictures="0">
  <p:sldMasterIdLst>
    <p:sldMasterId id="2147483660" r:id="rId4"/>
  </p:sldMasterIdLst>
  <p:notesMasterIdLst>
    <p:notesMasterId r:id="rId33"/>
  </p:notesMasterIdLst>
  <p:handoutMasterIdLst>
    <p:handoutMasterId r:id="rId34"/>
  </p:handoutMasterIdLst>
  <p:sldIdLst>
    <p:sldId id="256" r:id="rId5"/>
    <p:sldId id="403" r:id="rId6"/>
    <p:sldId id="404" r:id="rId7"/>
    <p:sldId id="405" r:id="rId8"/>
    <p:sldId id="406" r:id="rId9"/>
    <p:sldId id="407" r:id="rId10"/>
    <p:sldId id="408" r:id="rId11"/>
    <p:sldId id="409" r:id="rId12"/>
    <p:sldId id="410" r:id="rId13"/>
    <p:sldId id="411" r:id="rId14"/>
    <p:sldId id="412" r:id="rId15"/>
    <p:sldId id="413" r:id="rId16"/>
    <p:sldId id="414" r:id="rId17"/>
    <p:sldId id="415" r:id="rId18"/>
    <p:sldId id="417" r:id="rId19"/>
    <p:sldId id="419" r:id="rId20"/>
    <p:sldId id="418" r:id="rId21"/>
    <p:sldId id="431" r:id="rId22"/>
    <p:sldId id="421" r:id="rId23"/>
    <p:sldId id="422" r:id="rId24"/>
    <p:sldId id="423" r:id="rId25"/>
    <p:sldId id="424" r:id="rId26"/>
    <p:sldId id="425" r:id="rId27"/>
    <p:sldId id="426" r:id="rId28"/>
    <p:sldId id="427" r:id="rId29"/>
    <p:sldId id="428" r:id="rId30"/>
    <p:sldId id="429" r:id="rId31"/>
    <p:sldId id="268" r:id="rId32"/>
  </p:sldIdLst>
  <p:sldSz cx="7559675" cy="10691813"/>
  <p:notesSz cx="6858000" cy="9144000"/>
  <p:defaultTex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p:defaultTextStyle>
  <p:extLst>
    <p:ext uri="{EFAFB233-063F-42B5-8137-9DF3F51BA10A}">
      <p15:sldGuideLst xmlns:p15="http://schemas.microsoft.com/office/powerpoint/2012/main">
        <p15:guide id="2" pos="476" userDrawn="1">
          <p15:clr>
            <a:srgbClr val="A4A3A4"/>
          </p15:clr>
        </p15:guide>
        <p15:guide id="3" pos="4263" userDrawn="1">
          <p15:clr>
            <a:srgbClr val="A4A3A4"/>
          </p15:clr>
        </p15:guide>
        <p15:guide id="4" orient="horz" pos="419"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9037"/>
    <a:srgbClr val="DD1470"/>
    <a:srgbClr val="8E2F91"/>
    <a:srgbClr val="F9A835"/>
    <a:srgbClr val="F8A36A"/>
    <a:srgbClr val="000000"/>
    <a:srgbClr val="ECECEC"/>
    <a:srgbClr val="F48043"/>
    <a:srgbClr val="EF543F"/>
    <a:srgbClr val="8D5B9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43" autoAdjust="0"/>
    <p:restoredTop sz="96281"/>
  </p:normalViewPr>
  <p:slideViewPr>
    <p:cSldViewPr snapToGrid="0" snapToObjects="1">
      <p:cViewPr varScale="1">
        <p:scale>
          <a:sx n="79" d="100"/>
          <a:sy n="79" d="100"/>
        </p:scale>
        <p:origin x="3064" y="224"/>
      </p:cViewPr>
      <p:guideLst>
        <p:guide pos="476"/>
        <p:guide pos="4263"/>
        <p:guide orient="horz" pos="419"/>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showGuides="1">
      <p:cViewPr varScale="1">
        <p:scale>
          <a:sx n="88" d="100"/>
          <a:sy n="88" d="100"/>
        </p:scale>
        <p:origin x="2664" y="17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77E7518-D7D3-A342-B9A1-57B91EA8AD9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29238D92-CE55-1642-B171-5E9305F007A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F378577-8B88-EE4C-8516-6703E5E700B5}" type="datetimeFigureOut">
              <a:rPr lang="en-US" smtClean="0"/>
              <a:t>6/22/23</a:t>
            </a:fld>
            <a:endParaRPr lang="en-US" dirty="0"/>
          </a:p>
        </p:txBody>
      </p:sp>
      <p:sp>
        <p:nvSpPr>
          <p:cNvPr id="4" name="Footer Placeholder 3">
            <a:extLst>
              <a:ext uri="{FF2B5EF4-FFF2-40B4-BE49-F238E27FC236}">
                <a16:creationId xmlns:a16="http://schemas.microsoft.com/office/drawing/2014/main" id="{294DC253-90BB-9447-B456-77404052F1D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1E73BA3A-C6D1-EB41-8906-A8CC76B3C0A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D09957D-E1A3-9D46-BB8D-8C509470EB58}" type="slidenum">
              <a:rPr lang="en-US" smtClean="0"/>
              <a:t>‹nº›</a:t>
            </a:fld>
            <a:endParaRPr lang="en-US" dirty="0"/>
          </a:p>
        </p:txBody>
      </p:sp>
    </p:spTree>
    <p:extLst>
      <p:ext uri="{BB962C8B-B14F-4D97-AF65-F5344CB8AC3E}">
        <p14:creationId xmlns:p14="http://schemas.microsoft.com/office/powerpoint/2010/main" val="15289264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E1DF58-7EE3-C448-983E-EBFA8BC3FAB5}" type="datetimeFigureOut">
              <a:rPr lang="en-US" smtClean="0"/>
              <a:t>6/22/23</a:t>
            </a:fld>
            <a:endParaRPr lang="en-US" dirty="0"/>
          </a:p>
        </p:txBody>
      </p:sp>
      <p:sp>
        <p:nvSpPr>
          <p:cNvPr id="4" name="Slide Image Placeholder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75372A-F483-BF4C-A311-87AB670BD6E8}" type="slidenum">
              <a:rPr lang="en-US" smtClean="0"/>
              <a:t>‹nº›</a:t>
            </a:fld>
            <a:endParaRPr lang="en-US" dirty="0"/>
          </a:p>
        </p:txBody>
      </p:sp>
    </p:spTree>
    <p:extLst>
      <p:ext uri="{BB962C8B-B14F-4D97-AF65-F5344CB8AC3E}">
        <p14:creationId xmlns:p14="http://schemas.microsoft.com/office/powerpoint/2010/main" val="1810596504"/>
      </p:ext>
    </p:extLst>
  </p:cSld>
  <p:clrMap bg1="lt1" tx1="dk1" bg2="lt2" tx2="dk2" accent1="accent1" accent2="accent2" accent3="accent3" accent4="accent4" accent5="accent5" accent6="accent6" hlink="hlink" folHlink="folHlink"/>
  <p:notesStyle>
    <a:lvl1pPr marL="0" algn="l" defTabSz="875998" rtl="0" eaLnBrk="1" latinLnBrk="0" hangingPunct="1">
      <a:defRPr sz="1150" kern="1200">
        <a:solidFill>
          <a:schemeClr val="tx1"/>
        </a:solidFill>
        <a:latin typeface="+mn-lt"/>
        <a:ea typeface="+mn-ea"/>
        <a:cs typeface="+mn-cs"/>
      </a:defRPr>
    </a:lvl1pPr>
    <a:lvl2pPr marL="437999" algn="l" defTabSz="875998" rtl="0" eaLnBrk="1" latinLnBrk="0" hangingPunct="1">
      <a:defRPr sz="1150" kern="1200">
        <a:solidFill>
          <a:schemeClr val="tx1"/>
        </a:solidFill>
        <a:latin typeface="+mn-lt"/>
        <a:ea typeface="+mn-ea"/>
        <a:cs typeface="+mn-cs"/>
      </a:defRPr>
    </a:lvl2pPr>
    <a:lvl3pPr marL="875998" algn="l" defTabSz="875998" rtl="0" eaLnBrk="1" latinLnBrk="0" hangingPunct="1">
      <a:defRPr sz="1150" kern="1200">
        <a:solidFill>
          <a:schemeClr val="tx1"/>
        </a:solidFill>
        <a:latin typeface="+mn-lt"/>
        <a:ea typeface="+mn-ea"/>
        <a:cs typeface="+mn-cs"/>
      </a:defRPr>
    </a:lvl3pPr>
    <a:lvl4pPr marL="1313997" algn="l" defTabSz="875998" rtl="0" eaLnBrk="1" latinLnBrk="0" hangingPunct="1">
      <a:defRPr sz="1150" kern="1200">
        <a:solidFill>
          <a:schemeClr val="tx1"/>
        </a:solidFill>
        <a:latin typeface="+mn-lt"/>
        <a:ea typeface="+mn-ea"/>
        <a:cs typeface="+mn-cs"/>
      </a:defRPr>
    </a:lvl4pPr>
    <a:lvl5pPr marL="1751996" algn="l" defTabSz="875998" rtl="0" eaLnBrk="1" latinLnBrk="0" hangingPunct="1">
      <a:defRPr sz="1150" kern="1200">
        <a:solidFill>
          <a:schemeClr val="tx1"/>
        </a:solidFill>
        <a:latin typeface="+mn-lt"/>
        <a:ea typeface="+mn-ea"/>
        <a:cs typeface="+mn-cs"/>
      </a:defRPr>
    </a:lvl5pPr>
    <a:lvl6pPr marL="2189995" algn="l" defTabSz="875998" rtl="0" eaLnBrk="1" latinLnBrk="0" hangingPunct="1">
      <a:defRPr sz="1150" kern="1200">
        <a:solidFill>
          <a:schemeClr val="tx1"/>
        </a:solidFill>
        <a:latin typeface="+mn-lt"/>
        <a:ea typeface="+mn-ea"/>
        <a:cs typeface="+mn-cs"/>
      </a:defRPr>
    </a:lvl6pPr>
    <a:lvl7pPr marL="2627995" algn="l" defTabSz="875998" rtl="0" eaLnBrk="1" latinLnBrk="0" hangingPunct="1">
      <a:defRPr sz="1150" kern="1200">
        <a:solidFill>
          <a:schemeClr val="tx1"/>
        </a:solidFill>
        <a:latin typeface="+mn-lt"/>
        <a:ea typeface="+mn-ea"/>
        <a:cs typeface="+mn-cs"/>
      </a:defRPr>
    </a:lvl7pPr>
    <a:lvl8pPr marL="3065994" algn="l" defTabSz="875998" rtl="0" eaLnBrk="1" latinLnBrk="0" hangingPunct="1">
      <a:defRPr sz="1150" kern="1200">
        <a:solidFill>
          <a:schemeClr val="tx1"/>
        </a:solidFill>
        <a:latin typeface="+mn-lt"/>
        <a:ea typeface="+mn-ea"/>
        <a:cs typeface="+mn-cs"/>
      </a:defRPr>
    </a:lvl8pPr>
    <a:lvl9pPr marL="3503992" algn="l" defTabSz="875998" rtl="0" eaLnBrk="1" latinLnBrk="0" hangingPunct="1">
      <a:defRPr sz="115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3E41F08D-FE95-F3CF-457A-493763E8E5A4}"/>
              </a:ext>
            </a:extLst>
          </p:cNvPr>
          <p:cNvSpPr/>
          <p:nvPr/>
        </p:nvSpPr>
        <p:spPr>
          <a:xfrm>
            <a:off x="0" y="5681479"/>
            <a:ext cx="7559683" cy="3768090"/>
          </a:xfrm>
          <a:custGeom>
            <a:avLst/>
            <a:gdLst>
              <a:gd name="connsiteX0" fmla="*/ 0 w 7559683"/>
              <a:gd name="connsiteY0" fmla="*/ 0 h 3768090"/>
              <a:gd name="connsiteX1" fmla="*/ 7559683 w 7559683"/>
              <a:gd name="connsiteY1" fmla="*/ 0 h 3768090"/>
              <a:gd name="connsiteX2" fmla="*/ 7559683 w 7559683"/>
              <a:gd name="connsiteY2" fmla="*/ 3768090 h 3768090"/>
              <a:gd name="connsiteX3" fmla="*/ 0 w 7559683"/>
              <a:gd name="connsiteY3" fmla="*/ 3768090 h 3768090"/>
            </a:gdLst>
            <a:ahLst/>
            <a:cxnLst>
              <a:cxn ang="0">
                <a:pos x="connsiteX0" y="connsiteY0"/>
              </a:cxn>
              <a:cxn ang="0">
                <a:pos x="connsiteX1" y="connsiteY1"/>
              </a:cxn>
              <a:cxn ang="0">
                <a:pos x="connsiteX2" y="connsiteY2"/>
              </a:cxn>
              <a:cxn ang="0">
                <a:pos x="connsiteX3" y="connsiteY3"/>
              </a:cxn>
            </a:cxnLst>
            <a:rect l="l" t="t" r="r" b="b"/>
            <a:pathLst>
              <a:path w="7559683" h="3768090">
                <a:moveTo>
                  <a:pt x="0" y="0"/>
                </a:moveTo>
                <a:lnTo>
                  <a:pt x="7559683" y="0"/>
                </a:lnTo>
                <a:lnTo>
                  <a:pt x="7559683" y="3768090"/>
                </a:lnTo>
                <a:lnTo>
                  <a:pt x="0" y="3768090"/>
                </a:lnTo>
                <a:close/>
              </a:path>
            </a:pathLst>
          </a:custGeom>
          <a:solidFill>
            <a:srgbClr val="8F3092"/>
          </a:solidFill>
          <a:ln w="3060" cap="flat">
            <a:noFill/>
            <a:prstDash val="solid"/>
            <a:miter/>
          </a:ln>
        </p:spPr>
        <p:txBody>
          <a:bodyPr wrap="square" rtlCol="0" anchor="ctr">
            <a:noAutofit/>
          </a:bodyPr>
          <a:lstStyle/>
          <a:p>
            <a:endParaRPr lang="en-US"/>
          </a:p>
        </p:txBody>
      </p:sp>
      <p:sp>
        <p:nvSpPr>
          <p:cNvPr id="1101" name="Graphic 6">
            <a:extLst>
              <a:ext uri="{FF2B5EF4-FFF2-40B4-BE49-F238E27FC236}">
                <a16:creationId xmlns:a16="http://schemas.microsoft.com/office/drawing/2014/main" id="{44A94AD3-A131-9441-82E4-9C561BFA098B}"/>
              </a:ext>
            </a:extLst>
          </p:cNvPr>
          <p:cNvSpPr/>
          <p:nvPr/>
        </p:nvSpPr>
        <p:spPr>
          <a:xfrm rot="5400000">
            <a:off x="5437872" y="7591913"/>
            <a:ext cx="476911" cy="3792981"/>
          </a:xfrm>
          <a:custGeom>
            <a:avLst/>
            <a:gdLst>
              <a:gd name="connsiteX0" fmla="*/ 0 w 101407"/>
              <a:gd name="connsiteY0" fmla="*/ 0 h 618290"/>
              <a:gd name="connsiteX1" fmla="*/ 101407 w 101407"/>
              <a:gd name="connsiteY1" fmla="*/ 0 h 618290"/>
              <a:gd name="connsiteX2" fmla="*/ 101407 w 101407"/>
              <a:gd name="connsiteY2" fmla="*/ 618291 h 618290"/>
              <a:gd name="connsiteX3" fmla="*/ 0 w 101407"/>
              <a:gd name="connsiteY3" fmla="*/ 618291 h 618290"/>
            </a:gdLst>
            <a:ahLst/>
            <a:cxnLst>
              <a:cxn ang="0">
                <a:pos x="connsiteX0" y="connsiteY0"/>
              </a:cxn>
              <a:cxn ang="0">
                <a:pos x="connsiteX1" y="connsiteY1"/>
              </a:cxn>
              <a:cxn ang="0">
                <a:pos x="connsiteX2" y="connsiteY2"/>
              </a:cxn>
              <a:cxn ang="0">
                <a:pos x="connsiteX3" y="connsiteY3"/>
              </a:cxn>
            </a:cxnLst>
            <a:rect l="l" t="t" r="r" b="b"/>
            <a:pathLst>
              <a:path w="101407" h="618290">
                <a:moveTo>
                  <a:pt x="0" y="0"/>
                </a:moveTo>
                <a:lnTo>
                  <a:pt x="101407" y="0"/>
                </a:lnTo>
                <a:lnTo>
                  <a:pt x="101407" y="618291"/>
                </a:lnTo>
                <a:lnTo>
                  <a:pt x="0" y="618291"/>
                </a:lnTo>
                <a:close/>
              </a:path>
            </a:pathLst>
          </a:custGeom>
          <a:solidFill>
            <a:srgbClr val="F48043"/>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1102" name="Text Placeholder 32">
            <a:extLst>
              <a:ext uri="{FF2B5EF4-FFF2-40B4-BE49-F238E27FC236}">
                <a16:creationId xmlns:a16="http://schemas.microsoft.com/office/drawing/2014/main" id="{69DBB5CE-9B20-F44B-9B06-0C67AB1E1193}"/>
              </a:ext>
            </a:extLst>
          </p:cNvPr>
          <p:cNvSpPr>
            <a:spLocks noGrp="1"/>
          </p:cNvSpPr>
          <p:nvPr>
            <p:ph type="body" sz="quarter" idx="42" hasCustomPrompt="1"/>
          </p:nvPr>
        </p:nvSpPr>
        <p:spPr>
          <a:xfrm>
            <a:off x="4290576" y="9277003"/>
            <a:ext cx="3043546" cy="476907"/>
          </a:xfrm>
          <a:prstGeom prst="rect">
            <a:avLst/>
          </a:prstGeom>
        </p:spPr>
        <p:txBody>
          <a:bodyPr>
            <a:noAutofit/>
          </a:bodyPr>
          <a:lstStyle>
            <a:lvl1pPr marL="0" indent="0" algn="r">
              <a:lnSpc>
                <a:spcPct val="100000"/>
              </a:lnSpc>
              <a:spcBef>
                <a:spcPts val="0"/>
              </a:spcBef>
              <a:buNone/>
              <a:defRPr sz="2000" b="0" i="0">
                <a:solidFill>
                  <a:schemeClr val="bg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err="1"/>
              <a:t>www.website.eu</a:t>
            </a:r>
            <a:endParaRPr lang="en-US" dirty="0"/>
          </a:p>
        </p:txBody>
      </p:sp>
      <p:grpSp>
        <p:nvGrpSpPr>
          <p:cNvPr id="1386" name="Graphic 4">
            <a:extLst>
              <a:ext uri="{FF2B5EF4-FFF2-40B4-BE49-F238E27FC236}">
                <a16:creationId xmlns:a16="http://schemas.microsoft.com/office/drawing/2014/main" id="{19ED8EC5-715B-804E-96EE-454182E6E4D7}"/>
              </a:ext>
            </a:extLst>
          </p:cNvPr>
          <p:cNvGrpSpPr/>
          <p:nvPr/>
        </p:nvGrpSpPr>
        <p:grpSpPr>
          <a:xfrm>
            <a:off x="508184" y="255793"/>
            <a:ext cx="2641746" cy="2042532"/>
            <a:chOff x="4615814" y="443638"/>
            <a:chExt cx="1766649" cy="1365928"/>
          </a:xfrm>
        </p:grpSpPr>
        <p:grpSp>
          <p:nvGrpSpPr>
            <p:cNvPr id="1387" name="Graphic 4">
              <a:extLst>
                <a:ext uri="{FF2B5EF4-FFF2-40B4-BE49-F238E27FC236}">
                  <a16:creationId xmlns:a16="http://schemas.microsoft.com/office/drawing/2014/main" id="{00FE1F4E-2FA7-DB47-B916-B1FF8481D533}"/>
                </a:ext>
              </a:extLst>
            </p:cNvPr>
            <p:cNvGrpSpPr/>
            <p:nvPr/>
          </p:nvGrpSpPr>
          <p:grpSpPr>
            <a:xfrm>
              <a:off x="4742730" y="443638"/>
              <a:ext cx="1170517" cy="1365928"/>
              <a:chOff x="4742730" y="443638"/>
              <a:chExt cx="1170517" cy="1365928"/>
            </a:xfrm>
          </p:grpSpPr>
          <p:grpSp>
            <p:nvGrpSpPr>
              <p:cNvPr id="1410" name="Graphic 4">
                <a:extLst>
                  <a:ext uri="{FF2B5EF4-FFF2-40B4-BE49-F238E27FC236}">
                    <a16:creationId xmlns:a16="http://schemas.microsoft.com/office/drawing/2014/main" id="{6F4470D3-5A7F-7A49-A749-C2D93ADCE745}"/>
                  </a:ext>
                </a:extLst>
              </p:cNvPr>
              <p:cNvGrpSpPr/>
              <p:nvPr/>
            </p:nvGrpSpPr>
            <p:grpSpPr>
              <a:xfrm>
                <a:off x="4742730" y="638391"/>
                <a:ext cx="1170517" cy="976214"/>
                <a:chOff x="4742730" y="638391"/>
                <a:chExt cx="1170517" cy="976214"/>
              </a:xfrm>
            </p:grpSpPr>
            <p:grpSp>
              <p:nvGrpSpPr>
                <p:cNvPr id="1413" name="Graphic 4">
                  <a:extLst>
                    <a:ext uri="{FF2B5EF4-FFF2-40B4-BE49-F238E27FC236}">
                      <a16:creationId xmlns:a16="http://schemas.microsoft.com/office/drawing/2014/main" id="{50A06F06-6AD3-CD40-A9FD-8901CC775073}"/>
                    </a:ext>
                  </a:extLst>
                </p:cNvPr>
                <p:cNvGrpSpPr/>
                <p:nvPr/>
              </p:nvGrpSpPr>
              <p:grpSpPr>
                <a:xfrm>
                  <a:off x="4743075" y="736557"/>
                  <a:ext cx="974982" cy="877952"/>
                  <a:chOff x="4743075" y="736557"/>
                  <a:chExt cx="974982" cy="877952"/>
                </a:xfrm>
              </p:grpSpPr>
              <p:sp>
                <p:nvSpPr>
                  <p:cNvPr id="1432" name="Freeform 1431">
                    <a:extLst>
                      <a:ext uri="{FF2B5EF4-FFF2-40B4-BE49-F238E27FC236}">
                        <a16:creationId xmlns:a16="http://schemas.microsoft.com/office/drawing/2014/main" id="{E3214892-75F6-FB41-8CE5-E5C9B5556548}"/>
                      </a:ext>
                    </a:extLst>
                  </p:cNvPr>
                  <p:cNvSpPr/>
                  <p:nvPr/>
                </p:nvSpPr>
                <p:spPr>
                  <a:xfrm rot="-2699514">
                    <a:off x="5551630" y="86266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3" name="Freeform 1432">
                    <a:extLst>
                      <a:ext uri="{FF2B5EF4-FFF2-40B4-BE49-F238E27FC236}">
                        <a16:creationId xmlns:a16="http://schemas.microsoft.com/office/drawing/2014/main" id="{FF1151FB-E14A-E04D-90C1-8B69C49F6C4C}"/>
                      </a:ext>
                    </a:extLst>
                  </p:cNvPr>
                  <p:cNvSpPr/>
                  <p:nvPr/>
                </p:nvSpPr>
                <p:spPr>
                  <a:xfrm rot="-2700000">
                    <a:off x="5454360" y="959820"/>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4" name="Freeform 1433">
                    <a:extLst>
                      <a:ext uri="{FF2B5EF4-FFF2-40B4-BE49-F238E27FC236}">
                        <a16:creationId xmlns:a16="http://schemas.microsoft.com/office/drawing/2014/main" id="{6234933B-B9D0-A641-9BF5-E8F09BE0BEF4}"/>
                      </a:ext>
                    </a:extLst>
                  </p:cNvPr>
                  <p:cNvSpPr/>
                  <p:nvPr/>
                </p:nvSpPr>
                <p:spPr>
                  <a:xfrm rot="-2699514">
                    <a:off x="5356569" y="862576"/>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5" name="Freeform 1434">
                    <a:extLst>
                      <a:ext uri="{FF2B5EF4-FFF2-40B4-BE49-F238E27FC236}">
                        <a16:creationId xmlns:a16="http://schemas.microsoft.com/office/drawing/2014/main" id="{1F8C7EFD-FF5D-844F-868F-2AA36F24E4AA}"/>
                      </a:ext>
                    </a:extLst>
                  </p:cNvPr>
                  <p:cNvSpPr/>
                  <p:nvPr/>
                </p:nvSpPr>
                <p:spPr>
                  <a:xfrm rot="-2700000">
                    <a:off x="5454658" y="76511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6" name="Freeform 1435">
                    <a:extLst>
                      <a:ext uri="{FF2B5EF4-FFF2-40B4-BE49-F238E27FC236}">
                        <a16:creationId xmlns:a16="http://schemas.microsoft.com/office/drawing/2014/main" id="{690FE6AF-247A-F642-9CD9-6282A220468D}"/>
                      </a:ext>
                    </a:extLst>
                  </p:cNvPr>
                  <p:cNvSpPr/>
                  <p:nvPr/>
                </p:nvSpPr>
                <p:spPr>
                  <a:xfrm rot="-2699028">
                    <a:off x="5356430" y="10575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60A74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7" name="Freeform 1436">
                    <a:extLst>
                      <a:ext uri="{FF2B5EF4-FFF2-40B4-BE49-F238E27FC236}">
                        <a16:creationId xmlns:a16="http://schemas.microsoft.com/office/drawing/2014/main" id="{745F39D0-4A77-CE4F-8E31-09FEBBBD9542}"/>
                      </a:ext>
                    </a:extLst>
                  </p:cNvPr>
                  <p:cNvSpPr/>
                  <p:nvPr/>
                </p:nvSpPr>
                <p:spPr>
                  <a:xfrm rot="-2700000">
                    <a:off x="5259287" y="1154935"/>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255127"/>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8" name="Freeform 1437">
                    <a:extLst>
                      <a:ext uri="{FF2B5EF4-FFF2-40B4-BE49-F238E27FC236}">
                        <a16:creationId xmlns:a16="http://schemas.microsoft.com/office/drawing/2014/main" id="{E2CD8497-7546-FC4E-BCB4-205CFDBDD7E5}"/>
                      </a:ext>
                    </a:extLst>
                  </p:cNvPr>
                  <p:cNvSpPr/>
                  <p:nvPr/>
                </p:nvSpPr>
                <p:spPr>
                  <a:xfrm>
                    <a:off x="5133022" y="1028700"/>
                    <a:ext cx="195024" cy="195738"/>
                  </a:xfrm>
                  <a:custGeom>
                    <a:avLst/>
                    <a:gdLst>
                      <a:gd name="connsiteX0" fmla="*/ 0 w 195024"/>
                      <a:gd name="connsiteY0" fmla="*/ 97869 h 195738"/>
                      <a:gd name="connsiteX1" fmla="*/ 97869 w 195024"/>
                      <a:gd name="connsiteY1" fmla="*/ 195739 h 195738"/>
                      <a:gd name="connsiteX2" fmla="*/ 195024 w 195024"/>
                      <a:gd name="connsiteY2" fmla="*/ 97869 h 195738"/>
                      <a:gd name="connsiteX3" fmla="*/ 97869 w 195024"/>
                      <a:gd name="connsiteY3" fmla="*/ 0 h 195738"/>
                    </a:gdLst>
                    <a:ahLst/>
                    <a:cxnLst>
                      <a:cxn ang="0">
                        <a:pos x="connsiteX0" y="connsiteY0"/>
                      </a:cxn>
                      <a:cxn ang="0">
                        <a:pos x="connsiteX1" y="connsiteY1"/>
                      </a:cxn>
                      <a:cxn ang="0">
                        <a:pos x="connsiteX2" y="connsiteY2"/>
                      </a:cxn>
                      <a:cxn ang="0">
                        <a:pos x="connsiteX3" y="connsiteY3"/>
                      </a:cxn>
                    </a:cxnLst>
                    <a:rect l="l" t="t" r="r" b="b"/>
                    <a:pathLst>
                      <a:path w="195024" h="195738">
                        <a:moveTo>
                          <a:pt x="0" y="97869"/>
                        </a:moveTo>
                        <a:lnTo>
                          <a:pt x="97869" y="195739"/>
                        </a:lnTo>
                        <a:lnTo>
                          <a:pt x="195024" y="97869"/>
                        </a:lnTo>
                        <a:lnTo>
                          <a:pt x="97869" y="0"/>
                        </a:lnTo>
                        <a:close/>
                      </a:path>
                    </a:pathLst>
                  </a:custGeom>
                  <a:solidFill>
                    <a:srgbClr val="57A8BB"/>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9" name="Freeform 1438">
                    <a:extLst>
                      <a:ext uri="{FF2B5EF4-FFF2-40B4-BE49-F238E27FC236}">
                        <a16:creationId xmlns:a16="http://schemas.microsoft.com/office/drawing/2014/main" id="{9B63B55E-6886-BC48-AD2D-4CB0E28B765F}"/>
                      </a:ext>
                    </a:extLst>
                  </p:cNvPr>
                  <p:cNvSpPr/>
                  <p:nvPr/>
                </p:nvSpPr>
                <p:spPr>
                  <a:xfrm rot="-2700000">
                    <a:off x="5259376" y="9598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7DBD42"/>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40" name="Freeform 1439">
                    <a:extLst>
                      <a:ext uri="{FF2B5EF4-FFF2-40B4-BE49-F238E27FC236}">
                        <a16:creationId xmlns:a16="http://schemas.microsoft.com/office/drawing/2014/main" id="{1FD01003-5FD9-3044-91BC-867F9FAE0897}"/>
                      </a:ext>
                    </a:extLst>
                  </p:cNvPr>
                  <p:cNvSpPr/>
                  <p:nvPr/>
                </p:nvSpPr>
                <p:spPr>
                  <a:xfrm rot="-2700972">
                    <a:off x="5161779" y="125304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41" name="Freeform 1440">
                    <a:extLst>
                      <a:ext uri="{FF2B5EF4-FFF2-40B4-BE49-F238E27FC236}">
                        <a16:creationId xmlns:a16="http://schemas.microsoft.com/office/drawing/2014/main" id="{ACD5616E-48BC-1543-A499-27F36C1857A1}"/>
                      </a:ext>
                    </a:extLst>
                  </p:cNvPr>
                  <p:cNvSpPr/>
                  <p:nvPr/>
                </p:nvSpPr>
                <p:spPr>
                  <a:xfrm rot="-2700000">
                    <a:off x="5063622" y="135031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42" name="Freeform 1441">
                    <a:extLst>
                      <a:ext uri="{FF2B5EF4-FFF2-40B4-BE49-F238E27FC236}">
                        <a16:creationId xmlns:a16="http://schemas.microsoft.com/office/drawing/2014/main" id="{06ADA605-AC27-0C4C-A052-2D20D6BA7F42}"/>
                      </a:ext>
                    </a:extLst>
                  </p:cNvPr>
                  <p:cNvSpPr/>
                  <p:nvPr/>
                </p:nvSpPr>
                <p:spPr>
                  <a:xfrm rot="-2700486">
                    <a:off x="4966767" y="125306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43" name="Freeform 1442">
                    <a:extLst>
                      <a:ext uri="{FF2B5EF4-FFF2-40B4-BE49-F238E27FC236}">
                        <a16:creationId xmlns:a16="http://schemas.microsoft.com/office/drawing/2014/main" id="{90A2A168-F29B-BA40-9ED3-40D8E0CE5527}"/>
                      </a:ext>
                    </a:extLst>
                  </p:cNvPr>
                  <p:cNvSpPr/>
                  <p:nvPr/>
                </p:nvSpPr>
                <p:spPr>
                  <a:xfrm rot="-2699514">
                    <a:off x="4966693" y="144808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44" name="Freeform 1443">
                    <a:extLst>
                      <a:ext uri="{FF2B5EF4-FFF2-40B4-BE49-F238E27FC236}">
                        <a16:creationId xmlns:a16="http://schemas.microsoft.com/office/drawing/2014/main" id="{C763DB65-B5D5-914F-9ADB-FAE2389B3393}"/>
                      </a:ext>
                    </a:extLst>
                  </p:cNvPr>
                  <p:cNvSpPr/>
                  <p:nvPr/>
                </p:nvSpPr>
                <p:spPr>
                  <a:xfrm rot="-2700000">
                    <a:off x="4771629" y="144797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8E2F91"/>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45" name="Freeform 1444">
                    <a:extLst>
                      <a:ext uri="{FF2B5EF4-FFF2-40B4-BE49-F238E27FC236}">
                        <a16:creationId xmlns:a16="http://schemas.microsoft.com/office/drawing/2014/main" id="{B7F4D9FC-C681-D541-926B-B6EF29AE2C1B}"/>
                      </a:ext>
                    </a:extLst>
                  </p:cNvPr>
                  <p:cNvSpPr/>
                  <p:nvPr/>
                </p:nvSpPr>
                <p:spPr>
                  <a:xfrm>
                    <a:off x="5035153" y="1126569"/>
                    <a:ext cx="195738" cy="195024"/>
                  </a:xfrm>
                  <a:custGeom>
                    <a:avLst/>
                    <a:gdLst>
                      <a:gd name="connsiteX0" fmla="*/ 0 w 195738"/>
                      <a:gd name="connsiteY0" fmla="*/ 97869 h 195024"/>
                      <a:gd name="connsiteX1" fmla="*/ 97869 w 195738"/>
                      <a:gd name="connsiteY1" fmla="*/ 195024 h 195024"/>
                      <a:gd name="connsiteX2" fmla="*/ 195739 w 195738"/>
                      <a:gd name="connsiteY2" fmla="*/ 97869 h 195024"/>
                      <a:gd name="connsiteX3" fmla="*/ 97869 w 195738"/>
                      <a:gd name="connsiteY3" fmla="*/ 0 h 195024"/>
                    </a:gdLst>
                    <a:ahLst/>
                    <a:cxnLst>
                      <a:cxn ang="0">
                        <a:pos x="connsiteX0" y="connsiteY0"/>
                      </a:cxn>
                      <a:cxn ang="0">
                        <a:pos x="connsiteX1" y="connsiteY1"/>
                      </a:cxn>
                      <a:cxn ang="0">
                        <a:pos x="connsiteX2" y="connsiteY2"/>
                      </a:cxn>
                      <a:cxn ang="0">
                        <a:pos x="connsiteX3" y="connsiteY3"/>
                      </a:cxn>
                    </a:cxnLst>
                    <a:rect l="l" t="t" r="r" b="b"/>
                    <a:pathLst>
                      <a:path w="195738" h="195024">
                        <a:moveTo>
                          <a:pt x="0" y="97869"/>
                        </a:moveTo>
                        <a:lnTo>
                          <a:pt x="97869" y="195024"/>
                        </a:lnTo>
                        <a:lnTo>
                          <a:pt x="195739" y="97869"/>
                        </a:lnTo>
                        <a:lnTo>
                          <a:pt x="97869" y="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1414" name="Freeform 1413">
                  <a:extLst>
                    <a:ext uri="{FF2B5EF4-FFF2-40B4-BE49-F238E27FC236}">
                      <a16:creationId xmlns:a16="http://schemas.microsoft.com/office/drawing/2014/main" id="{79F5D590-2581-7F44-A931-4B712B8D27B8}"/>
                    </a:ext>
                  </a:extLst>
                </p:cNvPr>
                <p:cNvSpPr/>
                <p:nvPr/>
              </p:nvSpPr>
              <p:spPr>
                <a:xfrm rot="-2699028">
                  <a:off x="5454356" y="135021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15" name="Freeform 1414">
                  <a:extLst>
                    <a:ext uri="{FF2B5EF4-FFF2-40B4-BE49-F238E27FC236}">
                      <a16:creationId xmlns:a16="http://schemas.microsoft.com/office/drawing/2014/main" id="{9BC0C768-A4B2-8347-A43A-E334A82D1CAD}"/>
                    </a:ext>
                  </a:extLst>
                </p:cNvPr>
                <p:cNvSpPr/>
                <p:nvPr/>
              </p:nvSpPr>
              <p:spPr>
                <a:xfrm rot="-2700000">
                  <a:off x="5356786" y="125302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16" name="Freeform 1415">
                  <a:extLst>
                    <a:ext uri="{FF2B5EF4-FFF2-40B4-BE49-F238E27FC236}">
                      <a16:creationId xmlns:a16="http://schemas.microsoft.com/office/drawing/2014/main" id="{F59E2423-65F3-894C-8C20-6FECE31BA85B}"/>
                    </a:ext>
                  </a:extLst>
                </p:cNvPr>
                <p:cNvSpPr/>
                <p:nvPr/>
              </p:nvSpPr>
              <p:spPr>
                <a:xfrm rot="-2700972">
                  <a:off x="5454392" y="115510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17" name="Freeform 1416">
                  <a:extLst>
                    <a:ext uri="{FF2B5EF4-FFF2-40B4-BE49-F238E27FC236}">
                      <a16:creationId xmlns:a16="http://schemas.microsoft.com/office/drawing/2014/main" id="{227D1EAF-4A82-EC45-A772-93CF018732BD}"/>
                    </a:ext>
                  </a:extLst>
                </p:cNvPr>
                <p:cNvSpPr/>
                <p:nvPr/>
              </p:nvSpPr>
              <p:spPr>
                <a:xfrm rot="-2700000">
                  <a:off x="5551841" y="125310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18" name="Freeform 1417">
                  <a:extLst>
                    <a:ext uri="{FF2B5EF4-FFF2-40B4-BE49-F238E27FC236}">
                      <a16:creationId xmlns:a16="http://schemas.microsoft.com/office/drawing/2014/main" id="{49052911-D1EA-5E48-A9F2-41B12C33F413}"/>
                    </a:ext>
                  </a:extLst>
                </p:cNvPr>
                <p:cNvSpPr/>
                <p:nvPr/>
              </p:nvSpPr>
              <p:spPr>
                <a:xfrm rot="-2700000">
                  <a:off x="5551772" y="1448113"/>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19" name="Freeform 1418">
                  <a:extLst>
                    <a:ext uri="{FF2B5EF4-FFF2-40B4-BE49-F238E27FC236}">
                      <a16:creationId xmlns:a16="http://schemas.microsoft.com/office/drawing/2014/main" id="{2241E813-550C-CF48-9855-049806901F5C}"/>
                    </a:ext>
                  </a:extLst>
                </p:cNvPr>
                <p:cNvSpPr/>
                <p:nvPr/>
              </p:nvSpPr>
              <p:spPr>
                <a:xfrm rot="-2700000">
                  <a:off x="5746820" y="1448178"/>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8E2F91"/>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0" name="Freeform 1419">
                  <a:extLst>
                    <a:ext uri="{FF2B5EF4-FFF2-40B4-BE49-F238E27FC236}">
                      <a16:creationId xmlns:a16="http://schemas.microsoft.com/office/drawing/2014/main" id="{AA53A79A-0E42-8248-A267-A346F2C82153}"/>
                    </a:ext>
                  </a:extLst>
                </p:cNvPr>
                <p:cNvSpPr/>
                <p:nvPr/>
              </p:nvSpPr>
              <p:spPr>
                <a:xfrm rot="-2700972">
                  <a:off x="5259277" y="1154918"/>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1" name="Freeform 1420">
                  <a:extLst>
                    <a:ext uri="{FF2B5EF4-FFF2-40B4-BE49-F238E27FC236}">
                      <a16:creationId xmlns:a16="http://schemas.microsoft.com/office/drawing/2014/main" id="{C070C6BF-0F24-F54C-BEC9-4EA0335AEBDD}"/>
                    </a:ext>
                  </a:extLst>
                </p:cNvPr>
                <p:cNvSpPr/>
                <p:nvPr/>
              </p:nvSpPr>
              <p:spPr>
                <a:xfrm>
                  <a:off x="5133022" y="1028700"/>
                  <a:ext cx="195024" cy="195738"/>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2" name="Freeform 1421">
                  <a:extLst>
                    <a:ext uri="{FF2B5EF4-FFF2-40B4-BE49-F238E27FC236}">
                      <a16:creationId xmlns:a16="http://schemas.microsoft.com/office/drawing/2014/main" id="{296D60D5-FF8C-BA49-B5CA-EDC7C79E1FCE}"/>
                    </a:ext>
                  </a:extLst>
                </p:cNvPr>
                <p:cNvSpPr/>
                <p:nvPr/>
              </p:nvSpPr>
              <p:spPr>
                <a:xfrm rot="-2700486">
                  <a:off x="5259333" y="959787"/>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3" name="Freeform 1422">
                  <a:extLst>
                    <a:ext uri="{FF2B5EF4-FFF2-40B4-BE49-F238E27FC236}">
                      <a16:creationId xmlns:a16="http://schemas.microsoft.com/office/drawing/2014/main" id="{E557BCA4-D435-E645-9F36-C71D4D54CD4E}"/>
                    </a:ext>
                  </a:extLst>
                </p:cNvPr>
                <p:cNvSpPr/>
                <p:nvPr/>
              </p:nvSpPr>
              <p:spPr>
                <a:xfrm rot="-2700000">
                  <a:off x="5356375" y="1057467"/>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4" name="Freeform 1423">
                  <a:extLst>
                    <a:ext uri="{FF2B5EF4-FFF2-40B4-BE49-F238E27FC236}">
                      <a16:creationId xmlns:a16="http://schemas.microsoft.com/office/drawing/2014/main" id="{A628E911-6AE2-A949-AA60-65F8999DF7DD}"/>
                    </a:ext>
                  </a:extLst>
                </p:cNvPr>
                <p:cNvSpPr/>
                <p:nvPr/>
              </p:nvSpPr>
              <p:spPr>
                <a:xfrm rot="-2700486">
                  <a:off x="5063844" y="96033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5" name="Freeform 1424">
                  <a:extLst>
                    <a:ext uri="{FF2B5EF4-FFF2-40B4-BE49-F238E27FC236}">
                      <a16:creationId xmlns:a16="http://schemas.microsoft.com/office/drawing/2014/main" id="{CCADD45E-468D-914C-960E-E77E157CF6A5}"/>
                    </a:ext>
                  </a:extLst>
                </p:cNvPr>
                <p:cNvSpPr/>
                <p:nvPr/>
              </p:nvSpPr>
              <p:spPr>
                <a:xfrm rot="-2700000">
                  <a:off x="4966374" y="86228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6" name="Freeform 1425">
                  <a:extLst>
                    <a:ext uri="{FF2B5EF4-FFF2-40B4-BE49-F238E27FC236}">
                      <a16:creationId xmlns:a16="http://schemas.microsoft.com/office/drawing/2014/main" id="{2FEFEF4B-CC46-FB4C-8506-DF6442B2A8A3}"/>
                    </a:ext>
                  </a:extLst>
                </p:cNvPr>
                <p:cNvSpPr/>
                <p:nvPr/>
              </p:nvSpPr>
              <p:spPr>
                <a:xfrm>
                  <a:off x="5035153" y="736520"/>
                  <a:ext cx="195738" cy="195024"/>
                </a:xfrm>
                <a:custGeom>
                  <a:avLst/>
                  <a:gdLst>
                    <a:gd name="connsiteX0" fmla="*/ 97869 w 195738"/>
                    <a:gd name="connsiteY0" fmla="*/ 0 h 195024"/>
                    <a:gd name="connsiteX1" fmla="*/ 0 w 195738"/>
                    <a:gd name="connsiteY1" fmla="*/ 97155 h 195024"/>
                    <a:gd name="connsiteX2" fmla="*/ 97869 w 195738"/>
                    <a:gd name="connsiteY2" fmla="*/ 195024 h 195024"/>
                    <a:gd name="connsiteX3" fmla="*/ 195739 w 195738"/>
                    <a:gd name="connsiteY3" fmla="*/ 97155 h 195024"/>
                  </a:gdLst>
                  <a:ahLst/>
                  <a:cxnLst>
                    <a:cxn ang="0">
                      <a:pos x="connsiteX0" y="connsiteY0"/>
                    </a:cxn>
                    <a:cxn ang="0">
                      <a:pos x="connsiteX1" y="connsiteY1"/>
                    </a:cxn>
                    <a:cxn ang="0">
                      <a:pos x="connsiteX2" y="connsiteY2"/>
                    </a:cxn>
                    <a:cxn ang="0">
                      <a:pos x="connsiteX3" y="connsiteY3"/>
                    </a:cxn>
                  </a:cxnLst>
                  <a:rect l="l" t="t" r="r" b="b"/>
                  <a:pathLst>
                    <a:path w="195738" h="195024">
                      <a:moveTo>
                        <a:pt x="97869" y="0"/>
                      </a:moveTo>
                      <a:lnTo>
                        <a:pt x="0" y="97155"/>
                      </a:lnTo>
                      <a:lnTo>
                        <a:pt x="97869" y="195024"/>
                      </a:lnTo>
                      <a:lnTo>
                        <a:pt x="195739" y="97155"/>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7" name="Freeform 1426">
                  <a:extLst>
                    <a:ext uri="{FF2B5EF4-FFF2-40B4-BE49-F238E27FC236}">
                      <a16:creationId xmlns:a16="http://schemas.microsoft.com/office/drawing/2014/main" id="{401DB7F7-380D-CE48-846C-0B5152681042}"/>
                    </a:ext>
                  </a:extLst>
                </p:cNvPr>
                <p:cNvSpPr/>
                <p:nvPr/>
              </p:nvSpPr>
              <p:spPr>
                <a:xfrm rot="-2699514">
                  <a:off x="5161490" y="8624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8" name="Freeform 1427">
                  <a:extLst>
                    <a:ext uri="{FF2B5EF4-FFF2-40B4-BE49-F238E27FC236}">
                      <a16:creationId xmlns:a16="http://schemas.microsoft.com/office/drawing/2014/main" id="{04BBB77C-ECBC-C644-8153-8DFA5705F897}"/>
                    </a:ext>
                  </a:extLst>
                </p:cNvPr>
                <p:cNvSpPr/>
                <p:nvPr/>
              </p:nvSpPr>
              <p:spPr>
                <a:xfrm rot="-2700000">
                  <a:off x="5746669" y="66750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9" name="Freeform 1428">
                  <a:extLst>
                    <a:ext uri="{FF2B5EF4-FFF2-40B4-BE49-F238E27FC236}">
                      <a16:creationId xmlns:a16="http://schemas.microsoft.com/office/drawing/2014/main" id="{39EBD2D8-2899-284E-A50C-ABDD96E10B41}"/>
                    </a:ext>
                  </a:extLst>
                </p:cNvPr>
                <p:cNvSpPr/>
                <p:nvPr/>
              </p:nvSpPr>
              <p:spPr>
                <a:xfrm>
                  <a:off x="5523071" y="638651"/>
                  <a:ext cx="195024" cy="195024"/>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0" name="Freeform 1429">
                  <a:extLst>
                    <a:ext uri="{FF2B5EF4-FFF2-40B4-BE49-F238E27FC236}">
                      <a16:creationId xmlns:a16="http://schemas.microsoft.com/office/drawing/2014/main" id="{D5579365-16C7-DE4C-A74F-6E8B28DA0862}"/>
                    </a:ext>
                  </a:extLst>
                </p:cNvPr>
                <p:cNvSpPr/>
                <p:nvPr/>
              </p:nvSpPr>
              <p:spPr>
                <a:xfrm rot="-2699514">
                  <a:off x="4966490" y="667313"/>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1" name="Freeform 1430">
                  <a:extLst>
                    <a:ext uri="{FF2B5EF4-FFF2-40B4-BE49-F238E27FC236}">
                      <a16:creationId xmlns:a16="http://schemas.microsoft.com/office/drawing/2014/main" id="{484DEC3C-E117-4A43-8671-785F4FA355D5}"/>
                    </a:ext>
                  </a:extLst>
                </p:cNvPr>
                <p:cNvSpPr/>
                <p:nvPr/>
              </p:nvSpPr>
              <p:spPr>
                <a:xfrm rot="-2700000">
                  <a:off x="4771285" y="666946"/>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1411" name="Freeform 1410">
                <a:extLst>
                  <a:ext uri="{FF2B5EF4-FFF2-40B4-BE49-F238E27FC236}">
                    <a16:creationId xmlns:a16="http://schemas.microsoft.com/office/drawing/2014/main" id="{63A2273E-B022-C44E-91E9-3955D7B3F6D3}"/>
                  </a:ext>
                </a:extLst>
              </p:cNvPr>
              <p:cNvSpPr/>
              <p:nvPr/>
            </p:nvSpPr>
            <p:spPr>
              <a:xfrm rot="-2699514">
                <a:off x="4771541" y="47219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12" name="Freeform 1411">
                <a:extLst>
                  <a:ext uri="{FF2B5EF4-FFF2-40B4-BE49-F238E27FC236}">
                    <a16:creationId xmlns:a16="http://schemas.microsoft.com/office/drawing/2014/main" id="{FAF4A694-9870-6F46-ACCA-1BE5E7819017}"/>
                  </a:ext>
                </a:extLst>
              </p:cNvPr>
              <p:cNvSpPr/>
              <p:nvPr/>
            </p:nvSpPr>
            <p:spPr>
              <a:xfrm rot="-2700972">
                <a:off x="5746684" y="164313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grpSp>
          <p:nvGrpSpPr>
            <p:cNvPr id="1388" name="Graphic 4">
              <a:extLst>
                <a:ext uri="{FF2B5EF4-FFF2-40B4-BE49-F238E27FC236}">
                  <a16:creationId xmlns:a16="http://schemas.microsoft.com/office/drawing/2014/main" id="{6C0FC87E-1D9E-3E44-9483-22EC2D9DCEE6}"/>
                </a:ext>
              </a:extLst>
            </p:cNvPr>
            <p:cNvGrpSpPr/>
            <p:nvPr/>
          </p:nvGrpSpPr>
          <p:grpSpPr>
            <a:xfrm>
              <a:off x="4615814" y="1067990"/>
              <a:ext cx="1534477" cy="127873"/>
              <a:chOff x="4615814" y="1067990"/>
              <a:chExt cx="1534477" cy="127873"/>
            </a:xfrm>
          </p:grpSpPr>
          <p:sp>
            <p:nvSpPr>
              <p:cNvPr id="1400" name="Freeform 1399">
                <a:extLst>
                  <a:ext uri="{FF2B5EF4-FFF2-40B4-BE49-F238E27FC236}">
                    <a16:creationId xmlns:a16="http://schemas.microsoft.com/office/drawing/2014/main" id="{2A07E15C-2211-4348-A53E-3BE4EA4DE2E6}"/>
                  </a:ext>
                </a:extLst>
              </p:cNvPr>
              <p:cNvSpPr/>
              <p:nvPr/>
            </p:nvSpPr>
            <p:spPr>
              <a:xfrm>
                <a:off x="4615814" y="1068705"/>
                <a:ext cx="119300" cy="127158"/>
              </a:xfrm>
              <a:custGeom>
                <a:avLst/>
                <a:gdLst>
                  <a:gd name="connsiteX0" fmla="*/ 119301 w 119300"/>
                  <a:gd name="connsiteY0" fmla="*/ 58579 h 127158"/>
                  <a:gd name="connsiteX1" fmla="*/ 119301 w 119300"/>
                  <a:gd name="connsiteY1" fmla="*/ 63579 h 127158"/>
                  <a:gd name="connsiteX2" fmla="*/ 59293 w 119300"/>
                  <a:gd name="connsiteY2" fmla="*/ 127159 h 127158"/>
                  <a:gd name="connsiteX3" fmla="*/ 0 w 119300"/>
                  <a:gd name="connsiteY3" fmla="*/ 63579 h 127158"/>
                  <a:gd name="connsiteX4" fmla="*/ 59293 w 119300"/>
                  <a:gd name="connsiteY4" fmla="*/ 0 h 127158"/>
                  <a:gd name="connsiteX5" fmla="*/ 101441 w 119300"/>
                  <a:gd name="connsiteY5" fmla="*/ 18574 h 127158"/>
                  <a:gd name="connsiteX6" fmla="*/ 79296 w 119300"/>
                  <a:gd name="connsiteY6" fmla="*/ 42148 h 127158"/>
                  <a:gd name="connsiteX7" fmla="*/ 59293 w 119300"/>
                  <a:gd name="connsiteY7" fmla="*/ 33576 h 127158"/>
                  <a:gd name="connsiteX8" fmla="*/ 31433 w 119300"/>
                  <a:gd name="connsiteY8" fmla="*/ 63579 h 127158"/>
                  <a:gd name="connsiteX9" fmla="*/ 59293 w 119300"/>
                  <a:gd name="connsiteY9" fmla="*/ 93583 h 127158"/>
                  <a:gd name="connsiteX10" fmla="*/ 82153 w 119300"/>
                  <a:gd name="connsiteY10" fmla="*/ 80724 h 127158"/>
                  <a:gd name="connsiteX11" fmla="*/ 59293 w 119300"/>
                  <a:gd name="connsiteY11" fmla="*/ 80724 h 127158"/>
                  <a:gd name="connsiteX12" fmla="*/ 59293 w 119300"/>
                  <a:gd name="connsiteY12" fmla="*/ 58579 h 127158"/>
                  <a:gd name="connsiteX13" fmla="*/ 119301 w 119300"/>
                  <a:gd name="connsiteY13" fmla="*/ 58579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300" h="127158">
                    <a:moveTo>
                      <a:pt x="119301" y="58579"/>
                    </a:moveTo>
                    <a:lnTo>
                      <a:pt x="119301" y="63579"/>
                    </a:lnTo>
                    <a:cubicBezTo>
                      <a:pt x="119301" y="98584"/>
                      <a:pt x="92869" y="127159"/>
                      <a:pt x="59293" y="127159"/>
                    </a:cubicBezTo>
                    <a:cubicBezTo>
                      <a:pt x="26432" y="127159"/>
                      <a:pt x="0" y="98584"/>
                      <a:pt x="0" y="63579"/>
                    </a:cubicBezTo>
                    <a:cubicBezTo>
                      <a:pt x="0" y="28575"/>
                      <a:pt x="26432" y="0"/>
                      <a:pt x="59293" y="0"/>
                    </a:cubicBezTo>
                    <a:cubicBezTo>
                      <a:pt x="75724" y="0"/>
                      <a:pt x="90726" y="7144"/>
                      <a:pt x="101441" y="18574"/>
                    </a:cubicBezTo>
                    <a:lnTo>
                      <a:pt x="79296" y="42148"/>
                    </a:lnTo>
                    <a:cubicBezTo>
                      <a:pt x="74295" y="37147"/>
                      <a:pt x="67866" y="33576"/>
                      <a:pt x="59293" y="33576"/>
                    </a:cubicBezTo>
                    <a:cubicBezTo>
                      <a:pt x="44291" y="33576"/>
                      <a:pt x="31433" y="46434"/>
                      <a:pt x="31433" y="63579"/>
                    </a:cubicBezTo>
                    <a:cubicBezTo>
                      <a:pt x="31433" y="81439"/>
                      <a:pt x="45006" y="93583"/>
                      <a:pt x="59293" y="93583"/>
                    </a:cubicBezTo>
                    <a:cubicBezTo>
                      <a:pt x="68580" y="93583"/>
                      <a:pt x="77153" y="88582"/>
                      <a:pt x="82153" y="80724"/>
                    </a:cubicBezTo>
                    <a:lnTo>
                      <a:pt x="59293" y="80724"/>
                    </a:lnTo>
                    <a:lnTo>
                      <a:pt x="59293" y="58579"/>
                    </a:lnTo>
                    <a:lnTo>
                      <a:pt x="119301" y="58579"/>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401" name="Freeform 1400">
                <a:extLst>
                  <a:ext uri="{FF2B5EF4-FFF2-40B4-BE49-F238E27FC236}">
                    <a16:creationId xmlns:a16="http://schemas.microsoft.com/office/drawing/2014/main" id="{E77A3E35-1A7F-1049-A9FD-03D1C109B5F1}"/>
                  </a:ext>
                </a:extLst>
              </p:cNvPr>
              <p:cNvSpPr/>
              <p:nvPr/>
            </p:nvSpPr>
            <p:spPr>
              <a:xfrm>
                <a:off x="4799409" y="1067990"/>
                <a:ext cx="74294" cy="127873"/>
              </a:xfrm>
              <a:custGeom>
                <a:avLst/>
                <a:gdLst>
                  <a:gd name="connsiteX0" fmla="*/ 0 w 74294"/>
                  <a:gd name="connsiteY0" fmla="*/ 0 h 127873"/>
                  <a:gd name="connsiteX1" fmla="*/ 74295 w 74294"/>
                  <a:gd name="connsiteY1" fmla="*/ 0 h 127873"/>
                  <a:gd name="connsiteX2" fmla="*/ 74295 w 74294"/>
                  <a:gd name="connsiteY2" fmla="*/ 27861 h 127873"/>
                  <a:gd name="connsiteX3" fmla="*/ 31432 w 74294"/>
                  <a:gd name="connsiteY3" fmla="*/ 27861 h 127873"/>
                  <a:gd name="connsiteX4" fmla="*/ 31432 w 74294"/>
                  <a:gd name="connsiteY4" fmla="*/ 48578 h 127873"/>
                  <a:gd name="connsiteX5" fmla="*/ 69294 w 74294"/>
                  <a:gd name="connsiteY5" fmla="*/ 48578 h 127873"/>
                  <a:gd name="connsiteX6" fmla="*/ 69294 w 74294"/>
                  <a:gd name="connsiteY6" fmla="*/ 77153 h 127873"/>
                  <a:gd name="connsiteX7" fmla="*/ 31432 w 74294"/>
                  <a:gd name="connsiteY7" fmla="*/ 77153 h 127873"/>
                  <a:gd name="connsiteX8" fmla="*/ 31432 w 74294"/>
                  <a:gd name="connsiteY8" fmla="*/ 100727 h 127873"/>
                  <a:gd name="connsiteX9" fmla="*/ 74295 w 74294"/>
                  <a:gd name="connsiteY9" fmla="*/ 100727 h 127873"/>
                  <a:gd name="connsiteX10" fmla="*/ 74295 w 74294"/>
                  <a:gd name="connsiteY10" fmla="*/ 127873 h 127873"/>
                  <a:gd name="connsiteX11" fmla="*/ 0 w 74294"/>
                  <a:gd name="connsiteY11" fmla="*/ 127873 h 127873"/>
                  <a:gd name="connsiteX12" fmla="*/ 0 w 74294"/>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94" h="127873">
                    <a:moveTo>
                      <a:pt x="0" y="0"/>
                    </a:moveTo>
                    <a:lnTo>
                      <a:pt x="74295" y="0"/>
                    </a:lnTo>
                    <a:lnTo>
                      <a:pt x="74295" y="27861"/>
                    </a:lnTo>
                    <a:lnTo>
                      <a:pt x="31432" y="27861"/>
                    </a:lnTo>
                    <a:lnTo>
                      <a:pt x="31432" y="48578"/>
                    </a:lnTo>
                    <a:lnTo>
                      <a:pt x="69294" y="48578"/>
                    </a:lnTo>
                    <a:lnTo>
                      <a:pt x="69294" y="77153"/>
                    </a:lnTo>
                    <a:lnTo>
                      <a:pt x="31432" y="77153"/>
                    </a:lnTo>
                    <a:lnTo>
                      <a:pt x="31432" y="100727"/>
                    </a:lnTo>
                    <a:lnTo>
                      <a:pt x="74295" y="100727"/>
                    </a:lnTo>
                    <a:lnTo>
                      <a:pt x="74295"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402" name="Freeform 1401">
                <a:extLst>
                  <a:ext uri="{FF2B5EF4-FFF2-40B4-BE49-F238E27FC236}">
                    <a16:creationId xmlns:a16="http://schemas.microsoft.com/office/drawing/2014/main" id="{5C05A5AB-7269-B349-9BBA-384F2743E1F2}"/>
                  </a:ext>
                </a:extLst>
              </p:cNvPr>
              <p:cNvSpPr/>
              <p:nvPr/>
            </p:nvSpPr>
            <p:spPr>
              <a:xfrm>
                <a:off x="4942284" y="1067990"/>
                <a:ext cx="100726" cy="127873"/>
              </a:xfrm>
              <a:custGeom>
                <a:avLst/>
                <a:gdLst>
                  <a:gd name="connsiteX0" fmla="*/ 87868 w 100726"/>
                  <a:gd name="connsiteY0" fmla="*/ 127873 h 127873"/>
                  <a:gd name="connsiteX1" fmla="*/ 31432 w 100726"/>
                  <a:gd name="connsiteY1" fmla="*/ 67151 h 127873"/>
                  <a:gd name="connsiteX2" fmla="*/ 31432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2" y="67151"/>
                    </a:lnTo>
                    <a:lnTo>
                      <a:pt x="31432"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403" name="Freeform 1402">
                <a:extLst>
                  <a:ext uri="{FF2B5EF4-FFF2-40B4-BE49-F238E27FC236}">
                    <a16:creationId xmlns:a16="http://schemas.microsoft.com/office/drawing/2014/main" id="{6E187645-E787-2848-9E3F-83650B80D6B7}"/>
                  </a:ext>
                </a:extLst>
              </p:cNvPr>
              <p:cNvSpPr/>
              <p:nvPr/>
            </p:nvSpPr>
            <p:spPr>
              <a:xfrm>
                <a:off x="5114448" y="1067990"/>
                <a:ext cx="74295" cy="127873"/>
              </a:xfrm>
              <a:custGeom>
                <a:avLst/>
                <a:gdLst>
                  <a:gd name="connsiteX0" fmla="*/ 0 w 74295"/>
                  <a:gd name="connsiteY0" fmla="*/ 0 h 127873"/>
                  <a:gd name="connsiteX1" fmla="*/ 74295 w 74295"/>
                  <a:gd name="connsiteY1" fmla="*/ 0 h 127873"/>
                  <a:gd name="connsiteX2" fmla="*/ 74295 w 74295"/>
                  <a:gd name="connsiteY2" fmla="*/ 27861 h 127873"/>
                  <a:gd name="connsiteX3" fmla="*/ 31433 w 74295"/>
                  <a:gd name="connsiteY3" fmla="*/ 27861 h 127873"/>
                  <a:gd name="connsiteX4" fmla="*/ 31433 w 74295"/>
                  <a:gd name="connsiteY4" fmla="*/ 48578 h 127873"/>
                  <a:gd name="connsiteX5" fmla="*/ 69294 w 74295"/>
                  <a:gd name="connsiteY5" fmla="*/ 48578 h 127873"/>
                  <a:gd name="connsiteX6" fmla="*/ 69294 w 74295"/>
                  <a:gd name="connsiteY6" fmla="*/ 77153 h 127873"/>
                  <a:gd name="connsiteX7" fmla="*/ 31433 w 74295"/>
                  <a:gd name="connsiteY7" fmla="*/ 77153 h 127873"/>
                  <a:gd name="connsiteX8" fmla="*/ 31433 w 74295"/>
                  <a:gd name="connsiteY8" fmla="*/ 100727 h 127873"/>
                  <a:gd name="connsiteX9" fmla="*/ 74295 w 74295"/>
                  <a:gd name="connsiteY9" fmla="*/ 100727 h 127873"/>
                  <a:gd name="connsiteX10" fmla="*/ 74295 w 74295"/>
                  <a:gd name="connsiteY10" fmla="*/ 127873 h 127873"/>
                  <a:gd name="connsiteX11" fmla="*/ 0 w 74295"/>
                  <a:gd name="connsiteY11" fmla="*/ 127873 h 127873"/>
                  <a:gd name="connsiteX12" fmla="*/ 0 w 74295"/>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95" h="127873">
                    <a:moveTo>
                      <a:pt x="0" y="0"/>
                    </a:moveTo>
                    <a:lnTo>
                      <a:pt x="74295" y="0"/>
                    </a:lnTo>
                    <a:lnTo>
                      <a:pt x="74295" y="27861"/>
                    </a:lnTo>
                    <a:lnTo>
                      <a:pt x="31433" y="27861"/>
                    </a:lnTo>
                    <a:lnTo>
                      <a:pt x="31433" y="48578"/>
                    </a:lnTo>
                    <a:lnTo>
                      <a:pt x="69294" y="48578"/>
                    </a:lnTo>
                    <a:lnTo>
                      <a:pt x="69294" y="77153"/>
                    </a:lnTo>
                    <a:lnTo>
                      <a:pt x="31433" y="77153"/>
                    </a:lnTo>
                    <a:lnTo>
                      <a:pt x="31433" y="100727"/>
                    </a:lnTo>
                    <a:lnTo>
                      <a:pt x="74295" y="100727"/>
                    </a:lnTo>
                    <a:lnTo>
                      <a:pt x="74295" y="127873"/>
                    </a:lnTo>
                    <a:lnTo>
                      <a:pt x="0" y="127873"/>
                    </a:lnTo>
                    <a:lnTo>
                      <a:pt x="0"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04" name="Freeform 1403">
                <a:extLst>
                  <a:ext uri="{FF2B5EF4-FFF2-40B4-BE49-F238E27FC236}">
                    <a16:creationId xmlns:a16="http://schemas.microsoft.com/office/drawing/2014/main" id="{9648FD5D-FD74-0A4D-9C33-37604856B739}"/>
                  </a:ext>
                </a:extLst>
              </p:cNvPr>
              <p:cNvSpPr/>
              <p:nvPr/>
            </p:nvSpPr>
            <p:spPr>
              <a:xfrm>
                <a:off x="5258038" y="1067990"/>
                <a:ext cx="104298" cy="127873"/>
              </a:xfrm>
              <a:custGeom>
                <a:avLst/>
                <a:gdLst>
                  <a:gd name="connsiteX0" fmla="*/ 69294 w 104298"/>
                  <a:gd name="connsiteY0" fmla="*/ 127873 h 127873"/>
                  <a:gd name="connsiteX1" fmla="*/ 50720 w 104298"/>
                  <a:gd name="connsiteY1" fmla="*/ 94297 h 127873"/>
                  <a:gd name="connsiteX2" fmla="*/ 31432 w 104298"/>
                  <a:gd name="connsiteY2" fmla="*/ 94297 h 127873"/>
                  <a:gd name="connsiteX3" fmla="*/ 31432 w 104298"/>
                  <a:gd name="connsiteY3" fmla="*/ 127873 h 127873"/>
                  <a:gd name="connsiteX4" fmla="*/ 0 w 104298"/>
                  <a:gd name="connsiteY4" fmla="*/ 127873 h 127873"/>
                  <a:gd name="connsiteX5" fmla="*/ 0 w 104298"/>
                  <a:gd name="connsiteY5" fmla="*/ 0 h 127873"/>
                  <a:gd name="connsiteX6" fmla="*/ 50006 w 104298"/>
                  <a:gd name="connsiteY6" fmla="*/ 0 h 127873"/>
                  <a:gd name="connsiteX7" fmla="*/ 93583 w 104298"/>
                  <a:gd name="connsiteY7" fmla="*/ 47149 h 127873"/>
                  <a:gd name="connsiteX8" fmla="*/ 79295 w 104298"/>
                  <a:gd name="connsiteY8" fmla="*/ 81439 h 127873"/>
                  <a:gd name="connsiteX9" fmla="*/ 104299 w 104298"/>
                  <a:gd name="connsiteY9" fmla="*/ 127873 h 127873"/>
                  <a:gd name="connsiteX10" fmla="*/ 69294 w 104298"/>
                  <a:gd name="connsiteY10" fmla="*/ 127873 h 127873"/>
                  <a:gd name="connsiteX11" fmla="*/ 31432 w 104298"/>
                  <a:gd name="connsiteY11" fmla="*/ 65008 h 127873"/>
                  <a:gd name="connsiteX12" fmla="*/ 50720 w 104298"/>
                  <a:gd name="connsiteY12" fmla="*/ 65008 h 127873"/>
                  <a:gd name="connsiteX13" fmla="*/ 67866 w 104298"/>
                  <a:gd name="connsiteY13" fmla="*/ 46434 h 127873"/>
                  <a:gd name="connsiteX14" fmla="*/ 50720 w 104298"/>
                  <a:gd name="connsiteY14" fmla="*/ 27861 h 127873"/>
                  <a:gd name="connsiteX15" fmla="*/ 31432 w 104298"/>
                  <a:gd name="connsiteY15" fmla="*/ 27861 h 127873"/>
                  <a:gd name="connsiteX16" fmla="*/ 31432 w 104298"/>
                  <a:gd name="connsiteY16" fmla="*/ 6500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4298" h="127873">
                    <a:moveTo>
                      <a:pt x="69294" y="127873"/>
                    </a:moveTo>
                    <a:lnTo>
                      <a:pt x="50720" y="94297"/>
                    </a:lnTo>
                    <a:lnTo>
                      <a:pt x="31432" y="94297"/>
                    </a:lnTo>
                    <a:lnTo>
                      <a:pt x="31432" y="127873"/>
                    </a:lnTo>
                    <a:lnTo>
                      <a:pt x="0" y="127873"/>
                    </a:lnTo>
                    <a:lnTo>
                      <a:pt x="0" y="0"/>
                    </a:lnTo>
                    <a:lnTo>
                      <a:pt x="50006" y="0"/>
                    </a:lnTo>
                    <a:cubicBezTo>
                      <a:pt x="74295" y="0"/>
                      <a:pt x="93583" y="21431"/>
                      <a:pt x="93583" y="47149"/>
                    </a:cubicBezTo>
                    <a:cubicBezTo>
                      <a:pt x="93583" y="60722"/>
                      <a:pt x="87868" y="72866"/>
                      <a:pt x="79295" y="81439"/>
                    </a:cubicBezTo>
                    <a:lnTo>
                      <a:pt x="104299" y="127873"/>
                    </a:lnTo>
                    <a:lnTo>
                      <a:pt x="69294" y="127873"/>
                    </a:lnTo>
                    <a:close/>
                    <a:moveTo>
                      <a:pt x="31432" y="65008"/>
                    </a:moveTo>
                    <a:lnTo>
                      <a:pt x="50720" y="65008"/>
                    </a:lnTo>
                    <a:cubicBezTo>
                      <a:pt x="60007" y="65008"/>
                      <a:pt x="67866" y="57150"/>
                      <a:pt x="67866" y="46434"/>
                    </a:cubicBezTo>
                    <a:cubicBezTo>
                      <a:pt x="67866" y="35719"/>
                      <a:pt x="60007" y="27861"/>
                      <a:pt x="50720" y="27861"/>
                    </a:cubicBezTo>
                    <a:lnTo>
                      <a:pt x="31432" y="27861"/>
                    </a:lnTo>
                    <a:lnTo>
                      <a:pt x="31432" y="6500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05" name="Freeform 1404">
                <a:extLst>
                  <a:ext uri="{FF2B5EF4-FFF2-40B4-BE49-F238E27FC236}">
                    <a16:creationId xmlns:a16="http://schemas.microsoft.com/office/drawing/2014/main" id="{2FF95BA5-CDC7-EF46-ACBC-B94016D1BCC1}"/>
                  </a:ext>
                </a:extLst>
              </p:cNvPr>
              <p:cNvSpPr/>
              <p:nvPr/>
            </p:nvSpPr>
            <p:spPr>
              <a:xfrm>
                <a:off x="5420915" y="1067990"/>
                <a:ext cx="126444" cy="127873"/>
              </a:xfrm>
              <a:custGeom>
                <a:avLst/>
                <a:gdLst>
                  <a:gd name="connsiteX0" fmla="*/ 0 w 126444"/>
                  <a:gd name="connsiteY0" fmla="*/ 127873 h 127873"/>
                  <a:gd name="connsiteX1" fmla="*/ 55721 w 126444"/>
                  <a:gd name="connsiteY1" fmla="*/ 0 h 127873"/>
                  <a:gd name="connsiteX2" fmla="*/ 70009 w 126444"/>
                  <a:gd name="connsiteY2" fmla="*/ 0 h 127873"/>
                  <a:gd name="connsiteX3" fmla="*/ 126444 w 126444"/>
                  <a:gd name="connsiteY3" fmla="*/ 127873 h 127873"/>
                  <a:gd name="connsiteX4" fmla="*/ 95012 w 126444"/>
                  <a:gd name="connsiteY4" fmla="*/ 127873 h 127873"/>
                  <a:gd name="connsiteX5" fmla="*/ 87868 w 126444"/>
                  <a:gd name="connsiteY5" fmla="*/ 111443 h 127873"/>
                  <a:gd name="connsiteX6" fmla="*/ 39291 w 126444"/>
                  <a:gd name="connsiteY6" fmla="*/ 111443 h 127873"/>
                  <a:gd name="connsiteX7" fmla="*/ 32147 w 126444"/>
                  <a:gd name="connsiteY7" fmla="*/ 127873 h 127873"/>
                  <a:gd name="connsiteX8" fmla="*/ 0 w 126444"/>
                  <a:gd name="connsiteY8" fmla="*/ 127873 h 127873"/>
                  <a:gd name="connsiteX9" fmla="*/ 50720 w 126444"/>
                  <a:gd name="connsiteY9" fmla="*/ 82868 h 127873"/>
                  <a:gd name="connsiteX10" fmla="*/ 75009 w 126444"/>
                  <a:gd name="connsiteY10" fmla="*/ 82868 h 127873"/>
                  <a:gd name="connsiteX11" fmla="*/ 62865 w 126444"/>
                  <a:gd name="connsiteY11" fmla="*/ 55007 h 127873"/>
                  <a:gd name="connsiteX12" fmla="*/ 50720 w 126444"/>
                  <a:gd name="connsiteY12" fmla="*/ 8286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444" h="127873">
                    <a:moveTo>
                      <a:pt x="0" y="127873"/>
                    </a:moveTo>
                    <a:lnTo>
                      <a:pt x="55721" y="0"/>
                    </a:lnTo>
                    <a:lnTo>
                      <a:pt x="70009" y="0"/>
                    </a:lnTo>
                    <a:lnTo>
                      <a:pt x="126444" y="127873"/>
                    </a:lnTo>
                    <a:lnTo>
                      <a:pt x="95012" y="127873"/>
                    </a:lnTo>
                    <a:lnTo>
                      <a:pt x="87868" y="111443"/>
                    </a:lnTo>
                    <a:lnTo>
                      <a:pt x="39291" y="111443"/>
                    </a:lnTo>
                    <a:lnTo>
                      <a:pt x="32147" y="127873"/>
                    </a:lnTo>
                    <a:lnTo>
                      <a:pt x="0" y="127873"/>
                    </a:lnTo>
                    <a:close/>
                    <a:moveTo>
                      <a:pt x="50720" y="82868"/>
                    </a:moveTo>
                    <a:lnTo>
                      <a:pt x="75009" y="82868"/>
                    </a:lnTo>
                    <a:lnTo>
                      <a:pt x="62865" y="55007"/>
                    </a:lnTo>
                    <a:lnTo>
                      <a:pt x="50720" y="8286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06" name="Freeform 1405">
                <a:extLst>
                  <a:ext uri="{FF2B5EF4-FFF2-40B4-BE49-F238E27FC236}">
                    <a16:creationId xmlns:a16="http://schemas.microsoft.com/office/drawing/2014/main" id="{702D4E50-C9EB-B34A-AC76-53EFA40DC6F8}"/>
                  </a:ext>
                </a:extLst>
              </p:cNvPr>
              <p:cNvSpPr/>
              <p:nvPr/>
            </p:nvSpPr>
            <p:spPr>
              <a:xfrm>
                <a:off x="5599509" y="1067990"/>
                <a:ext cx="94297" cy="127873"/>
              </a:xfrm>
              <a:custGeom>
                <a:avLst/>
                <a:gdLst>
                  <a:gd name="connsiteX0" fmla="*/ 0 w 94297"/>
                  <a:gd name="connsiteY0" fmla="*/ 0 h 127873"/>
                  <a:gd name="connsiteX1" fmla="*/ 94298 w 94297"/>
                  <a:gd name="connsiteY1" fmla="*/ 0 h 127873"/>
                  <a:gd name="connsiteX2" fmla="*/ 94298 w 94297"/>
                  <a:gd name="connsiteY2" fmla="*/ 33576 h 127873"/>
                  <a:gd name="connsiteX3" fmla="*/ 62865 w 94297"/>
                  <a:gd name="connsiteY3" fmla="*/ 33576 h 127873"/>
                  <a:gd name="connsiteX4" fmla="*/ 62865 w 94297"/>
                  <a:gd name="connsiteY4" fmla="*/ 127873 h 127873"/>
                  <a:gd name="connsiteX5" fmla="*/ 31433 w 94297"/>
                  <a:gd name="connsiteY5" fmla="*/ 127873 h 127873"/>
                  <a:gd name="connsiteX6" fmla="*/ 31433 w 94297"/>
                  <a:gd name="connsiteY6" fmla="*/ 33576 h 127873"/>
                  <a:gd name="connsiteX7" fmla="*/ 714 w 94297"/>
                  <a:gd name="connsiteY7" fmla="*/ 33576 h 127873"/>
                  <a:gd name="connsiteX8" fmla="*/ 714 w 94297"/>
                  <a:gd name="connsiteY8"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297" h="127873">
                    <a:moveTo>
                      <a:pt x="0" y="0"/>
                    </a:moveTo>
                    <a:lnTo>
                      <a:pt x="94298" y="0"/>
                    </a:lnTo>
                    <a:lnTo>
                      <a:pt x="94298" y="33576"/>
                    </a:lnTo>
                    <a:lnTo>
                      <a:pt x="62865" y="33576"/>
                    </a:lnTo>
                    <a:lnTo>
                      <a:pt x="62865" y="127873"/>
                    </a:lnTo>
                    <a:lnTo>
                      <a:pt x="31433" y="127873"/>
                    </a:lnTo>
                    <a:lnTo>
                      <a:pt x="31433" y="33576"/>
                    </a:lnTo>
                    <a:lnTo>
                      <a:pt x="714" y="33576"/>
                    </a:lnTo>
                    <a:lnTo>
                      <a:pt x="714"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407" name="Freeform 1406">
                <a:extLst>
                  <a:ext uri="{FF2B5EF4-FFF2-40B4-BE49-F238E27FC236}">
                    <a16:creationId xmlns:a16="http://schemas.microsoft.com/office/drawing/2014/main" id="{3E7A9EE5-310A-7249-942A-B0FAE7FEFA3C}"/>
                  </a:ext>
                </a:extLst>
              </p:cNvPr>
              <p:cNvSpPr/>
              <p:nvPr/>
            </p:nvSpPr>
            <p:spPr>
              <a:xfrm>
                <a:off x="5761672" y="1067990"/>
                <a:ext cx="31432" cy="127873"/>
              </a:xfrm>
              <a:custGeom>
                <a:avLst/>
                <a:gdLst>
                  <a:gd name="connsiteX0" fmla="*/ 0 w 31432"/>
                  <a:gd name="connsiteY0" fmla="*/ 0 h 127873"/>
                  <a:gd name="connsiteX1" fmla="*/ 31432 w 31432"/>
                  <a:gd name="connsiteY1" fmla="*/ 0 h 127873"/>
                  <a:gd name="connsiteX2" fmla="*/ 31432 w 31432"/>
                  <a:gd name="connsiteY2" fmla="*/ 127873 h 127873"/>
                  <a:gd name="connsiteX3" fmla="*/ 0 w 31432"/>
                  <a:gd name="connsiteY3" fmla="*/ 127873 h 127873"/>
                  <a:gd name="connsiteX4" fmla="*/ 0 w 31432"/>
                  <a:gd name="connsiteY4" fmla="*/ 0 h 127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 h="127873">
                    <a:moveTo>
                      <a:pt x="0" y="0"/>
                    </a:moveTo>
                    <a:lnTo>
                      <a:pt x="31432" y="0"/>
                    </a:lnTo>
                    <a:lnTo>
                      <a:pt x="31432"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408" name="Freeform 1407">
                <a:extLst>
                  <a:ext uri="{FF2B5EF4-FFF2-40B4-BE49-F238E27FC236}">
                    <a16:creationId xmlns:a16="http://schemas.microsoft.com/office/drawing/2014/main" id="{C3F68CED-0196-584D-AC91-76644AF131C3}"/>
                  </a:ext>
                </a:extLst>
              </p:cNvPr>
              <p:cNvSpPr/>
              <p:nvPr/>
            </p:nvSpPr>
            <p:spPr>
              <a:xfrm>
                <a:off x="5861685" y="1067990"/>
                <a:ext cx="119300" cy="127873"/>
              </a:xfrm>
              <a:custGeom>
                <a:avLst/>
                <a:gdLst>
                  <a:gd name="connsiteX0" fmla="*/ 59293 w 119300"/>
                  <a:gd name="connsiteY0" fmla="*/ 0 h 127873"/>
                  <a:gd name="connsiteX1" fmla="*/ 119301 w 119300"/>
                  <a:gd name="connsiteY1" fmla="*/ 64294 h 127873"/>
                  <a:gd name="connsiteX2" fmla="*/ 59293 w 119300"/>
                  <a:gd name="connsiteY2" fmla="*/ 127873 h 127873"/>
                  <a:gd name="connsiteX3" fmla="*/ 0 w 119300"/>
                  <a:gd name="connsiteY3" fmla="*/ 64294 h 127873"/>
                  <a:gd name="connsiteX4" fmla="*/ 59293 w 119300"/>
                  <a:gd name="connsiteY4" fmla="*/ 0 h 127873"/>
                  <a:gd name="connsiteX5" fmla="*/ 59293 w 119300"/>
                  <a:gd name="connsiteY5" fmla="*/ 33576 h 127873"/>
                  <a:gd name="connsiteX6" fmla="*/ 30718 w 119300"/>
                  <a:gd name="connsiteY6" fmla="*/ 64294 h 127873"/>
                  <a:gd name="connsiteX7" fmla="*/ 59293 w 119300"/>
                  <a:gd name="connsiteY7" fmla="*/ 95012 h 127873"/>
                  <a:gd name="connsiteX8" fmla="*/ 87868 w 119300"/>
                  <a:gd name="connsiteY8" fmla="*/ 64294 h 127873"/>
                  <a:gd name="connsiteX9" fmla="*/ 59293 w 119300"/>
                  <a:gd name="connsiteY9" fmla="*/ 33576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300" h="127873">
                    <a:moveTo>
                      <a:pt x="59293" y="0"/>
                    </a:moveTo>
                    <a:cubicBezTo>
                      <a:pt x="92154" y="0"/>
                      <a:pt x="119301" y="28575"/>
                      <a:pt x="119301" y="64294"/>
                    </a:cubicBezTo>
                    <a:cubicBezTo>
                      <a:pt x="119301" y="99298"/>
                      <a:pt x="92869" y="127873"/>
                      <a:pt x="59293" y="127873"/>
                    </a:cubicBezTo>
                    <a:cubicBezTo>
                      <a:pt x="26432" y="127873"/>
                      <a:pt x="0" y="99298"/>
                      <a:pt x="0" y="64294"/>
                    </a:cubicBezTo>
                    <a:cubicBezTo>
                      <a:pt x="0" y="29289"/>
                      <a:pt x="26432" y="0"/>
                      <a:pt x="59293" y="0"/>
                    </a:cubicBezTo>
                    <a:close/>
                    <a:moveTo>
                      <a:pt x="59293" y="33576"/>
                    </a:moveTo>
                    <a:cubicBezTo>
                      <a:pt x="43577" y="33576"/>
                      <a:pt x="30718" y="47149"/>
                      <a:pt x="30718" y="64294"/>
                    </a:cubicBezTo>
                    <a:cubicBezTo>
                      <a:pt x="30718" y="80724"/>
                      <a:pt x="43577" y="95012"/>
                      <a:pt x="59293" y="95012"/>
                    </a:cubicBezTo>
                    <a:cubicBezTo>
                      <a:pt x="75009" y="95012"/>
                      <a:pt x="87868" y="81439"/>
                      <a:pt x="87868" y="64294"/>
                    </a:cubicBezTo>
                    <a:cubicBezTo>
                      <a:pt x="87868" y="47149"/>
                      <a:pt x="75009" y="33576"/>
                      <a:pt x="59293" y="33576"/>
                    </a:cubicBez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409" name="Freeform 1408">
                <a:extLst>
                  <a:ext uri="{FF2B5EF4-FFF2-40B4-BE49-F238E27FC236}">
                    <a16:creationId xmlns:a16="http://schemas.microsoft.com/office/drawing/2014/main" id="{851D9268-59A2-884B-AFA7-3B6A92FC03EF}"/>
                  </a:ext>
                </a:extLst>
              </p:cNvPr>
              <p:cNvSpPr/>
              <p:nvPr/>
            </p:nvSpPr>
            <p:spPr>
              <a:xfrm>
                <a:off x="6049565" y="1067990"/>
                <a:ext cx="100726" cy="127873"/>
              </a:xfrm>
              <a:custGeom>
                <a:avLst/>
                <a:gdLst>
                  <a:gd name="connsiteX0" fmla="*/ 87868 w 100726"/>
                  <a:gd name="connsiteY0" fmla="*/ 127873 h 127873"/>
                  <a:gd name="connsiteX1" fmla="*/ 31433 w 100726"/>
                  <a:gd name="connsiteY1" fmla="*/ 67151 h 127873"/>
                  <a:gd name="connsiteX2" fmla="*/ 31433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3" y="67151"/>
                    </a:lnTo>
                    <a:lnTo>
                      <a:pt x="31433"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grpSp>
        <p:grpSp>
          <p:nvGrpSpPr>
            <p:cNvPr id="1389" name="Graphic 4">
              <a:extLst>
                <a:ext uri="{FF2B5EF4-FFF2-40B4-BE49-F238E27FC236}">
                  <a16:creationId xmlns:a16="http://schemas.microsoft.com/office/drawing/2014/main" id="{E489B28D-7C08-5F4B-BD53-E43FF54DA4BB}"/>
                </a:ext>
              </a:extLst>
            </p:cNvPr>
            <p:cNvGrpSpPr/>
            <p:nvPr/>
          </p:nvGrpSpPr>
          <p:grpSpPr>
            <a:xfrm>
              <a:off x="4965858" y="1238726"/>
              <a:ext cx="1416605" cy="128587"/>
              <a:chOff x="4965858" y="1238726"/>
              <a:chExt cx="1416605" cy="128587"/>
            </a:xfrm>
          </p:grpSpPr>
          <p:sp>
            <p:nvSpPr>
              <p:cNvPr id="1390" name="Freeform 1389">
                <a:extLst>
                  <a:ext uri="{FF2B5EF4-FFF2-40B4-BE49-F238E27FC236}">
                    <a16:creationId xmlns:a16="http://schemas.microsoft.com/office/drawing/2014/main" id="{69D4F77E-A74C-4840-9C7D-8367244CEA65}"/>
                  </a:ext>
                </a:extLst>
              </p:cNvPr>
              <p:cNvSpPr/>
              <p:nvPr/>
            </p:nvSpPr>
            <p:spPr>
              <a:xfrm>
                <a:off x="4965858" y="1239440"/>
                <a:ext cx="93583" cy="127873"/>
              </a:xfrm>
              <a:custGeom>
                <a:avLst/>
                <a:gdLst>
                  <a:gd name="connsiteX0" fmla="*/ 0 w 93583"/>
                  <a:gd name="connsiteY0" fmla="*/ 127873 h 127873"/>
                  <a:gd name="connsiteX1" fmla="*/ 0 w 93583"/>
                  <a:gd name="connsiteY1" fmla="*/ 0 h 127873"/>
                  <a:gd name="connsiteX2" fmla="*/ 52864 w 93583"/>
                  <a:gd name="connsiteY2" fmla="*/ 0 h 127873"/>
                  <a:gd name="connsiteX3" fmla="*/ 87868 w 93583"/>
                  <a:gd name="connsiteY3" fmla="*/ 37862 h 127873"/>
                  <a:gd name="connsiteX4" fmla="*/ 80010 w 93583"/>
                  <a:gd name="connsiteY4" fmla="*/ 60722 h 127873"/>
                  <a:gd name="connsiteX5" fmla="*/ 93583 w 93583"/>
                  <a:gd name="connsiteY5" fmla="*/ 90011 h 127873"/>
                  <a:gd name="connsiteX6" fmla="*/ 58579 w 93583"/>
                  <a:gd name="connsiteY6" fmla="*/ 127159 h 127873"/>
                  <a:gd name="connsiteX7" fmla="*/ 0 w 93583"/>
                  <a:gd name="connsiteY7" fmla="*/ 127159 h 127873"/>
                  <a:gd name="connsiteX8" fmla="*/ 46434 w 93583"/>
                  <a:gd name="connsiteY8" fmla="*/ 50006 h 127873"/>
                  <a:gd name="connsiteX9" fmla="*/ 56436 w 93583"/>
                  <a:gd name="connsiteY9" fmla="*/ 39291 h 127873"/>
                  <a:gd name="connsiteX10" fmla="*/ 46434 w 93583"/>
                  <a:gd name="connsiteY10" fmla="*/ 27861 h 127873"/>
                  <a:gd name="connsiteX11" fmla="*/ 31433 w 93583"/>
                  <a:gd name="connsiteY11" fmla="*/ 27861 h 127873"/>
                  <a:gd name="connsiteX12" fmla="*/ 31433 w 93583"/>
                  <a:gd name="connsiteY12" fmla="*/ 50006 h 127873"/>
                  <a:gd name="connsiteX13" fmla="*/ 46434 w 93583"/>
                  <a:gd name="connsiteY13" fmla="*/ 50006 h 127873"/>
                  <a:gd name="connsiteX14" fmla="*/ 52149 w 93583"/>
                  <a:gd name="connsiteY14" fmla="*/ 100013 h 127873"/>
                  <a:gd name="connsiteX15" fmla="*/ 62151 w 93583"/>
                  <a:gd name="connsiteY15" fmla="*/ 88582 h 127873"/>
                  <a:gd name="connsiteX16" fmla="*/ 52149 w 93583"/>
                  <a:gd name="connsiteY16" fmla="*/ 77867 h 127873"/>
                  <a:gd name="connsiteX17" fmla="*/ 31433 w 93583"/>
                  <a:gd name="connsiteY17" fmla="*/ 77867 h 127873"/>
                  <a:gd name="connsiteX18" fmla="*/ 31433 w 93583"/>
                  <a:gd name="connsiteY18" fmla="*/ 100013 h 127873"/>
                  <a:gd name="connsiteX19" fmla="*/ 52149 w 93583"/>
                  <a:gd name="connsiteY19" fmla="*/ 10001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583" h="127873">
                    <a:moveTo>
                      <a:pt x="0" y="127873"/>
                    </a:moveTo>
                    <a:lnTo>
                      <a:pt x="0" y="0"/>
                    </a:lnTo>
                    <a:lnTo>
                      <a:pt x="52864" y="0"/>
                    </a:lnTo>
                    <a:cubicBezTo>
                      <a:pt x="72152" y="0"/>
                      <a:pt x="87868" y="17859"/>
                      <a:pt x="87868" y="37862"/>
                    </a:cubicBezTo>
                    <a:cubicBezTo>
                      <a:pt x="87868" y="46434"/>
                      <a:pt x="85011" y="54293"/>
                      <a:pt x="80010" y="60722"/>
                    </a:cubicBezTo>
                    <a:cubicBezTo>
                      <a:pt x="87868" y="67866"/>
                      <a:pt x="93583" y="78581"/>
                      <a:pt x="93583" y="90011"/>
                    </a:cubicBezTo>
                    <a:cubicBezTo>
                      <a:pt x="93583" y="110014"/>
                      <a:pt x="77867" y="127159"/>
                      <a:pt x="58579" y="127159"/>
                    </a:cubicBezTo>
                    <a:lnTo>
                      <a:pt x="0" y="127159"/>
                    </a:lnTo>
                    <a:close/>
                    <a:moveTo>
                      <a:pt x="46434" y="50006"/>
                    </a:moveTo>
                    <a:cubicBezTo>
                      <a:pt x="52149" y="50006"/>
                      <a:pt x="56436" y="45006"/>
                      <a:pt x="56436" y="39291"/>
                    </a:cubicBezTo>
                    <a:cubicBezTo>
                      <a:pt x="56436" y="33576"/>
                      <a:pt x="52149" y="27861"/>
                      <a:pt x="46434" y="27861"/>
                    </a:cubicBezTo>
                    <a:lnTo>
                      <a:pt x="31433" y="27861"/>
                    </a:lnTo>
                    <a:lnTo>
                      <a:pt x="31433" y="50006"/>
                    </a:lnTo>
                    <a:lnTo>
                      <a:pt x="46434" y="50006"/>
                    </a:lnTo>
                    <a:close/>
                    <a:moveTo>
                      <a:pt x="52149" y="100013"/>
                    </a:moveTo>
                    <a:cubicBezTo>
                      <a:pt x="57865" y="100013"/>
                      <a:pt x="62151" y="95012"/>
                      <a:pt x="62151" y="88582"/>
                    </a:cubicBezTo>
                    <a:cubicBezTo>
                      <a:pt x="62151" y="82153"/>
                      <a:pt x="57150" y="77867"/>
                      <a:pt x="52149" y="77867"/>
                    </a:cubicBezTo>
                    <a:lnTo>
                      <a:pt x="31433" y="77867"/>
                    </a:lnTo>
                    <a:lnTo>
                      <a:pt x="31433" y="100013"/>
                    </a:lnTo>
                    <a:lnTo>
                      <a:pt x="52149" y="100013"/>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391" name="Freeform 1390">
                <a:extLst>
                  <a:ext uri="{FF2B5EF4-FFF2-40B4-BE49-F238E27FC236}">
                    <a16:creationId xmlns:a16="http://schemas.microsoft.com/office/drawing/2014/main" id="{DF083B27-2882-6F4B-B29F-1906E6D7434D}"/>
                  </a:ext>
                </a:extLst>
              </p:cNvPr>
              <p:cNvSpPr/>
              <p:nvPr/>
            </p:nvSpPr>
            <p:spPr>
              <a:xfrm>
                <a:off x="5110162" y="1239440"/>
                <a:ext cx="74295" cy="127873"/>
              </a:xfrm>
              <a:custGeom>
                <a:avLst/>
                <a:gdLst>
                  <a:gd name="connsiteX0" fmla="*/ 0 w 74295"/>
                  <a:gd name="connsiteY0" fmla="*/ 0 h 127873"/>
                  <a:gd name="connsiteX1" fmla="*/ 31433 w 74295"/>
                  <a:gd name="connsiteY1" fmla="*/ 0 h 127873"/>
                  <a:gd name="connsiteX2" fmla="*/ 31433 w 74295"/>
                  <a:gd name="connsiteY2" fmla="*/ 94297 h 127873"/>
                  <a:gd name="connsiteX3" fmla="*/ 74295 w 74295"/>
                  <a:gd name="connsiteY3" fmla="*/ 94297 h 127873"/>
                  <a:gd name="connsiteX4" fmla="*/ 74295 w 74295"/>
                  <a:gd name="connsiteY4" fmla="*/ 127873 h 127873"/>
                  <a:gd name="connsiteX5" fmla="*/ 0 w 74295"/>
                  <a:gd name="connsiteY5" fmla="*/ 127873 h 127873"/>
                  <a:gd name="connsiteX6" fmla="*/ 0 w 74295"/>
                  <a:gd name="connsiteY6"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295" h="127873">
                    <a:moveTo>
                      <a:pt x="0" y="0"/>
                    </a:moveTo>
                    <a:lnTo>
                      <a:pt x="31433" y="0"/>
                    </a:lnTo>
                    <a:lnTo>
                      <a:pt x="31433" y="94297"/>
                    </a:lnTo>
                    <a:lnTo>
                      <a:pt x="74295" y="94297"/>
                    </a:lnTo>
                    <a:lnTo>
                      <a:pt x="74295" y="127873"/>
                    </a:lnTo>
                    <a:lnTo>
                      <a:pt x="0" y="127873"/>
                    </a:lnTo>
                    <a:lnTo>
                      <a:pt x="0"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392" name="Freeform 1391">
                <a:extLst>
                  <a:ext uri="{FF2B5EF4-FFF2-40B4-BE49-F238E27FC236}">
                    <a16:creationId xmlns:a16="http://schemas.microsoft.com/office/drawing/2014/main" id="{FCAFE8B0-7864-6449-B831-D2BC607C55D9}"/>
                  </a:ext>
                </a:extLst>
              </p:cNvPr>
              <p:cNvSpPr/>
              <p:nvPr/>
            </p:nvSpPr>
            <p:spPr>
              <a:xfrm>
                <a:off x="5231606" y="1239440"/>
                <a:ext cx="119300" cy="127873"/>
              </a:xfrm>
              <a:custGeom>
                <a:avLst/>
                <a:gdLst>
                  <a:gd name="connsiteX0" fmla="*/ 59293 w 119300"/>
                  <a:gd name="connsiteY0" fmla="*/ 0 h 127873"/>
                  <a:gd name="connsiteX1" fmla="*/ 119301 w 119300"/>
                  <a:gd name="connsiteY1" fmla="*/ 64294 h 127873"/>
                  <a:gd name="connsiteX2" fmla="*/ 59293 w 119300"/>
                  <a:gd name="connsiteY2" fmla="*/ 127873 h 127873"/>
                  <a:gd name="connsiteX3" fmla="*/ 0 w 119300"/>
                  <a:gd name="connsiteY3" fmla="*/ 64294 h 127873"/>
                  <a:gd name="connsiteX4" fmla="*/ 59293 w 119300"/>
                  <a:gd name="connsiteY4" fmla="*/ 0 h 127873"/>
                  <a:gd name="connsiteX5" fmla="*/ 59293 w 119300"/>
                  <a:gd name="connsiteY5" fmla="*/ 32861 h 127873"/>
                  <a:gd name="connsiteX6" fmla="*/ 30718 w 119300"/>
                  <a:gd name="connsiteY6" fmla="*/ 63579 h 127873"/>
                  <a:gd name="connsiteX7" fmla="*/ 59293 w 119300"/>
                  <a:gd name="connsiteY7" fmla="*/ 94297 h 127873"/>
                  <a:gd name="connsiteX8" fmla="*/ 87868 w 119300"/>
                  <a:gd name="connsiteY8" fmla="*/ 63579 h 127873"/>
                  <a:gd name="connsiteX9" fmla="*/ 59293 w 119300"/>
                  <a:gd name="connsiteY9" fmla="*/ 32861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300" h="127873">
                    <a:moveTo>
                      <a:pt x="59293" y="0"/>
                    </a:moveTo>
                    <a:cubicBezTo>
                      <a:pt x="92155" y="0"/>
                      <a:pt x="119301" y="28575"/>
                      <a:pt x="119301" y="64294"/>
                    </a:cubicBezTo>
                    <a:cubicBezTo>
                      <a:pt x="119301" y="99298"/>
                      <a:pt x="92869" y="127873"/>
                      <a:pt x="59293" y="127873"/>
                    </a:cubicBezTo>
                    <a:cubicBezTo>
                      <a:pt x="26432" y="127873"/>
                      <a:pt x="0" y="99298"/>
                      <a:pt x="0" y="64294"/>
                    </a:cubicBezTo>
                    <a:cubicBezTo>
                      <a:pt x="0" y="28575"/>
                      <a:pt x="26432" y="0"/>
                      <a:pt x="59293" y="0"/>
                    </a:cubicBezTo>
                    <a:close/>
                    <a:moveTo>
                      <a:pt x="59293" y="32861"/>
                    </a:moveTo>
                    <a:cubicBezTo>
                      <a:pt x="43577" y="32861"/>
                      <a:pt x="30718" y="46434"/>
                      <a:pt x="30718" y="63579"/>
                    </a:cubicBezTo>
                    <a:cubicBezTo>
                      <a:pt x="30718" y="80010"/>
                      <a:pt x="43577" y="94297"/>
                      <a:pt x="59293" y="94297"/>
                    </a:cubicBezTo>
                    <a:cubicBezTo>
                      <a:pt x="75009" y="94297"/>
                      <a:pt x="87868" y="80724"/>
                      <a:pt x="87868" y="63579"/>
                    </a:cubicBezTo>
                    <a:cubicBezTo>
                      <a:pt x="87868" y="47149"/>
                      <a:pt x="75724" y="32861"/>
                      <a:pt x="59293" y="32861"/>
                    </a:cubicBez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393" name="Freeform 1392">
                <a:extLst>
                  <a:ext uri="{FF2B5EF4-FFF2-40B4-BE49-F238E27FC236}">
                    <a16:creationId xmlns:a16="http://schemas.microsoft.com/office/drawing/2014/main" id="{32F40949-5605-384E-B834-B1724F2387DD}"/>
                  </a:ext>
                </a:extLst>
              </p:cNvPr>
              <p:cNvSpPr/>
              <p:nvPr/>
            </p:nvSpPr>
            <p:spPr>
              <a:xfrm>
                <a:off x="5398770" y="1239440"/>
                <a:ext cx="102155" cy="127158"/>
              </a:xfrm>
              <a:custGeom>
                <a:avLst/>
                <a:gdLst>
                  <a:gd name="connsiteX0" fmla="*/ 80010 w 102155"/>
                  <a:gd name="connsiteY0" fmla="*/ 42148 h 127158"/>
                  <a:gd name="connsiteX1" fmla="*/ 60007 w 102155"/>
                  <a:gd name="connsiteY1" fmla="*/ 33576 h 127158"/>
                  <a:gd name="connsiteX2" fmla="*/ 32147 w 102155"/>
                  <a:gd name="connsiteY2" fmla="*/ 63579 h 127158"/>
                  <a:gd name="connsiteX3" fmla="*/ 60007 w 102155"/>
                  <a:gd name="connsiteY3" fmla="*/ 93583 h 127158"/>
                  <a:gd name="connsiteX4" fmla="*/ 80010 w 102155"/>
                  <a:gd name="connsiteY4" fmla="*/ 85011 h 127158"/>
                  <a:gd name="connsiteX5" fmla="*/ 102156 w 102155"/>
                  <a:gd name="connsiteY5" fmla="*/ 108585 h 127158"/>
                  <a:gd name="connsiteX6" fmla="*/ 60007 w 102155"/>
                  <a:gd name="connsiteY6" fmla="*/ 127159 h 127158"/>
                  <a:gd name="connsiteX7" fmla="*/ 0 w 102155"/>
                  <a:gd name="connsiteY7" fmla="*/ 63579 h 127158"/>
                  <a:gd name="connsiteX8" fmla="*/ 60007 w 102155"/>
                  <a:gd name="connsiteY8" fmla="*/ 0 h 127158"/>
                  <a:gd name="connsiteX9" fmla="*/ 102156 w 102155"/>
                  <a:gd name="connsiteY9" fmla="*/ 18574 h 127158"/>
                  <a:gd name="connsiteX10" fmla="*/ 80010 w 102155"/>
                  <a:gd name="connsiteY10" fmla="*/ 42148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155" h="127158">
                    <a:moveTo>
                      <a:pt x="80010" y="42148"/>
                    </a:moveTo>
                    <a:cubicBezTo>
                      <a:pt x="75009" y="37147"/>
                      <a:pt x="67866" y="33576"/>
                      <a:pt x="60007" y="33576"/>
                    </a:cubicBezTo>
                    <a:cubicBezTo>
                      <a:pt x="43577" y="33576"/>
                      <a:pt x="32147" y="46434"/>
                      <a:pt x="32147" y="63579"/>
                    </a:cubicBezTo>
                    <a:cubicBezTo>
                      <a:pt x="32147" y="80724"/>
                      <a:pt x="43577" y="93583"/>
                      <a:pt x="60007" y="93583"/>
                    </a:cubicBezTo>
                    <a:cubicBezTo>
                      <a:pt x="67866" y="93583"/>
                      <a:pt x="75009" y="90726"/>
                      <a:pt x="80010" y="85011"/>
                    </a:cubicBezTo>
                    <a:lnTo>
                      <a:pt x="102156" y="108585"/>
                    </a:lnTo>
                    <a:cubicBezTo>
                      <a:pt x="91440" y="120015"/>
                      <a:pt x="76438" y="127159"/>
                      <a:pt x="60007" y="127159"/>
                    </a:cubicBezTo>
                    <a:cubicBezTo>
                      <a:pt x="27146" y="127159"/>
                      <a:pt x="0" y="98584"/>
                      <a:pt x="0" y="63579"/>
                    </a:cubicBezTo>
                    <a:cubicBezTo>
                      <a:pt x="0" y="28575"/>
                      <a:pt x="26432" y="0"/>
                      <a:pt x="60007" y="0"/>
                    </a:cubicBezTo>
                    <a:cubicBezTo>
                      <a:pt x="76438" y="0"/>
                      <a:pt x="91440" y="7144"/>
                      <a:pt x="102156" y="18574"/>
                    </a:cubicBezTo>
                    <a:lnTo>
                      <a:pt x="80010" y="4214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394" name="Freeform 1393">
                <a:extLst>
                  <a:ext uri="{FF2B5EF4-FFF2-40B4-BE49-F238E27FC236}">
                    <a16:creationId xmlns:a16="http://schemas.microsoft.com/office/drawing/2014/main" id="{9CBB493A-AA77-F945-A16D-EE92699DADAC}"/>
                  </a:ext>
                </a:extLst>
              </p:cNvPr>
              <p:cNvSpPr/>
              <p:nvPr/>
            </p:nvSpPr>
            <p:spPr>
              <a:xfrm>
                <a:off x="5557361" y="1238726"/>
                <a:ext cx="125015" cy="128587"/>
              </a:xfrm>
              <a:custGeom>
                <a:avLst/>
                <a:gdLst>
                  <a:gd name="connsiteX0" fmla="*/ 115015 w 125015"/>
                  <a:gd name="connsiteY0" fmla="*/ 714 h 128587"/>
                  <a:gd name="connsiteX1" fmla="*/ 60722 w 125015"/>
                  <a:gd name="connsiteY1" fmla="*/ 59293 h 128587"/>
                  <a:gd name="connsiteX2" fmla="*/ 125016 w 125015"/>
                  <a:gd name="connsiteY2" fmla="*/ 128588 h 128587"/>
                  <a:gd name="connsiteX3" fmla="*/ 80725 w 125015"/>
                  <a:gd name="connsiteY3" fmla="*/ 128588 h 128587"/>
                  <a:gd name="connsiteX4" fmla="*/ 38576 w 125015"/>
                  <a:gd name="connsiteY4" fmla="*/ 82868 h 128587"/>
                  <a:gd name="connsiteX5" fmla="*/ 31433 w 125015"/>
                  <a:gd name="connsiteY5" fmla="*/ 90726 h 128587"/>
                  <a:gd name="connsiteX6" fmla="*/ 31433 w 125015"/>
                  <a:gd name="connsiteY6" fmla="*/ 127873 h 128587"/>
                  <a:gd name="connsiteX7" fmla="*/ 0 w 125015"/>
                  <a:gd name="connsiteY7" fmla="*/ 127873 h 128587"/>
                  <a:gd name="connsiteX8" fmla="*/ 0 w 125015"/>
                  <a:gd name="connsiteY8" fmla="*/ 0 h 128587"/>
                  <a:gd name="connsiteX9" fmla="*/ 31433 w 125015"/>
                  <a:gd name="connsiteY9" fmla="*/ 0 h 128587"/>
                  <a:gd name="connsiteX10" fmla="*/ 31433 w 125015"/>
                  <a:gd name="connsiteY10" fmla="*/ 42863 h 128587"/>
                  <a:gd name="connsiteX11" fmla="*/ 71438 w 125015"/>
                  <a:gd name="connsiteY11" fmla="*/ 0 h 128587"/>
                  <a:gd name="connsiteX12" fmla="*/ 115015 w 125015"/>
                  <a:gd name="connsiteY12" fmla="*/ 0 h 128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5015" h="128587">
                    <a:moveTo>
                      <a:pt x="115015" y="714"/>
                    </a:moveTo>
                    <a:lnTo>
                      <a:pt x="60722" y="59293"/>
                    </a:lnTo>
                    <a:lnTo>
                      <a:pt x="125016" y="128588"/>
                    </a:lnTo>
                    <a:lnTo>
                      <a:pt x="80725" y="128588"/>
                    </a:lnTo>
                    <a:lnTo>
                      <a:pt x="38576" y="82868"/>
                    </a:lnTo>
                    <a:lnTo>
                      <a:pt x="31433" y="90726"/>
                    </a:lnTo>
                    <a:lnTo>
                      <a:pt x="31433" y="127873"/>
                    </a:lnTo>
                    <a:lnTo>
                      <a:pt x="0" y="127873"/>
                    </a:lnTo>
                    <a:lnTo>
                      <a:pt x="0" y="0"/>
                    </a:lnTo>
                    <a:lnTo>
                      <a:pt x="31433" y="0"/>
                    </a:lnTo>
                    <a:lnTo>
                      <a:pt x="31433" y="42863"/>
                    </a:lnTo>
                    <a:lnTo>
                      <a:pt x="71438" y="0"/>
                    </a:lnTo>
                    <a:lnTo>
                      <a:pt x="115015"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395" name="Freeform 1394">
                <a:extLst>
                  <a:ext uri="{FF2B5EF4-FFF2-40B4-BE49-F238E27FC236}">
                    <a16:creationId xmlns:a16="http://schemas.microsoft.com/office/drawing/2014/main" id="{D13F2185-C022-AE49-9832-4F9E647184CD}"/>
                  </a:ext>
                </a:extLst>
              </p:cNvPr>
              <p:cNvSpPr/>
              <p:nvPr/>
            </p:nvSpPr>
            <p:spPr>
              <a:xfrm>
                <a:off x="5714523" y="1239440"/>
                <a:ext cx="102155" cy="127158"/>
              </a:xfrm>
              <a:custGeom>
                <a:avLst/>
                <a:gdLst>
                  <a:gd name="connsiteX0" fmla="*/ 80010 w 102155"/>
                  <a:gd name="connsiteY0" fmla="*/ 42148 h 127158"/>
                  <a:gd name="connsiteX1" fmla="*/ 60008 w 102155"/>
                  <a:gd name="connsiteY1" fmla="*/ 33576 h 127158"/>
                  <a:gd name="connsiteX2" fmla="*/ 32147 w 102155"/>
                  <a:gd name="connsiteY2" fmla="*/ 63579 h 127158"/>
                  <a:gd name="connsiteX3" fmla="*/ 60008 w 102155"/>
                  <a:gd name="connsiteY3" fmla="*/ 93583 h 127158"/>
                  <a:gd name="connsiteX4" fmla="*/ 80010 w 102155"/>
                  <a:gd name="connsiteY4" fmla="*/ 85011 h 127158"/>
                  <a:gd name="connsiteX5" fmla="*/ 102156 w 102155"/>
                  <a:gd name="connsiteY5" fmla="*/ 108585 h 127158"/>
                  <a:gd name="connsiteX6" fmla="*/ 60008 w 102155"/>
                  <a:gd name="connsiteY6" fmla="*/ 127159 h 127158"/>
                  <a:gd name="connsiteX7" fmla="*/ 0 w 102155"/>
                  <a:gd name="connsiteY7" fmla="*/ 63579 h 127158"/>
                  <a:gd name="connsiteX8" fmla="*/ 60008 w 102155"/>
                  <a:gd name="connsiteY8" fmla="*/ 0 h 127158"/>
                  <a:gd name="connsiteX9" fmla="*/ 102156 w 102155"/>
                  <a:gd name="connsiteY9" fmla="*/ 18574 h 127158"/>
                  <a:gd name="connsiteX10" fmla="*/ 80010 w 102155"/>
                  <a:gd name="connsiteY10" fmla="*/ 42148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155" h="127158">
                    <a:moveTo>
                      <a:pt x="80010" y="42148"/>
                    </a:moveTo>
                    <a:cubicBezTo>
                      <a:pt x="75009" y="37147"/>
                      <a:pt x="67866" y="33576"/>
                      <a:pt x="60008" y="33576"/>
                    </a:cubicBezTo>
                    <a:cubicBezTo>
                      <a:pt x="43577" y="33576"/>
                      <a:pt x="32147" y="46434"/>
                      <a:pt x="32147" y="63579"/>
                    </a:cubicBezTo>
                    <a:cubicBezTo>
                      <a:pt x="32147" y="80724"/>
                      <a:pt x="43577" y="93583"/>
                      <a:pt x="60008" y="93583"/>
                    </a:cubicBezTo>
                    <a:cubicBezTo>
                      <a:pt x="67866" y="93583"/>
                      <a:pt x="75009" y="90726"/>
                      <a:pt x="80010" y="85011"/>
                    </a:cubicBezTo>
                    <a:lnTo>
                      <a:pt x="102156" y="108585"/>
                    </a:lnTo>
                    <a:cubicBezTo>
                      <a:pt x="91440" y="120015"/>
                      <a:pt x="76438" y="127159"/>
                      <a:pt x="60008" y="127159"/>
                    </a:cubicBezTo>
                    <a:cubicBezTo>
                      <a:pt x="27147" y="127159"/>
                      <a:pt x="0" y="98584"/>
                      <a:pt x="0" y="63579"/>
                    </a:cubicBezTo>
                    <a:cubicBezTo>
                      <a:pt x="0" y="28575"/>
                      <a:pt x="26432" y="0"/>
                      <a:pt x="60008" y="0"/>
                    </a:cubicBezTo>
                    <a:cubicBezTo>
                      <a:pt x="76438" y="0"/>
                      <a:pt x="91440" y="7144"/>
                      <a:pt x="102156" y="18574"/>
                    </a:cubicBezTo>
                    <a:lnTo>
                      <a:pt x="80010" y="42148"/>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396" name="Freeform 1395">
                <a:extLst>
                  <a:ext uri="{FF2B5EF4-FFF2-40B4-BE49-F238E27FC236}">
                    <a16:creationId xmlns:a16="http://schemas.microsoft.com/office/drawing/2014/main" id="{432B049F-8176-0F49-B252-2A4791FDA8EC}"/>
                  </a:ext>
                </a:extLst>
              </p:cNvPr>
              <p:cNvSpPr/>
              <p:nvPr/>
            </p:nvSpPr>
            <p:spPr>
              <a:xfrm>
                <a:off x="5872400" y="1239440"/>
                <a:ext cx="100726" cy="127873"/>
              </a:xfrm>
              <a:custGeom>
                <a:avLst/>
                <a:gdLst>
                  <a:gd name="connsiteX0" fmla="*/ 31432 w 100726"/>
                  <a:gd name="connsiteY0" fmla="*/ 0 h 127873"/>
                  <a:gd name="connsiteX1" fmla="*/ 31432 w 100726"/>
                  <a:gd name="connsiteY1" fmla="*/ 45720 h 127873"/>
                  <a:gd name="connsiteX2" fmla="*/ 69294 w 100726"/>
                  <a:gd name="connsiteY2" fmla="*/ 45720 h 127873"/>
                  <a:gd name="connsiteX3" fmla="*/ 69294 w 100726"/>
                  <a:gd name="connsiteY3" fmla="*/ 0 h 127873"/>
                  <a:gd name="connsiteX4" fmla="*/ 100727 w 100726"/>
                  <a:gd name="connsiteY4" fmla="*/ 0 h 127873"/>
                  <a:gd name="connsiteX5" fmla="*/ 100727 w 100726"/>
                  <a:gd name="connsiteY5" fmla="*/ 127873 h 127873"/>
                  <a:gd name="connsiteX6" fmla="*/ 69294 w 100726"/>
                  <a:gd name="connsiteY6" fmla="*/ 127873 h 127873"/>
                  <a:gd name="connsiteX7" fmla="*/ 69294 w 100726"/>
                  <a:gd name="connsiteY7" fmla="*/ 79296 h 127873"/>
                  <a:gd name="connsiteX8" fmla="*/ 31432 w 100726"/>
                  <a:gd name="connsiteY8" fmla="*/ 79296 h 127873"/>
                  <a:gd name="connsiteX9" fmla="*/ 31432 w 100726"/>
                  <a:gd name="connsiteY9" fmla="*/ 127873 h 127873"/>
                  <a:gd name="connsiteX10" fmla="*/ 0 w 100726"/>
                  <a:gd name="connsiteY10" fmla="*/ 127873 h 127873"/>
                  <a:gd name="connsiteX11" fmla="*/ 0 w 100726"/>
                  <a:gd name="connsiteY11" fmla="*/ 0 h 127873"/>
                  <a:gd name="connsiteX12" fmla="*/ 31432 w 100726"/>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726" h="127873">
                    <a:moveTo>
                      <a:pt x="31432" y="0"/>
                    </a:moveTo>
                    <a:lnTo>
                      <a:pt x="31432" y="45720"/>
                    </a:lnTo>
                    <a:lnTo>
                      <a:pt x="69294" y="45720"/>
                    </a:lnTo>
                    <a:lnTo>
                      <a:pt x="69294" y="0"/>
                    </a:lnTo>
                    <a:lnTo>
                      <a:pt x="100727" y="0"/>
                    </a:lnTo>
                    <a:lnTo>
                      <a:pt x="100727" y="127873"/>
                    </a:lnTo>
                    <a:lnTo>
                      <a:pt x="69294" y="127873"/>
                    </a:lnTo>
                    <a:lnTo>
                      <a:pt x="69294" y="79296"/>
                    </a:lnTo>
                    <a:lnTo>
                      <a:pt x="31432" y="79296"/>
                    </a:lnTo>
                    <a:lnTo>
                      <a:pt x="31432" y="127873"/>
                    </a:lnTo>
                    <a:lnTo>
                      <a:pt x="0" y="127873"/>
                    </a:lnTo>
                    <a:lnTo>
                      <a:pt x="0" y="0"/>
                    </a:lnTo>
                    <a:lnTo>
                      <a:pt x="31432"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397" name="Freeform 1396">
                <a:extLst>
                  <a:ext uri="{FF2B5EF4-FFF2-40B4-BE49-F238E27FC236}">
                    <a16:creationId xmlns:a16="http://schemas.microsoft.com/office/drawing/2014/main" id="{39C06F05-1C1C-FF43-BB08-94A75B59C017}"/>
                  </a:ext>
                </a:extLst>
              </p:cNvPr>
              <p:cNvSpPr/>
              <p:nvPr/>
            </p:nvSpPr>
            <p:spPr>
              <a:xfrm>
                <a:off x="6020990" y="1239440"/>
                <a:ext cx="126444" cy="127873"/>
              </a:xfrm>
              <a:custGeom>
                <a:avLst/>
                <a:gdLst>
                  <a:gd name="connsiteX0" fmla="*/ 0 w 126444"/>
                  <a:gd name="connsiteY0" fmla="*/ 127873 h 127873"/>
                  <a:gd name="connsiteX1" fmla="*/ 55721 w 126444"/>
                  <a:gd name="connsiteY1" fmla="*/ 0 h 127873"/>
                  <a:gd name="connsiteX2" fmla="*/ 70009 w 126444"/>
                  <a:gd name="connsiteY2" fmla="*/ 0 h 127873"/>
                  <a:gd name="connsiteX3" fmla="*/ 126444 w 126444"/>
                  <a:gd name="connsiteY3" fmla="*/ 127873 h 127873"/>
                  <a:gd name="connsiteX4" fmla="*/ 95012 w 126444"/>
                  <a:gd name="connsiteY4" fmla="*/ 127873 h 127873"/>
                  <a:gd name="connsiteX5" fmla="*/ 87868 w 126444"/>
                  <a:gd name="connsiteY5" fmla="*/ 111443 h 127873"/>
                  <a:gd name="connsiteX6" fmla="*/ 39291 w 126444"/>
                  <a:gd name="connsiteY6" fmla="*/ 111443 h 127873"/>
                  <a:gd name="connsiteX7" fmla="*/ 32147 w 126444"/>
                  <a:gd name="connsiteY7" fmla="*/ 127873 h 127873"/>
                  <a:gd name="connsiteX8" fmla="*/ 0 w 126444"/>
                  <a:gd name="connsiteY8" fmla="*/ 127873 h 127873"/>
                  <a:gd name="connsiteX9" fmla="*/ 50720 w 126444"/>
                  <a:gd name="connsiteY9" fmla="*/ 82868 h 127873"/>
                  <a:gd name="connsiteX10" fmla="*/ 75009 w 126444"/>
                  <a:gd name="connsiteY10" fmla="*/ 82868 h 127873"/>
                  <a:gd name="connsiteX11" fmla="*/ 62865 w 126444"/>
                  <a:gd name="connsiteY11" fmla="*/ 55007 h 127873"/>
                  <a:gd name="connsiteX12" fmla="*/ 50720 w 126444"/>
                  <a:gd name="connsiteY12" fmla="*/ 8286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444" h="127873">
                    <a:moveTo>
                      <a:pt x="0" y="127873"/>
                    </a:moveTo>
                    <a:lnTo>
                      <a:pt x="55721" y="0"/>
                    </a:lnTo>
                    <a:lnTo>
                      <a:pt x="70009" y="0"/>
                    </a:lnTo>
                    <a:lnTo>
                      <a:pt x="126444" y="127873"/>
                    </a:lnTo>
                    <a:lnTo>
                      <a:pt x="95012" y="127873"/>
                    </a:lnTo>
                    <a:lnTo>
                      <a:pt x="87868" y="111443"/>
                    </a:lnTo>
                    <a:lnTo>
                      <a:pt x="39291" y="111443"/>
                    </a:lnTo>
                    <a:lnTo>
                      <a:pt x="32147" y="127873"/>
                    </a:lnTo>
                    <a:lnTo>
                      <a:pt x="0" y="127873"/>
                    </a:lnTo>
                    <a:close/>
                    <a:moveTo>
                      <a:pt x="50720" y="82868"/>
                    </a:moveTo>
                    <a:lnTo>
                      <a:pt x="75009" y="82868"/>
                    </a:lnTo>
                    <a:lnTo>
                      <a:pt x="62865" y="55007"/>
                    </a:lnTo>
                    <a:lnTo>
                      <a:pt x="50720" y="82868"/>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398" name="Freeform 1397">
                <a:extLst>
                  <a:ext uri="{FF2B5EF4-FFF2-40B4-BE49-F238E27FC236}">
                    <a16:creationId xmlns:a16="http://schemas.microsoft.com/office/drawing/2014/main" id="{E18F5CA2-FFF9-274F-B286-8BFA74362B25}"/>
                  </a:ext>
                </a:extLst>
              </p:cNvPr>
              <p:cNvSpPr/>
              <p:nvPr/>
            </p:nvSpPr>
            <p:spPr>
              <a:xfrm>
                <a:off x="6194583" y="1239440"/>
                <a:ext cx="31432" cy="127873"/>
              </a:xfrm>
              <a:custGeom>
                <a:avLst/>
                <a:gdLst>
                  <a:gd name="connsiteX0" fmla="*/ 0 w 31432"/>
                  <a:gd name="connsiteY0" fmla="*/ 0 h 127873"/>
                  <a:gd name="connsiteX1" fmla="*/ 31433 w 31432"/>
                  <a:gd name="connsiteY1" fmla="*/ 0 h 127873"/>
                  <a:gd name="connsiteX2" fmla="*/ 31433 w 31432"/>
                  <a:gd name="connsiteY2" fmla="*/ 127873 h 127873"/>
                  <a:gd name="connsiteX3" fmla="*/ 0 w 31432"/>
                  <a:gd name="connsiteY3" fmla="*/ 127873 h 127873"/>
                  <a:gd name="connsiteX4" fmla="*/ 0 w 31432"/>
                  <a:gd name="connsiteY4" fmla="*/ 0 h 127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 h="127873">
                    <a:moveTo>
                      <a:pt x="0" y="0"/>
                    </a:moveTo>
                    <a:lnTo>
                      <a:pt x="31433" y="0"/>
                    </a:lnTo>
                    <a:lnTo>
                      <a:pt x="31433"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399" name="Freeform 1398">
                <a:extLst>
                  <a:ext uri="{FF2B5EF4-FFF2-40B4-BE49-F238E27FC236}">
                    <a16:creationId xmlns:a16="http://schemas.microsoft.com/office/drawing/2014/main" id="{6ABF229F-0045-C840-AB46-B65D70369D6C}"/>
                  </a:ext>
                </a:extLst>
              </p:cNvPr>
              <p:cNvSpPr/>
              <p:nvPr/>
            </p:nvSpPr>
            <p:spPr>
              <a:xfrm>
                <a:off x="6281737" y="1239440"/>
                <a:ext cx="100726" cy="127873"/>
              </a:xfrm>
              <a:custGeom>
                <a:avLst/>
                <a:gdLst>
                  <a:gd name="connsiteX0" fmla="*/ 87868 w 100726"/>
                  <a:gd name="connsiteY0" fmla="*/ 127873 h 127873"/>
                  <a:gd name="connsiteX1" fmla="*/ 31433 w 100726"/>
                  <a:gd name="connsiteY1" fmla="*/ 67151 h 127873"/>
                  <a:gd name="connsiteX2" fmla="*/ 31433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3" y="67151"/>
                    </a:lnTo>
                    <a:lnTo>
                      <a:pt x="31433"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grpSp>
      </p:grpSp>
      <p:pic>
        <p:nvPicPr>
          <p:cNvPr id="1446" name="Picture 1445">
            <a:extLst>
              <a:ext uri="{FF2B5EF4-FFF2-40B4-BE49-F238E27FC236}">
                <a16:creationId xmlns:a16="http://schemas.microsoft.com/office/drawing/2014/main" id="{0F2457AE-783E-EC4E-AD25-380F9E121DAA}"/>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bwMode="auto">
          <a:xfrm>
            <a:off x="5932648" y="10160564"/>
            <a:ext cx="1184829" cy="272079"/>
          </a:xfrm>
          <a:prstGeom prst="rect">
            <a:avLst/>
          </a:prstGeom>
          <a:ln>
            <a:noFill/>
          </a:ln>
          <a:extLst>
            <a:ext uri="{53640926-AAD7-44d8-BBD7-CCE9431645EC}">
              <a14:shadowObscured xmlns:a14="http://schemas.microsoft.com/office/drawing/2010/main" xmlns=""/>
            </a:ext>
          </a:extLst>
        </p:spPr>
      </p:pic>
      <p:grpSp>
        <p:nvGrpSpPr>
          <p:cNvPr id="1447" name="Graphic 95">
            <a:extLst>
              <a:ext uri="{FF2B5EF4-FFF2-40B4-BE49-F238E27FC236}">
                <a16:creationId xmlns:a16="http://schemas.microsoft.com/office/drawing/2014/main" id="{BCC9C07E-5BDA-894A-9F51-3A299FE07667}"/>
              </a:ext>
            </a:extLst>
          </p:cNvPr>
          <p:cNvGrpSpPr/>
          <p:nvPr/>
        </p:nvGrpSpPr>
        <p:grpSpPr>
          <a:xfrm>
            <a:off x="595642" y="9948603"/>
            <a:ext cx="1509109" cy="423922"/>
            <a:chOff x="584588" y="9078286"/>
            <a:chExt cx="1509109" cy="423922"/>
          </a:xfrm>
          <a:solidFill>
            <a:srgbClr val="000000"/>
          </a:solidFill>
        </p:grpSpPr>
        <p:sp>
          <p:nvSpPr>
            <p:cNvPr id="1448" name="Freeform 1447">
              <a:extLst>
                <a:ext uri="{FF2B5EF4-FFF2-40B4-BE49-F238E27FC236}">
                  <a16:creationId xmlns:a16="http://schemas.microsoft.com/office/drawing/2014/main" id="{EB5E03D8-30C7-E14C-AD59-B1475EF01B70}"/>
                </a:ext>
              </a:extLst>
            </p:cNvPr>
            <p:cNvSpPr/>
            <p:nvPr/>
          </p:nvSpPr>
          <p:spPr>
            <a:xfrm>
              <a:off x="584588" y="9078286"/>
              <a:ext cx="24498" cy="423922"/>
            </a:xfrm>
            <a:custGeom>
              <a:avLst/>
              <a:gdLst>
                <a:gd name="connsiteX0" fmla="*/ 0 w 24498"/>
                <a:gd name="connsiteY0" fmla="*/ 0 h 423922"/>
                <a:gd name="connsiteX1" fmla="*/ 0 w 24498"/>
                <a:gd name="connsiteY1" fmla="*/ 423923 h 423922"/>
              </a:gdLst>
              <a:ahLst/>
              <a:cxnLst>
                <a:cxn ang="0">
                  <a:pos x="connsiteX0" y="connsiteY0"/>
                </a:cxn>
                <a:cxn ang="0">
                  <a:pos x="connsiteX1" y="connsiteY1"/>
                </a:cxn>
              </a:cxnLst>
              <a:rect l="l" t="t" r="r" b="b"/>
              <a:pathLst>
                <a:path w="24498" h="423922">
                  <a:moveTo>
                    <a:pt x="0" y="0"/>
                  </a:moveTo>
                  <a:lnTo>
                    <a:pt x="0" y="423923"/>
                  </a:lnTo>
                </a:path>
              </a:pathLst>
            </a:custGeom>
            <a:ln w="24491" cap="flat">
              <a:solidFill>
                <a:srgbClr val="000000"/>
              </a:solidFill>
              <a:prstDash val="solid"/>
              <a:miter/>
            </a:ln>
          </p:spPr>
          <p:txBody>
            <a:bodyPr rtlCol="0" anchor="ctr"/>
            <a:lstStyle/>
            <a:p>
              <a:endParaRPr lang="en-US"/>
            </a:p>
          </p:txBody>
        </p:sp>
        <p:sp>
          <p:nvSpPr>
            <p:cNvPr id="1449" name="Freeform 1448">
              <a:extLst>
                <a:ext uri="{FF2B5EF4-FFF2-40B4-BE49-F238E27FC236}">
                  <a16:creationId xmlns:a16="http://schemas.microsoft.com/office/drawing/2014/main" id="{622F54C9-BCD4-1645-818F-C9645F64C4D0}"/>
                </a:ext>
              </a:extLst>
            </p:cNvPr>
            <p:cNvSpPr/>
            <p:nvPr/>
          </p:nvSpPr>
          <p:spPr>
            <a:xfrm>
              <a:off x="2069199" y="9078286"/>
              <a:ext cx="24498" cy="423922"/>
            </a:xfrm>
            <a:custGeom>
              <a:avLst/>
              <a:gdLst>
                <a:gd name="connsiteX0" fmla="*/ 0 w 24498"/>
                <a:gd name="connsiteY0" fmla="*/ 0 h 423922"/>
                <a:gd name="connsiteX1" fmla="*/ 0 w 24498"/>
                <a:gd name="connsiteY1" fmla="*/ 423923 h 423922"/>
              </a:gdLst>
              <a:ahLst/>
              <a:cxnLst>
                <a:cxn ang="0">
                  <a:pos x="connsiteX0" y="connsiteY0"/>
                </a:cxn>
                <a:cxn ang="0">
                  <a:pos x="connsiteX1" y="connsiteY1"/>
                </a:cxn>
              </a:cxnLst>
              <a:rect l="l" t="t" r="r" b="b"/>
              <a:pathLst>
                <a:path w="24498" h="423922">
                  <a:moveTo>
                    <a:pt x="0" y="0"/>
                  </a:moveTo>
                  <a:lnTo>
                    <a:pt x="0" y="423923"/>
                  </a:lnTo>
                </a:path>
              </a:pathLst>
            </a:custGeom>
            <a:ln w="24491" cap="flat">
              <a:solidFill>
                <a:srgbClr val="000000"/>
              </a:solidFill>
              <a:prstDash val="solid"/>
              <a:miter/>
            </a:ln>
          </p:spPr>
          <p:txBody>
            <a:bodyPr rtlCol="0" anchor="ctr"/>
            <a:lstStyle/>
            <a:p>
              <a:endParaRPr lang="en-US"/>
            </a:p>
          </p:txBody>
        </p:sp>
      </p:grpSp>
      <p:sp>
        <p:nvSpPr>
          <p:cNvPr id="1450" name="Text Placeholder 23">
            <a:extLst>
              <a:ext uri="{FF2B5EF4-FFF2-40B4-BE49-F238E27FC236}">
                <a16:creationId xmlns:a16="http://schemas.microsoft.com/office/drawing/2014/main" id="{1F004F01-AFAA-8F4D-9CEC-94692E6F80C1}"/>
              </a:ext>
            </a:extLst>
          </p:cNvPr>
          <p:cNvSpPr>
            <a:spLocks noGrp="1"/>
          </p:cNvSpPr>
          <p:nvPr>
            <p:ph type="body" sz="quarter" idx="17" hasCustomPrompt="1"/>
          </p:nvPr>
        </p:nvSpPr>
        <p:spPr>
          <a:xfrm>
            <a:off x="639972" y="9987866"/>
            <a:ext cx="1230818" cy="419205"/>
          </a:xfrm>
          <a:prstGeom prst="rect">
            <a:avLst/>
          </a:prstGeom>
        </p:spPr>
        <p:txBody>
          <a:bodyPr>
            <a:noAutofit/>
          </a:bodyPr>
          <a:lstStyle>
            <a:lvl1pPr marL="0" indent="0" algn="l">
              <a:spcBef>
                <a:spcPts val="0"/>
              </a:spcBef>
              <a:buNone/>
              <a:defRPr sz="1000" b="0" i="0">
                <a:solidFill>
                  <a:schemeClr val="tx1"/>
                </a:solidFill>
                <a:latin typeface="Calibri" panose="020F0502020204030204" pitchFamily="34" charset="0"/>
                <a:cs typeface="Calibri" panose="020F0502020204030204" pitchFamily="34" charset="0"/>
              </a:defRPr>
            </a:lvl1pPr>
          </a:lstStyle>
          <a:p>
            <a:pPr lvl="0"/>
            <a:r>
              <a:rPr lang="en-US" dirty="0"/>
              <a:t>2022 – 2024</a:t>
            </a:r>
          </a:p>
          <a:p>
            <a:pPr lvl="0"/>
            <a:r>
              <a:rPr lang="en-US" dirty="0"/>
              <a:t>Document Name</a:t>
            </a:r>
          </a:p>
        </p:txBody>
      </p:sp>
      <p:sp>
        <p:nvSpPr>
          <p:cNvPr id="1451" name="Text Placeholder 23">
            <a:extLst>
              <a:ext uri="{FF2B5EF4-FFF2-40B4-BE49-F238E27FC236}">
                <a16:creationId xmlns:a16="http://schemas.microsoft.com/office/drawing/2014/main" id="{7878631D-194D-8942-AB2C-854D68456F82}"/>
              </a:ext>
            </a:extLst>
          </p:cNvPr>
          <p:cNvSpPr>
            <a:spLocks noGrp="1"/>
          </p:cNvSpPr>
          <p:nvPr>
            <p:ph type="body" sz="quarter" idx="18" hasCustomPrompt="1"/>
          </p:nvPr>
        </p:nvSpPr>
        <p:spPr>
          <a:xfrm>
            <a:off x="2204239" y="9981336"/>
            <a:ext cx="1779692" cy="419205"/>
          </a:xfrm>
          <a:prstGeom prst="rect">
            <a:avLst/>
          </a:prstGeom>
        </p:spPr>
        <p:txBody>
          <a:bodyPr>
            <a:noAutofit/>
          </a:bodyPr>
          <a:lstStyle>
            <a:lvl1pPr marL="0" indent="0" algn="l">
              <a:spcBef>
                <a:spcPts val="0"/>
              </a:spcBef>
              <a:buNone/>
              <a:defRPr sz="1000" b="0" i="0">
                <a:solidFill>
                  <a:schemeClr val="tx1"/>
                </a:solidFill>
                <a:latin typeface="Calibri" panose="020F0502020204030204" pitchFamily="34" charset="0"/>
                <a:cs typeface="Calibri" panose="020F0502020204030204" pitchFamily="34" charset="0"/>
              </a:defRPr>
            </a:lvl1pPr>
          </a:lstStyle>
          <a:p>
            <a:pPr lvl="0"/>
            <a:r>
              <a:rPr lang="en-US" dirty="0"/>
              <a:t>By</a:t>
            </a:r>
          </a:p>
          <a:p>
            <a:pPr lvl="0"/>
            <a:r>
              <a:rPr lang="en-US" dirty="0"/>
              <a:t>Partner Name</a:t>
            </a:r>
          </a:p>
        </p:txBody>
      </p:sp>
      <p:sp>
        <p:nvSpPr>
          <p:cNvPr id="1453" name="Text Placeholder 23">
            <a:extLst>
              <a:ext uri="{FF2B5EF4-FFF2-40B4-BE49-F238E27FC236}">
                <a16:creationId xmlns:a16="http://schemas.microsoft.com/office/drawing/2014/main" id="{9D4FE07E-181F-6A48-AB3D-C5BAD0C4DADE}"/>
              </a:ext>
            </a:extLst>
          </p:cNvPr>
          <p:cNvSpPr>
            <a:spLocks noGrp="1"/>
          </p:cNvSpPr>
          <p:nvPr>
            <p:ph type="body" sz="quarter" idx="16" hasCustomPrompt="1"/>
          </p:nvPr>
        </p:nvSpPr>
        <p:spPr>
          <a:xfrm>
            <a:off x="605556" y="7156000"/>
            <a:ext cx="3685020" cy="1224685"/>
          </a:xfrm>
          <a:prstGeom prst="rect">
            <a:avLst/>
          </a:prstGeom>
        </p:spPr>
        <p:txBody>
          <a:bodyPr>
            <a:noAutofit/>
          </a:bodyPr>
          <a:lstStyle>
            <a:lvl1pPr marL="0" indent="0" algn="l">
              <a:lnSpc>
                <a:spcPts val="3720"/>
              </a:lnSpc>
              <a:spcBef>
                <a:spcPts val="0"/>
              </a:spcBef>
              <a:buNone/>
              <a:defRPr sz="3600" b="1" i="0">
                <a:solidFill>
                  <a:schemeClr val="bg1"/>
                </a:solidFill>
                <a:latin typeface="Calibri" panose="020F0502020204030204" pitchFamily="34" charset="0"/>
                <a:cs typeface="Calibri" panose="020F0502020204030204" pitchFamily="34" charset="0"/>
              </a:defRPr>
            </a:lvl1pPr>
          </a:lstStyle>
          <a:p>
            <a:pPr lvl="0"/>
            <a:r>
              <a:rPr lang="en-US" dirty="0"/>
              <a:t>Your guide to            Generation Blockchain</a:t>
            </a:r>
          </a:p>
        </p:txBody>
      </p:sp>
      <p:sp>
        <p:nvSpPr>
          <p:cNvPr id="1473" name="Picture Placeholder 1472">
            <a:extLst>
              <a:ext uri="{FF2B5EF4-FFF2-40B4-BE49-F238E27FC236}">
                <a16:creationId xmlns:a16="http://schemas.microsoft.com/office/drawing/2014/main" id="{99E2BC31-4602-A441-8044-51B0B0052516}"/>
              </a:ext>
            </a:extLst>
          </p:cNvPr>
          <p:cNvSpPr>
            <a:spLocks noGrp="1"/>
          </p:cNvSpPr>
          <p:nvPr>
            <p:ph type="pic" sz="quarter" idx="43"/>
          </p:nvPr>
        </p:nvSpPr>
        <p:spPr>
          <a:xfrm>
            <a:off x="474023" y="2538270"/>
            <a:ext cx="6643973" cy="4072431"/>
          </a:xfrm>
          <a:custGeom>
            <a:avLst/>
            <a:gdLst>
              <a:gd name="connsiteX0" fmla="*/ 0 w 6643973"/>
              <a:gd name="connsiteY0" fmla="*/ 0 h 4072431"/>
              <a:gd name="connsiteX1" fmla="*/ 6643973 w 6643973"/>
              <a:gd name="connsiteY1" fmla="*/ 0 h 4072431"/>
              <a:gd name="connsiteX2" fmla="*/ 6643973 w 6643973"/>
              <a:gd name="connsiteY2" fmla="*/ 3156631 h 4072431"/>
              <a:gd name="connsiteX3" fmla="*/ 6455384 w 6643973"/>
              <a:gd name="connsiteY3" fmla="*/ 3341080 h 4072431"/>
              <a:gd name="connsiteX4" fmla="*/ 6643973 w 6643973"/>
              <a:gd name="connsiteY4" fmla="*/ 3533903 h 4072431"/>
              <a:gd name="connsiteX5" fmla="*/ 6643973 w 6643973"/>
              <a:gd name="connsiteY5" fmla="*/ 3637561 h 4072431"/>
              <a:gd name="connsiteX6" fmla="*/ 6451702 w 6643973"/>
              <a:gd name="connsiteY6" fmla="*/ 3825609 h 4072431"/>
              <a:gd name="connsiteX7" fmla="*/ 6215631 w 6643973"/>
              <a:gd name="connsiteY7" fmla="*/ 3579899 h 4072431"/>
              <a:gd name="connsiteX8" fmla="*/ 5968043 w 6643973"/>
              <a:gd name="connsiteY8" fmla="*/ 3822767 h 4072431"/>
              <a:gd name="connsiteX9" fmla="*/ 6208420 w 6643973"/>
              <a:gd name="connsiteY9" fmla="*/ 4065643 h 4072431"/>
              <a:gd name="connsiteX10" fmla="*/ 6452595 w 6643973"/>
              <a:gd name="connsiteY10" fmla="*/ 3828556 h 4072431"/>
              <a:gd name="connsiteX11" fmla="*/ 6643973 w 6643973"/>
              <a:gd name="connsiteY11" fmla="*/ 4024230 h 4072431"/>
              <a:gd name="connsiteX12" fmla="*/ 6643973 w 6643973"/>
              <a:gd name="connsiteY12" fmla="*/ 4072431 h 4072431"/>
              <a:gd name="connsiteX13" fmla="*/ 6212526 w 6643973"/>
              <a:gd name="connsiteY13" fmla="*/ 4072431 h 4072431"/>
              <a:gd name="connsiteX14" fmla="*/ 6206757 w 6643973"/>
              <a:gd name="connsiteY14" fmla="*/ 4066531 h 4072431"/>
              <a:gd name="connsiteX15" fmla="*/ 6200723 w 6643973"/>
              <a:gd name="connsiteY15" fmla="*/ 4072431 h 4072431"/>
              <a:gd name="connsiteX16" fmla="*/ 0 w 6643973"/>
              <a:gd name="connsiteY16" fmla="*/ 4072431 h 4072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643973" h="4072431">
                <a:moveTo>
                  <a:pt x="0" y="0"/>
                </a:moveTo>
                <a:lnTo>
                  <a:pt x="6643973" y="0"/>
                </a:lnTo>
                <a:lnTo>
                  <a:pt x="6643973" y="3156631"/>
                </a:lnTo>
                <a:lnTo>
                  <a:pt x="6455384" y="3341080"/>
                </a:lnTo>
                <a:lnTo>
                  <a:pt x="6643973" y="3533903"/>
                </a:lnTo>
                <a:lnTo>
                  <a:pt x="6643973" y="3637561"/>
                </a:lnTo>
                <a:lnTo>
                  <a:pt x="6451702" y="3825609"/>
                </a:lnTo>
                <a:lnTo>
                  <a:pt x="6215631" y="3579899"/>
                </a:lnTo>
                <a:lnTo>
                  <a:pt x="5968043" y="3822767"/>
                </a:lnTo>
                <a:lnTo>
                  <a:pt x="6208420" y="4065643"/>
                </a:lnTo>
                <a:lnTo>
                  <a:pt x="6452595" y="3828556"/>
                </a:lnTo>
                <a:lnTo>
                  <a:pt x="6643973" y="4024230"/>
                </a:lnTo>
                <a:lnTo>
                  <a:pt x="6643973" y="4072431"/>
                </a:lnTo>
                <a:lnTo>
                  <a:pt x="6212526" y="4072431"/>
                </a:lnTo>
                <a:lnTo>
                  <a:pt x="6206757" y="4066531"/>
                </a:lnTo>
                <a:lnTo>
                  <a:pt x="6200723" y="4072431"/>
                </a:lnTo>
                <a:lnTo>
                  <a:pt x="0" y="4072431"/>
                </a:lnTo>
                <a:close/>
              </a:path>
            </a:pathLst>
          </a:custGeom>
          <a:solidFill>
            <a:schemeClr val="bg1">
              <a:lumMod val="95000"/>
            </a:schemeClr>
          </a:solidFill>
        </p:spPr>
        <p:txBody>
          <a:bodyPr wrap="square">
            <a:noAutofit/>
          </a:bodyPr>
          <a:lstStyle>
            <a:lvl1pPr algn="ctr">
              <a:defRPr sz="1000">
                <a:solidFill>
                  <a:schemeClr val="bg1">
                    <a:lumMod val="85000"/>
                  </a:schemeClr>
                </a:solidFill>
                <a:latin typeface="Calibri" panose="020F0502020204030204" pitchFamily="34" charset="0"/>
                <a:cs typeface="Calibri" panose="020F0502020204030204" pitchFamily="34" charset="0"/>
              </a:defRPr>
            </a:lvl1pPr>
          </a:lstStyle>
          <a:p>
            <a:endParaRPr lang="en-US"/>
          </a:p>
        </p:txBody>
      </p:sp>
      <p:grpSp>
        <p:nvGrpSpPr>
          <p:cNvPr id="1474" name="Graphic 4">
            <a:extLst>
              <a:ext uri="{FF2B5EF4-FFF2-40B4-BE49-F238E27FC236}">
                <a16:creationId xmlns:a16="http://schemas.microsoft.com/office/drawing/2014/main" id="{9AD6BEA7-BF13-D544-AF26-982D8FA6A334}"/>
              </a:ext>
            </a:extLst>
          </p:cNvPr>
          <p:cNvGrpSpPr/>
          <p:nvPr userDrawn="1"/>
        </p:nvGrpSpPr>
        <p:grpSpPr>
          <a:xfrm>
            <a:off x="6435051" y="5638967"/>
            <a:ext cx="1467497" cy="1452048"/>
            <a:chOff x="7591367" y="5580305"/>
            <a:chExt cx="186842" cy="184875"/>
          </a:xfrm>
        </p:grpSpPr>
        <p:sp>
          <p:nvSpPr>
            <p:cNvPr id="1475" name="Freeform 1474">
              <a:extLst>
                <a:ext uri="{FF2B5EF4-FFF2-40B4-BE49-F238E27FC236}">
                  <a16:creationId xmlns:a16="http://schemas.microsoft.com/office/drawing/2014/main" id="{92F9BC61-D214-5A48-81E0-08223418E6F7}"/>
                </a:ext>
              </a:extLst>
            </p:cNvPr>
            <p:cNvSpPr/>
            <p:nvPr/>
          </p:nvSpPr>
          <p:spPr>
            <a:xfrm rot="-2661348">
              <a:off x="7725384" y="5590172"/>
              <a:ext cx="43763" cy="43780"/>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F47B34"/>
            </a:solidFill>
            <a:ln w="3060" cap="flat">
              <a:noFill/>
              <a:prstDash val="solid"/>
              <a:miter/>
            </a:ln>
          </p:spPr>
          <p:txBody>
            <a:bodyPr rtlCol="0" anchor="ctr"/>
            <a:lstStyle/>
            <a:p>
              <a:endParaRPr lang="en-US"/>
            </a:p>
          </p:txBody>
        </p:sp>
        <p:sp>
          <p:nvSpPr>
            <p:cNvPr id="1476" name="Freeform 1475">
              <a:extLst>
                <a:ext uri="{FF2B5EF4-FFF2-40B4-BE49-F238E27FC236}">
                  <a16:creationId xmlns:a16="http://schemas.microsoft.com/office/drawing/2014/main" id="{DDA58ED6-F757-B345-BE6B-DBDDD7919B7A}"/>
                </a:ext>
              </a:extLst>
            </p:cNvPr>
            <p:cNvSpPr/>
            <p:nvPr/>
          </p:nvSpPr>
          <p:spPr>
            <a:xfrm rot="-2661348">
              <a:off x="7600429" y="5712335"/>
              <a:ext cx="43763" cy="43780"/>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F9A61F"/>
            </a:solidFill>
            <a:ln w="3060" cap="flat">
              <a:noFill/>
              <a:prstDash val="solid"/>
              <a:miter/>
            </a:ln>
          </p:spPr>
          <p:txBody>
            <a:bodyPr rtlCol="0" anchor="ctr"/>
            <a:lstStyle/>
            <a:p>
              <a:endParaRPr lang="en-US"/>
            </a:p>
          </p:txBody>
        </p:sp>
        <p:sp>
          <p:nvSpPr>
            <p:cNvPr id="1477" name="Freeform 1476">
              <a:extLst>
                <a:ext uri="{FF2B5EF4-FFF2-40B4-BE49-F238E27FC236}">
                  <a16:creationId xmlns:a16="http://schemas.microsoft.com/office/drawing/2014/main" id="{752F4EA1-33D3-8E4E-9E2F-27C8B8C0AF0C}"/>
                </a:ext>
              </a:extLst>
            </p:cNvPr>
            <p:cNvSpPr/>
            <p:nvPr/>
          </p:nvSpPr>
          <p:spPr>
            <a:xfrm>
              <a:off x="7592260" y="5641317"/>
              <a:ext cx="61821" cy="61844"/>
            </a:xfrm>
            <a:custGeom>
              <a:avLst/>
              <a:gdLst>
                <a:gd name="connsiteX0" fmla="*/ 31523 w 61821"/>
                <a:gd name="connsiteY0" fmla="*/ 0 h 61844"/>
                <a:gd name="connsiteX1" fmla="*/ 61821 w 61821"/>
                <a:gd name="connsiteY1" fmla="*/ 31535 h 61844"/>
                <a:gd name="connsiteX2" fmla="*/ 30605 w 61821"/>
                <a:gd name="connsiteY2" fmla="*/ 61845 h 61844"/>
                <a:gd name="connsiteX3" fmla="*/ 0 w 61821"/>
                <a:gd name="connsiteY3" fmla="*/ 30922 h 61844"/>
              </a:gdLst>
              <a:ahLst/>
              <a:cxnLst>
                <a:cxn ang="0">
                  <a:pos x="connsiteX0" y="connsiteY0"/>
                </a:cxn>
                <a:cxn ang="0">
                  <a:pos x="connsiteX1" y="connsiteY1"/>
                </a:cxn>
                <a:cxn ang="0">
                  <a:pos x="connsiteX2" y="connsiteY2"/>
                </a:cxn>
                <a:cxn ang="0">
                  <a:pos x="connsiteX3" y="connsiteY3"/>
                </a:cxn>
              </a:cxnLst>
              <a:rect l="l" t="t" r="r" b="b"/>
              <a:pathLst>
                <a:path w="61821" h="61844">
                  <a:moveTo>
                    <a:pt x="31523" y="0"/>
                  </a:moveTo>
                  <a:lnTo>
                    <a:pt x="61821" y="31535"/>
                  </a:lnTo>
                  <a:lnTo>
                    <a:pt x="30605" y="61845"/>
                  </a:lnTo>
                  <a:lnTo>
                    <a:pt x="0" y="30922"/>
                  </a:lnTo>
                  <a:close/>
                </a:path>
              </a:pathLst>
            </a:custGeom>
            <a:solidFill>
              <a:srgbClr val="DB166E"/>
            </a:solidFill>
            <a:ln w="3060" cap="flat">
              <a:noFill/>
              <a:prstDash val="solid"/>
              <a:miter/>
            </a:ln>
          </p:spPr>
          <p:txBody>
            <a:bodyPr rtlCol="0" anchor="ctr"/>
            <a:lstStyle/>
            <a:p>
              <a:endParaRPr lang="en-US"/>
            </a:p>
          </p:txBody>
        </p:sp>
        <p:sp>
          <p:nvSpPr>
            <p:cNvPr id="1478" name="Freeform 1477">
              <a:extLst>
                <a:ext uri="{FF2B5EF4-FFF2-40B4-BE49-F238E27FC236}">
                  <a16:creationId xmlns:a16="http://schemas.microsoft.com/office/drawing/2014/main" id="{DB7EBE19-7BB0-924F-9520-E6EF4BD3C414}"/>
                </a:ext>
              </a:extLst>
            </p:cNvPr>
            <p:cNvSpPr/>
            <p:nvPr/>
          </p:nvSpPr>
          <p:spPr>
            <a:xfrm rot="-2661834">
              <a:off x="7662778" y="5651187"/>
              <a:ext cx="43763" cy="43780"/>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DB166E"/>
            </a:solidFill>
            <a:ln w="3060" cap="flat">
              <a:noFill/>
              <a:prstDash val="solid"/>
              <a:miter/>
            </a:ln>
          </p:spPr>
          <p:txBody>
            <a:bodyPr rtlCol="0" anchor="ctr"/>
            <a:lstStyle/>
            <a:p>
              <a:endParaRPr lang="en-US"/>
            </a:p>
          </p:txBody>
        </p:sp>
        <p:sp>
          <p:nvSpPr>
            <p:cNvPr id="1479" name="Freeform 1478">
              <a:extLst>
                <a:ext uri="{FF2B5EF4-FFF2-40B4-BE49-F238E27FC236}">
                  <a16:creationId xmlns:a16="http://schemas.microsoft.com/office/drawing/2014/main" id="{FB205A69-8227-6847-981A-CE932603D463}"/>
                </a:ext>
              </a:extLst>
            </p:cNvPr>
            <p:cNvSpPr/>
            <p:nvPr/>
          </p:nvSpPr>
          <p:spPr>
            <a:xfrm rot="-2661348">
              <a:off x="7694094" y="5620759"/>
              <a:ext cx="43763" cy="43780"/>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A7228B"/>
            </a:solidFill>
            <a:ln w="3060" cap="flat">
              <a:noFill/>
              <a:prstDash val="solid"/>
              <a:miter/>
            </a:ln>
          </p:spPr>
          <p:txBody>
            <a:bodyPr rtlCol="0" anchor="ctr"/>
            <a:lstStyle/>
            <a:p>
              <a:endParaRPr lang="en-US"/>
            </a:p>
          </p:txBody>
        </p:sp>
        <p:sp>
          <p:nvSpPr>
            <p:cNvPr id="1480" name="Freeform 1479">
              <a:extLst>
                <a:ext uri="{FF2B5EF4-FFF2-40B4-BE49-F238E27FC236}">
                  <a16:creationId xmlns:a16="http://schemas.microsoft.com/office/drawing/2014/main" id="{50F1CF2A-CA14-384C-B625-A113BDA62BC7}"/>
                </a:ext>
              </a:extLst>
            </p:cNvPr>
            <p:cNvSpPr/>
            <p:nvPr/>
          </p:nvSpPr>
          <p:spPr>
            <a:xfrm rot="-2661834">
              <a:off x="7663376" y="5589370"/>
              <a:ext cx="43763" cy="43780"/>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CF167B"/>
            </a:solidFill>
            <a:ln w="3060" cap="flat">
              <a:noFill/>
              <a:prstDash val="solid"/>
              <a:miter/>
            </a:ln>
          </p:spPr>
          <p:txBody>
            <a:bodyPr rtlCol="0" anchor="ctr"/>
            <a:lstStyle/>
            <a:p>
              <a:endParaRPr lang="en-US"/>
            </a:p>
          </p:txBody>
        </p:sp>
      </p:grpSp>
      <p:sp>
        <p:nvSpPr>
          <p:cNvPr id="4" name="Rectangle 3">
            <a:extLst>
              <a:ext uri="{FF2B5EF4-FFF2-40B4-BE49-F238E27FC236}">
                <a16:creationId xmlns:a16="http://schemas.microsoft.com/office/drawing/2014/main" id="{6C2B9265-A4CC-2D43-AA2A-AA07CB3283FD}"/>
              </a:ext>
            </a:extLst>
          </p:cNvPr>
          <p:cNvSpPr/>
          <p:nvPr userDrawn="1"/>
        </p:nvSpPr>
        <p:spPr>
          <a:xfrm>
            <a:off x="7554905" y="-1"/>
            <a:ext cx="1861469" cy="10691813"/>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590566"/>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158BCBF-41C7-D874-BCB9-D20379EDAD9B}"/>
              </a:ext>
            </a:extLst>
          </p:cNvPr>
          <p:cNvSpPr>
            <a:spLocks noGrp="1"/>
          </p:cNvSpPr>
          <p:nvPr>
            <p:ph type="sldNum" sz="quarter" idx="10"/>
          </p:nvPr>
        </p:nvSpPr>
        <p:spPr/>
        <p:txBody>
          <a:bodyPr/>
          <a:lstStyle/>
          <a:p>
            <a:fld id="{CB2079F2-58AF-ED44-82D7-E04B2F6FD686}" type="slidenum">
              <a:rPr lang="en-US" smtClean="0"/>
              <a:pPr/>
              <a:t>‹nº›</a:t>
            </a:fld>
            <a:endParaRPr lang="en-US" dirty="0"/>
          </a:p>
        </p:txBody>
      </p:sp>
    </p:spTree>
    <p:extLst>
      <p:ext uri="{BB962C8B-B14F-4D97-AF65-F5344CB8AC3E}">
        <p14:creationId xmlns:p14="http://schemas.microsoft.com/office/powerpoint/2010/main" val="1930996335"/>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Photo Slide 2">
    <p:spTree>
      <p:nvGrpSpPr>
        <p:cNvPr id="1" name=""/>
        <p:cNvGrpSpPr/>
        <p:nvPr/>
      </p:nvGrpSpPr>
      <p:grpSpPr>
        <a:xfrm>
          <a:off x="0" y="0"/>
          <a:ext cx="0" cy="0"/>
          <a:chOff x="0" y="0"/>
          <a:chExt cx="0" cy="0"/>
        </a:xfrm>
      </p:grpSpPr>
      <p:sp>
        <p:nvSpPr>
          <p:cNvPr id="35" name="Picture Placeholder 34">
            <a:extLst>
              <a:ext uri="{FF2B5EF4-FFF2-40B4-BE49-F238E27FC236}">
                <a16:creationId xmlns:a16="http://schemas.microsoft.com/office/drawing/2014/main" id="{888ACDE7-29DD-3E46-A78F-2228EFD94A9E}"/>
              </a:ext>
            </a:extLst>
          </p:cNvPr>
          <p:cNvSpPr>
            <a:spLocks noGrp="1"/>
          </p:cNvSpPr>
          <p:nvPr>
            <p:ph type="pic" sz="quarter" idx="41"/>
          </p:nvPr>
        </p:nvSpPr>
        <p:spPr>
          <a:xfrm>
            <a:off x="1" y="-11581"/>
            <a:ext cx="7559675" cy="2723566"/>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r>
              <a:rPr lang="en-US" dirty="0"/>
              <a:t>C</a:t>
            </a:r>
          </a:p>
        </p:txBody>
      </p:sp>
      <p:sp>
        <p:nvSpPr>
          <p:cNvPr id="8" name="Rectangle 7">
            <a:extLst>
              <a:ext uri="{FF2B5EF4-FFF2-40B4-BE49-F238E27FC236}">
                <a16:creationId xmlns:a16="http://schemas.microsoft.com/office/drawing/2014/main" id="{95A0F11A-4C72-C94D-AB63-B75B1C74565F}"/>
              </a:ext>
            </a:extLst>
          </p:cNvPr>
          <p:cNvSpPr/>
          <p:nvPr userDrawn="1"/>
        </p:nvSpPr>
        <p:spPr>
          <a:xfrm flipV="1">
            <a:off x="470487" y="2711984"/>
            <a:ext cx="3162155" cy="2406116"/>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3" name="Text Placeholder 32">
            <a:extLst>
              <a:ext uri="{FF2B5EF4-FFF2-40B4-BE49-F238E27FC236}">
                <a16:creationId xmlns:a16="http://schemas.microsoft.com/office/drawing/2014/main" id="{86A88A46-E61B-6540-920A-48F1C1274F3C}"/>
              </a:ext>
            </a:extLst>
          </p:cNvPr>
          <p:cNvSpPr>
            <a:spLocks noGrp="1"/>
          </p:cNvSpPr>
          <p:nvPr userDrawn="1">
            <p:ph type="body" sz="quarter" idx="30" hasCustomPrompt="1"/>
          </p:nvPr>
        </p:nvSpPr>
        <p:spPr>
          <a:xfrm>
            <a:off x="700479" y="3385180"/>
            <a:ext cx="2895713" cy="1966382"/>
          </a:xfrm>
          <a:prstGeom prst="rect">
            <a:avLst/>
          </a:prstGeom>
        </p:spPr>
        <p:txBody>
          <a:bodyPr>
            <a:noAutofit/>
          </a:bodyPr>
          <a:lstStyle>
            <a:lvl1pPr marL="0" indent="0" algn="l">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37" name="Text Placeholder 32">
            <a:extLst>
              <a:ext uri="{FF2B5EF4-FFF2-40B4-BE49-F238E27FC236}">
                <a16:creationId xmlns:a16="http://schemas.microsoft.com/office/drawing/2014/main" id="{12FF88E7-F37D-4B4D-B65C-C01539E4E62C}"/>
              </a:ext>
            </a:extLst>
          </p:cNvPr>
          <p:cNvSpPr>
            <a:spLocks noGrp="1"/>
          </p:cNvSpPr>
          <p:nvPr userDrawn="1">
            <p:ph type="body" sz="quarter" idx="42" hasCustomPrompt="1"/>
          </p:nvPr>
        </p:nvSpPr>
        <p:spPr>
          <a:xfrm>
            <a:off x="577182" y="5345906"/>
            <a:ext cx="3019010" cy="4414479"/>
          </a:xfrm>
          <a:prstGeom prst="rect">
            <a:avLst/>
          </a:prstGeom>
        </p:spPr>
        <p:txBody>
          <a:bodyPr numCol="1" spcCol="288000" anchor="t">
            <a:noAutofit/>
          </a:bodyPr>
          <a:lstStyle>
            <a:lvl1pPr marL="0" indent="0" algn="just">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a:t>
            </a:r>
            <a:endParaRPr lang="en-US" dirty="0"/>
          </a:p>
        </p:txBody>
      </p:sp>
      <p:sp>
        <p:nvSpPr>
          <p:cNvPr id="38" name="Text Placeholder 32">
            <a:extLst>
              <a:ext uri="{FF2B5EF4-FFF2-40B4-BE49-F238E27FC236}">
                <a16:creationId xmlns:a16="http://schemas.microsoft.com/office/drawing/2014/main" id="{1CCE83F2-E8EC-754B-B93C-2CC0039DAB84}"/>
              </a:ext>
            </a:extLst>
          </p:cNvPr>
          <p:cNvSpPr>
            <a:spLocks noGrp="1"/>
          </p:cNvSpPr>
          <p:nvPr userDrawn="1">
            <p:ph type="body" sz="quarter" idx="43" hasCustomPrompt="1"/>
          </p:nvPr>
        </p:nvSpPr>
        <p:spPr>
          <a:xfrm>
            <a:off x="3927033" y="3276998"/>
            <a:ext cx="3019010" cy="6483387"/>
          </a:xfrm>
          <a:prstGeom prst="rect">
            <a:avLst/>
          </a:prstGeom>
        </p:spPr>
        <p:txBody>
          <a:bodyPr numCol="1" spcCol="288000" anchor="t">
            <a:noAutofit/>
          </a:bodyPr>
          <a:lstStyle>
            <a:lvl1pPr marL="0" indent="0" algn="just">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a:t>
            </a:r>
            <a:endParaRPr lang="en-US" dirty="0"/>
          </a:p>
        </p:txBody>
      </p:sp>
      <p:sp>
        <p:nvSpPr>
          <p:cNvPr id="62" name="Rectangle 61">
            <a:extLst>
              <a:ext uri="{FF2B5EF4-FFF2-40B4-BE49-F238E27FC236}">
                <a16:creationId xmlns:a16="http://schemas.microsoft.com/office/drawing/2014/main" id="{FDE16685-169B-4A4B-AFA9-80E34A74037C}"/>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40" name="Slide Number Placeholder 5">
            <a:extLst>
              <a:ext uri="{FF2B5EF4-FFF2-40B4-BE49-F238E27FC236}">
                <a16:creationId xmlns:a16="http://schemas.microsoft.com/office/drawing/2014/main" id="{64480DB6-8A5E-D84A-9E12-209BC6C761B3}"/>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‹nº›</a:t>
            </a:fld>
            <a:endParaRPr lang="en-US" dirty="0"/>
          </a:p>
        </p:txBody>
      </p:sp>
    </p:spTree>
    <p:extLst>
      <p:ext uri="{BB962C8B-B14F-4D97-AF65-F5344CB8AC3E}">
        <p14:creationId xmlns:p14="http://schemas.microsoft.com/office/powerpoint/2010/main" val="1145896326"/>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Photo Slide 3">
    <p:spTree>
      <p:nvGrpSpPr>
        <p:cNvPr id="1" name=""/>
        <p:cNvGrpSpPr/>
        <p:nvPr/>
      </p:nvGrpSpPr>
      <p:grpSpPr>
        <a:xfrm>
          <a:off x="0" y="0"/>
          <a:ext cx="0" cy="0"/>
          <a:chOff x="0" y="0"/>
          <a:chExt cx="0" cy="0"/>
        </a:xfrm>
      </p:grpSpPr>
      <p:sp>
        <p:nvSpPr>
          <p:cNvPr id="369" name="Rectangle 368">
            <a:extLst>
              <a:ext uri="{FF2B5EF4-FFF2-40B4-BE49-F238E27FC236}">
                <a16:creationId xmlns:a16="http://schemas.microsoft.com/office/drawing/2014/main" id="{5C094913-F9C1-3546-A0D0-E1F25AE5CB6D}"/>
              </a:ext>
            </a:extLst>
          </p:cNvPr>
          <p:cNvSpPr/>
          <p:nvPr userDrawn="1"/>
        </p:nvSpPr>
        <p:spPr>
          <a:xfrm flipV="1">
            <a:off x="511317" y="-1"/>
            <a:ext cx="3194309" cy="9571994"/>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78" name="Text Placeholder 32">
            <a:extLst>
              <a:ext uri="{FF2B5EF4-FFF2-40B4-BE49-F238E27FC236}">
                <a16:creationId xmlns:a16="http://schemas.microsoft.com/office/drawing/2014/main" id="{11382AE3-8A1D-D143-9FF3-2B2874F34CA0}"/>
              </a:ext>
            </a:extLst>
          </p:cNvPr>
          <p:cNvSpPr>
            <a:spLocks noGrp="1"/>
          </p:cNvSpPr>
          <p:nvPr>
            <p:ph type="body" sz="quarter" idx="30" hasCustomPrompt="1"/>
          </p:nvPr>
        </p:nvSpPr>
        <p:spPr>
          <a:xfrm>
            <a:off x="715877" y="592124"/>
            <a:ext cx="2864232" cy="879667"/>
          </a:xfrm>
          <a:prstGeom prst="rect">
            <a:avLst/>
          </a:prstGeom>
        </p:spPr>
        <p:txBody>
          <a:bodyPr>
            <a:noAutofit/>
          </a:bodyPr>
          <a:lstStyle>
            <a:lvl1pPr marL="0" indent="0" algn="l">
              <a:spcBef>
                <a:spcPts val="0"/>
              </a:spcBef>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379" name="Text Placeholder 32">
            <a:extLst>
              <a:ext uri="{FF2B5EF4-FFF2-40B4-BE49-F238E27FC236}">
                <a16:creationId xmlns:a16="http://schemas.microsoft.com/office/drawing/2014/main" id="{A54007D5-E3AF-D04F-99D9-03A0ED2A386B}"/>
              </a:ext>
            </a:extLst>
          </p:cNvPr>
          <p:cNvSpPr>
            <a:spLocks noGrp="1"/>
          </p:cNvSpPr>
          <p:nvPr>
            <p:ph type="body" sz="quarter" idx="32" hasCustomPrompt="1"/>
          </p:nvPr>
        </p:nvSpPr>
        <p:spPr>
          <a:xfrm>
            <a:off x="715878" y="1837873"/>
            <a:ext cx="2693750" cy="7339955"/>
          </a:xfrm>
          <a:prstGeom prst="rect">
            <a:avLst/>
          </a:prstGeom>
        </p:spPr>
        <p:txBody>
          <a:bodyPr anchor="t">
            <a:noAutofit/>
          </a:bodyPr>
          <a:lstStyle>
            <a:lvl1pPr marL="0" indent="0" algn="l">
              <a:lnSpc>
                <a:spcPct val="100000"/>
              </a:lnSpc>
              <a:spcBef>
                <a:spcPts val="0"/>
              </a:spcBef>
              <a:buNone/>
              <a:defRPr sz="11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a:t>
            </a:r>
            <a:endParaRPr lang="en-US" dirty="0"/>
          </a:p>
        </p:txBody>
      </p:sp>
      <p:sp>
        <p:nvSpPr>
          <p:cNvPr id="52" name="Rectangle 51">
            <a:extLst>
              <a:ext uri="{FF2B5EF4-FFF2-40B4-BE49-F238E27FC236}">
                <a16:creationId xmlns:a16="http://schemas.microsoft.com/office/drawing/2014/main" id="{28002195-2134-DE4D-B642-FC7FB1B1EB5B}"/>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31" name="Slide Number Placeholder 5">
            <a:extLst>
              <a:ext uri="{FF2B5EF4-FFF2-40B4-BE49-F238E27FC236}">
                <a16:creationId xmlns:a16="http://schemas.microsoft.com/office/drawing/2014/main" id="{774B19B3-2E36-E543-9B27-E54A664E7AF2}"/>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‹nº›</a:t>
            </a:fld>
            <a:endParaRPr lang="en-US" dirty="0"/>
          </a:p>
        </p:txBody>
      </p:sp>
    </p:spTree>
    <p:extLst>
      <p:ext uri="{BB962C8B-B14F-4D97-AF65-F5344CB8AC3E}">
        <p14:creationId xmlns:p14="http://schemas.microsoft.com/office/powerpoint/2010/main" val="3322217023"/>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Slide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A221E52-4ABB-5243-858B-F6B8CF1B5E34}"/>
              </a:ext>
            </a:extLst>
          </p:cNvPr>
          <p:cNvSpPr/>
          <p:nvPr userDrawn="1"/>
        </p:nvSpPr>
        <p:spPr>
          <a:xfrm flipV="1">
            <a:off x="-31255" y="-43150"/>
            <a:ext cx="7590930" cy="2946483"/>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5" name="Text Placeholder 23">
            <a:extLst>
              <a:ext uri="{FF2B5EF4-FFF2-40B4-BE49-F238E27FC236}">
                <a16:creationId xmlns:a16="http://schemas.microsoft.com/office/drawing/2014/main" id="{340BEDA7-1D61-1142-9E8F-1245ECF20B50}"/>
              </a:ext>
            </a:extLst>
          </p:cNvPr>
          <p:cNvSpPr>
            <a:spLocks noGrp="1"/>
          </p:cNvSpPr>
          <p:nvPr>
            <p:ph type="body" sz="quarter" idx="14" hasCustomPrompt="1"/>
          </p:nvPr>
        </p:nvSpPr>
        <p:spPr>
          <a:xfrm>
            <a:off x="6086559" y="1320317"/>
            <a:ext cx="785328" cy="1056987"/>
          </a:xfrm>
          <a:prstGeom prst="rect">
            <a:avLst/>
          </a:prstGeom>
        </p:spPr>
        <p:txBody>
          <a:bodyPr anchor="t">
            <a:normAutofit/>
          </a:bodyPr>
          <a:lstStyle>
            <a:lvl1pPr marL="0" indent="0" algn="r">
              <a:buNone/>
              <a:defRPr sz="9600" b="1" i="0" baseline="0">
                <a:solidFill>
                  <a:srgbClr val="F9A835"/>
                </a:solidFill>
                <a:latin typeface="Times New Roman" charset="0"/>
                <a:ea typeface="Times New Roman" charset="0"/>
                <a:cs typeface="Times New Roman" charset="0"/>
              </a:defRPr>
            </a:lvl1pPr>
          </a:lstStyle>
          <a:p>
            <a:pPr lvl="0"/>
            <a:r>
              <a:rPr lang="en-US" dirty="0"/>
              <a:t>”</a:t>
            </a:r>
          </a:p>
        </p:txBody>
      </p:sp>
      <p:sp>
        <p:nvSpPr>
          <p:cNvPr id="36" name="Text Placeholder 23">
            <a:extLst>
              <a:ext uri="{FF2B5EF4-FFF2-40B4-BE49-F238E27FC236}">
                <a16:creationId xmlns:a16="http://schemas.microsoft.com/office/drawing/2014/main" id="{B0544866-02E3-6243-827B-2990267CD762}"/>
              </a:ext>
            </a:extLst>
          </p:cNvPr>
          <p:cNvSpPr>
            <a:spLocks noGrp="1"/>
          </p:cNvSpPr>
          <p:nvPr>
            <p:ph type="body" sz="quarter" idx="13" hasCustomPrompt="1"/>
          </p:nvPr>
        </p:nvSpPr>
        <p:spPr>
          <a:xfrm>
            <a:off x="662171" y="568689"/>
            <a:ext cx="6187616" cy="1876681"/>
          </a:xfrm>
          <a:prstGeom prst="rect">
            <a:avLst/>
          </a:prstGeom>
        </p:spPr>
        <p:txBody>
          <a:bodyPr anchor="ctr">
            <a:normAutofit/>
          </a:bodyPr>
          <a:lstStyle>
            <a:lvl1pPr marL="0" indent="0" algn="ctr">
              <a:buNone/>
              <a:defRPr sz="1801" b="0" i="1" baseline="0">
                <a:solidFill>
                  <a:schemeClr val="bg1"/>
                </a:solidFill>
                <a:latin typeface="Calibri" panose="020F0502020204030204" pitchFamily="34" charset="0"/>
                <a:cs typeface="Calibri" panose="020F0502020204030204" pitchFamily="34" charset="0"/>
              </a:defRPr>
            </a:lvl1pPr>
          </a:lstStyle>
          <a:p>
            <a:pPr lvl="0"/>
            <a:r>
              <a:rPr lang="en-US" dirty="0"/>
              <a:t>Quote Slide</a:t>
            </a:r>
          </a:p>
        </p:txBody>
      </p:sp>
      <p:sp>
        <p:nvSpPr>
          <p:cNvPr id="37" name="Text Placeholder 23">
            <a:extLst>
              <a:ext uri="{FF2B5EF4-FFF2-40B4-BE49-F238E27FC236}">
                <a16:creationId xmlns:a16="http://schemas.microsoft.com/office/drawing/2014/main" id="{29A06F91-3390-D94A-A77E-AD4E74125CDD}"/>
              </a:ext>
            </a:extLst>
          </p:cNvPr>
          <p:cNvSpPr>
            <a:spLocks noGrp="1"/>
          </p:cNvSpPr>
          <p:nvPr>
            <p:ph type="body" sz="quarter" idx="15" hasCustomPrompt="1"/>
          </p:nvPr>
        </p:nvSpPr>
        <p:spPr>
          <a:xfrm>
            <a:off x="653261" y="195020"/>
            <a:ext cx="2003444" cy="936605"/>
          </a:xfrm>
          <a:prstGeom prst="rect">
            <a:avLst/>
          </a:prstGeom>
        </p:spPr>
        <p:txBody>
          <a:bodyPr anchor="t">
            <a:normAutofit/>
          </a:bodyPr>
          <a:lstStyle>
            <a:lvl1pPr marL="0" indent="0" algn="l">
              <a:buNone/>
              <a:defRPr sz="9600" b="1" i="0" baseline="0">
                <a:solidFill>
                  <a:srgbClr val="F9A835"/>
                </a:solidFill>
                <a:latin typeface="Times New Roman" charset="0"/>
                <a:ea typeface="Times New Roman" charset="0"/>
                <a:cs typeface="Times New Roman" charset="0"/>
              </a:defRPr>
            </a:lvl1pPr>
          </a:lstStyle>
          <a:p>
            <a:pPr lvl="0"/>
            <a:r>
              <a:rPr lang="en-US" dirty="0"/>
              <a:t>“</a:t>
            </a:r>
          </a:p>
        </p:txBody>
      </p:sp>
      <p:sp>
        <p:nvSpPr>
          <p:cNvPr id="39" name="Text Placeholder 32">
            <a:extLst>
              <a:ext uri="{FF2B5EF4-FFF2-40B4-BE49-F238E27FC236}">
                <a16:creationId xmlns:a16="http://schemas.microsoft.com/office/drawing/2014/main" id="{CEDD8BBD-8C47-2147-BD5E-C2DCFBECE9A7}"/>
              </a:ext>
            </a:extLst>
          </p:cNvPr>
          <p:cNvSpPr>
            <a:spLocks noGrp="1"/>
          </p:cNvSpPr>
          <p:nvPr>
            <p:ph type="body" sz="quarter" idx="32" hasCustomPrompt="1"/>
          </p:nvPr>
        </p:nvSpPr>
        <p:spPr>
          <a:xfrm>
            <a:off x="752316" y="3373220"/>
            <a:ext cx="6143488" cy="5931605"/>
          </a:xfrm>
          <a:prstGeom prst="rect">
            <a:avLst/>
          </a:prstGeom>
        </p:spPr>
        <p:txBody>
          <a:bodyPr numCol="2" spcCol="288000" anchor="t">
            <a:noAutofit/>
          </a:bodyPr>
          <a:lstStyle>
            <a:lvl1pPr marL="0" indent="0" algn="just">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(2 Colum)</a:t>
            </a:r>
            <a:endParaRPr lang="en-US" dirty="0"/>
          </a:p>
        </p:txBody>
      </p:sp>
      <p:sp>
        <p:nvSpPr>
          <p:cNvPr id="60" name="Rectangle 59">
            <a:extLst>
              <a:ext uri="{FF2B5EF4-FFF2-40B4-BE49-F238E27FC236}">
                <a16:creationId xmlns:a16="http://schemas.microsoft.com/office/drawing/2014/main" id="{A3920EEC-F64E-D74B-8DBC-98E8D94D73FE}"/>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8" name="Slide Number Placeholder 5">
            <a:extLst>
              <a:ext uri="{FF2B5EF4-FFF2-40B4-BE49-F238E27FC236}">
                <a16:creationId xmlns:a16="http://schemas.microsoft.com/office/drawing/2014/main" id="{574CE729-A95E-1844-B923-CC2E2C2EBEDE}"/>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‹nº›</a:t>
            </a:fld>
            <a:endParaRPr lang="en-US" dirty="0"/>
          </a:p>
        </p:txBody>
      </p:sp>
    </p:spTree>
    <p:extLst>
      <p:ext uri="{BB962C8B-B14F-4D97-AF65-F5344CB8AC3E}">
        <p14:creationId xmlns:p14="http://schemas.microsoft.com/office/powerpoint/2010/main" val="28593429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Slide 2">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74F5B6F1-1F70-8542-A18D-9BC642672EA0}"/>
              </a:ext>
            </a:extLst>
          </p:cNvPr>
          <p:cNvSpPr/>
          <p:nvPr userDrawn="1"/>
        </p:nvSpPr>
        <p:spPr>
          <a:xfrm flipV="1">
            <a:off x="-1" y="323003"/>
            <a:ext cx="7559675" cy="4281654"/>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41" name="Text Placeholder 32">
            <a:extLst>
              <a:ext uri="{FF2B5EF4-FFF2-40B4-BE49-F238E27FC236}">
                <a16:creationId xmlns:a16="http://schemas.microsoft.com/office/drawing/2014/main" id="{D37EB16C-F26A-5148-9329-CE588D03DB78}"/>
              </a:ext>
            </a:extLst>
          </p:cNvPr>
          <p:cNvSpPr>
            <a:spLocks noGrp="1"/>
          </p:cNvSpPr>
          <p:nvPr>
            <p:ph type="body" sz="quarter" idx="32" hasCustomPrompt="1"/>
          </p:nvPr>
        </p:nvSpPr>
        <p:spPr>
          <a:xfrm>
            <a:off x="559613" y="2365515"/>
            <a:ext cx="6526988" cy="2731141"/>
          </a:xfrm>
          <a:prstGeom prst="rect">
            <a:avLst/>
          </a:prstGeom>
        </p:spPr>
        <p:txBody>
          <a:bodyPr numCol="2" spcCol="288000" anchor="t">
            <a:noAutofit/>
          </a:bodyPr>
          <a:lstStyle>
            <a:lvl1pPr marL="0" indent="0" algn="just">
              <a:lnSpc>
                <a:spcPct val="100000"/>
              </a:lnSpc>
              <a:spcBef>
                <a:spcPts val="0"/>
              </a:spcBef>
              <a:buNone/>
              <a:defRPr sz="11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36" name="Text Placeholder 32">
            <a:extLst>
              <a:ext uri="{FF2B5EF4-FFF2-40B4-BE49-F238E27FC236}">
                <a16:creationId xmlns:a16="http://schemas.microsoft.com/office/drawing/2014/main" id="{AC368E38-E328-E144-BE87-9FB9A21078A9}"/>
              </a:ext>
            </a:extLst>
          </p:cNvPr>
          <p:cNvSpPr>
            <a:spLocks noGrp="1"/>
          </p:cNvSpPr>
          <p:nvPr>
            <p:ph type="body" sz="quarter" idx="30" hasCustomPrompt="1"/>
          </p:nvPr>
        </p:nvSpPr>
        <p:spPr>
          <a:xfrm>
            <a:off x="515712" y="660136"/>
            <a:ext cx="6570888" cy="1204857"/>
          </a:xfrm>
          <a:prstGeom prst="rect">
            <a:avLst/>
          </a:prstGeom>
        </p:spPr>
        <p:txBody>
          <a:bodyPr>
            <a:noAutofit/>
          </a:bodyPr>
          <a:lstStyle>
            <a:lvl1pPr marL="0" indent="0" algn="l">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49" name="Text Placeholder 32">
            <a:extLst>
              <a:ext uri="{FF2B5EF4-FFF2-40B4-BE49-F238E27FC236}">
                <a16:creationId xmlns:a16="http://schemas.microsoft.com/office/drawing/2014/main" id="{93C536F3-CA11-BB49-B12C-64B2C03FD7CC}"/>
              </a:ext>
            </a:extLst>
          </p:cNvPr>
          <p:cNvSpPr>
            <a:spLocks noGrp="1"/>
          </p:cNvSpPr>
          <p:nvPr>
            <p:ph type="body" sz="quarter" idx="33" hasCustomPrompt="1"/>
          </p:nvPr>
        </p:nvSpPr>
        <p:spPr>
          <a:xfrm>
            <a:off x="559612" y="6718314"/>
            <a:ext cx="2696198" cy="1992304"/>
          </a:xfrm>
          <a:prstGeom prst="rect">
            <a:avLst/>
          </a:prstGeom>
        </p:spPr>
        <p:txBody>
          <a:bodyPr>
            <a:noAutofit/>
          </a:bodyPr>
          <a:lstStyle>
            <a:lvl1pPr marL="0" indent="0" algn="l">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50" name="Text Placeholder 32">
            <a:extLst>
              <a:ext uri="{FF2B5EF4-FFF2-40B4-BE49-F238E27FC236}">
                <a16:creationId xmlns:a16="http://schemas.microsoft.com/office/drawing/2014/main" id="{CDA9507A-5FC8-294C-A801-C924C61B745E}"/>
              </a:ext>
            </a:extLst>
          </p:cNvPr>
          <p:cNvSpPr>
            <a:spLocks noGrp="1"/>
          </p:cNvSpPr>
          <p:nvPr>
            <p:ph type="body" sz="quarter" idx="34" hasCustomPrompt="1"/>
          </p:nvPr>
        </p:nvSpPr>
        <p:spPr>
          <a:xfrm>
            <a:off x="3446038" y="6718314"/>
            <a:ext cx="3563248" cy="1992304"/>
          </a:xfrm>
          <a:prstGeom prst="rect">
            <a:avLst/>
          </a:prstGeom>
        </p:spPr>
        <p:txBody>
          <a:bodyPr>
            <a:noAutofit/>
          </a:bodyPr>
          <a:lstStyle>
            <a:lvl1pPr marL="0" indent="0" algn="l">
              <a:buNone/>
              <a:defRPr sz="1601" b="0" i="0">
                <a:solidFill>
                  <a:srgbClr val="000000"/>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Sub-Heading</a:t>
            </a:r>
            <a:endParaRPr lang="en-US" dirty="0"/>
          </a:p>
        </p:txBody>
      </p:sp>
      <p:sp>
        <p:nvSpPr>
          <p:cNvPr id="61" name="Rectangle 60">
            <a:extLst>
              <a:ext uri="{FF2B5EF4-FFF2-40B4-BE49-F238E27FC236}">
                <a16:creationId xmlns:a16="http://schemas.microsoft.com/office/drawing/2014/main" id="{0466A146-9D5F-1C4F-9C2C-5CF88AFF3F50}"/>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40" name="Slide Number Placeholder 5">
            <a:extLst>
              <a:ext uri="{FF2B5EF4-FFF2-40B4-BE49-F238E27FC236}">
                <a16:creationId xmlns:a16="http://schemas.microsoft.com/office/drawing/2014/main" id="{B1576E16-CE46-5E4A-8CBB-716C41D40B1C}"/>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‹nº›</a:t>
            </a:fld>
            <a:endParaRPr lang="en-US" dirty="0"/>
          </a:p>
        </p:txBody>
      </p:sp>
    </p:spTree>
    <p:extLst>
      <p:ext uri="{BB962C8B-B14F-4D97-AF65-F5344CB8AC3E}">
        <p14:creationId xmlns:p14="http://schemas.microsoft.com/office/powerpoint/2010/main" val="243499046"/>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ext Slide 2">
    <p:spTree>
      <p:nvGrpSpPr>
        <p:cNvPr id="1" name=""/>
        <p:cNvGrpSpPr/>
        <p:nvPr/>
      </p:nvGrpSpPr>
      <p:grpSpPr>
        <a:xfrm>
          <a:off x="0" y="0"/>
          <a:ext cx="0" cy="0"/>
          <a:chOff x="0" y="0"/>
          <a:chExt cx="0" cy="0"/>
        </a:xfrm>
      </p:grpSpPr>
      <p:sp>
        <p:nvSpPr>
          <p:cNvPr id="41" name="Text Placeholder 32">
            <a:extLst>
              <a:ext uri="{FF2B5EF4-FFF2-40B4-BE49-F238E27FC236}">
                <a16:creationId xmlns:a16="http://schemas.microsoft.com/office/drawing/2014/main" id="{D37EB16C-F26A-5148-9329-CE588D03DB78}"/>
              </a:ext>
            </a:extLst>
          </p:cNvPr>
          <p:cNvSpPr>
            <a:spLocks noGrp="1"/>
          </p:cNvSpPr>
          <p:nvPr>
            <p:ph type="body" sz="quarter" idx="32" hasCustomPrompt="1"/>
          </p:nvPr>
        </p:nvSpPr>
        <p:spPr>
          <a:xfrm>
            <a:off x="559613" y="1864992"/>
            <a:ext cx="6526988" cy="7937913"/>
          </a:xfrm>
          <a:prstGeom prst="rect">
            <a:avLst/>
          </a:prstGeom>
        </p:spPr>
        <p:txBody>
          <a:bodyPr numCol="2" spcCol="288000" anchor="t">
            <a:noAutofit/>
          </a:bodyPr>
          <a:lstStyle>
            <a:lvl1pPr marL="0" indent="0" algn="just">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36" name="Text Placeholder 32">
            <a:extLst>
              <a:ext uri="{FF2B5EF4-FFF2-40B4-BE49-F238E27FC236}">
                <a16:creationId xmlns:a16="http://schemas.microsoft.com/office/drawing/2014/main" id="{AC368E38-E328-E144-BE87-9FB9A21078A9}"/>
              </a:ext>
            </a:extLst>
          </p:cNvPr>
          <p:cNvSpPr>
            <a:spLocks noGrp="1"/>
          </p:cNvSpPr>
          <p:nvPr>
            <p:ph type="body" sz="quarter" idx="30" hasCustomPrompt="1"/>
          </p:nvPr>
        </p:nvSpPr>
        <p:spPr>
          <a:xfrm>
            <a:off x="515712" y="660136"/>
            <a:ext cx="6570888" cy="1204857"/>
          </a:xfrm>
          <a:prstGeom prst="rect">
            <a:avLst/>
          </a:prstGeom>
        </p:spPr>
        <p:txBody>
          <a:bodyPr>
            <a:noAutofit/>
          </a:bodyPr>
          <a:lstStyle>
            <a:lvl1pPr marL="0" indent="0" algn="l">
              <a:buNone/>
              <a:defRPr sz="2200" b="1" i="0">
                <a:solidFill>
                  <a:srgbClr val="F79037"/>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61" name="Rectangle 60">
            <a:extLst>
              <a:ext uri="{FF2B5EF4-FFF2-40B4-BE49-F238E27FC236}">
                <a16:creationId xmlns:a16="http://schemas.microsoft.com/office/drawing/2014/main" id="{0466A146-9D5F-1C4F-9C2C-5CF88AFF3F50}"/>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grpSp>
        <p:nvGrpSpPr>
          <p:cNvPr id="9" name="Graphic 4">
            <a:extLst>
              <a:ext uri="{FF2B5EF4-FFF2-40B4-BE49-F238E27FC236}">
                <a16:creationId xmlns:a16="http://schemas.microsoft.com/office/drawing/2014/main" id="{CDF1A75C-D88C-1E48-974A-E934CEA2104B}"/>
              </a:ext>
            </a:extLst>
          </p:cNvPr>
          <p:cNvGrpSpPr/>
          <p:nvPr userDrawn="1"/>
        </p:nvGrpSpPr>
        <p:grpSpPr>
          <a:xfrm>
            <a:off x="6339340" y="364142"/>
            <a:ext cx="1467497" cy="1452048"/>
            <a:chOff x="7591367" y="5580305"/>
            <a:chExt cx="186842" cy="184875"/>
          </a:xfrm>
        </p:grpSpPr>
        <p:sp>
          <p:nvSpPr>
            <p:cNvPr id="10" name="Freeform 9">
              <a:extLst>
                <a:ext uri="{FF2B5EF4-FFF2-40B4-BE49-F238E27FC236}">
                  <a16:creationId xmlns:a16="http://schemas.microsoft.com/office/drawing/2014/main" id="{655559F1-0A6C-0C44-B176-FBA925998351}"/>
                </a:ext>
              </a:extLst>
            </p:cNvPr>
            <p:cNvSpPr/>
            <p:nvPr/>
          </p:nvSpPr>
          <p:spPr>
            <a:xfrm rot="-2661348">
              <a:off x="7725384" y="5590172"/>
              <a:ext cx="43763" cy="43780"/>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F47B34"/>
            </a:solidFill>
            <a:ln w="3060"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AE59F4DC-B7C2-C14A-A094-D08C92546421}"/>
                </a:ext>
              </a:extLst>
            </p:cNvPr>
            <p:cNvSpPr/>
            <p:nvPr/>
          </p:nvSpPr>
          <p:spPr>
            <a:xfrm rot="-2661348">
              <a:off x="7600429" y="5712335"/>
              <a:ext cx="43763" cy="43780"/>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F9A61F"/>
            </a:solidFill>
            <a:ln w="3060"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124009F9-1ED9-8142-85AE-74BC214E1CD1}"/>
                </a:ext>
              </a:extLst>
            </p:cNvPr>
            <p:cNvSpPr/>
            <p:nvPr/>
          </p:nvSpPr>
          <p:spPr>
            <a:xfrm>
              <a:off x="7592260" y="5641317"/>
              <a:ext cx="61821" cy="61844"/>
            </a:xfrm>
            <a:custGeom>
              <a:avLst/>
              <a:gdLst>
                <a:gd name="connsiteX0" fmla="*/ 31523 w 61821"/>
                <a:gd name="connsiteY0" fmla="*/ 0 h 61844"/>
                <a:gd name="connsiteX1" fmla="*/ 61821 w 61821"/>
                <a:gd name="connsiteY1" fmla="*/ 31535 h 61844"/>
                <a:gd name="connsiteX2" fmla="*/ 30605 w 61821"/>
                <a:gd name="connsiteY2" fmla="*/ 61845 h 61844"/>
                <a:gd name="connsiteX3" fmla="*/ 0 w 61821"/>
                <a:gd name="connsiteY3" fmla="*/ 30922 h 61844"/>
              </a:gdLst>
              <a:ahLst/>
              <a:cxnLst>
                <a:cxn ang="0">
                  <a:pos x="connsiteX0" y="connsiteY0"/>
                </a:cxn>
                <a:cxn ang="0">
                  <a:pos x="connsiteX1" y="connsiteY1"/>
                </a:cxn>
                <a:cxn ang="0">
                  <a:pos x="connsiteX2" y="connsiteY2"/>
                </a:cxn>
                <a:cxn ang="0">
                  <a:pos x="connsiteX3" y="connsiteY3"/>
                </a:cxn>
              </a:cxnLst>
              <a:rect l="l" t="t" r="r" b="b"/>
              <a:pathLst>
                <a:path w="61821" h="61844">
                  <a:moveTo>
                    <a:pt x="31523" y="0"/>
                  </a:moveTo>
                  <a:lnTo>
                    <a:pt x="61821" y="31535"/>
                  </a:lnTo>
                  <a:lnTo>
                    <a:pt x="30605" y="61845"/>
                  </a:lnTo>
                  <a:lnTo>
                    <a:pt x="0" y="30922"/>
                  </a:lnTo>
                  <a:close/>
                </a:path>
              </a:pathLst>
            </a:custGeom>
            <a:solidFill>
              <a:srgbClr val="DB166E"/>
            </a:solidFill>
            <a:ln w="3060"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43C0420B-BD8A-D54D-AD08-7E8F459C88C5}"/>
                </a:ext>
              </a:extLst>
            </p:cNvPr>
            <p:cNvSpPr/>
            <p:nvPr/>
          </p:nvSpPr>
          <p:spPr>
            <a:xfrm rot="-2661834">
              <a:off x="7662778" y="5651187"/>
              <a:ext cx="43763" cy="43780"/>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DB166E"/>
            </a:solidFill>
            <a:ln w="3060"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C0B3799B-DF17-C045-8607-CD662D29130F}"/>
                </a:ext>
              </a:extLst>
            </p:cNvPr>
            <p:cNvSpPr/>
            <p:nvPr/>
          </p:nvSpPr>
          <p:spPr>
            <a:xfrm rot="-2661348">
              <a:off x="7694094" y="5620759"/>
              <a:ext cx="43763" cy="43780"/>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A7228B"/>
            </a:solidFill>
            <a:ln w="3060"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9C5B4495-0E9A-F34B-8A01-FC50B76542F9}"/>
                </a:ext>
              </a:extLst>
            </p:cNvPr>
            <p:cNvSpPr/>
            <p:nvPr/>
          </p:nvSpPr>
          <p:spPr>
            <a:xfrm rot="-2661834">
              <a:off x="7663376" y="5589370"/>
              <a:ext cx="43763" cy="43780"/>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CF167B"/>
            </a:solidFill>
            <a:ln w="3060" cap="flat">
              <a:noFill/>
              <a:prstDash val="solid"/>
              <a:miter/>
            </a:ln>
          </p:spPr>
          <p:txBody>
            <a:bodyPr rtlCol="0" anchor="ctr"/>
            <a:lstStyle/>
            <a:p>
              <a:endParaRPr lang="en-US"/>
            </a:p>
          </p:txBody>
        </p:sp>
      </p:grpSp>
      <p:sp>
        <p:nvSpPr>
          <p:cNvPr id="16" name="Rectangle 15">
            <a:extLst>
              <a:ext uri="{FF2B5EF4-FFF2-40B4-BE49-F238E27FC236}">
                <a16:creationId xmlns:a16="http://schemas.microsoft.com/office/drawing/2014/main" id="{C834E657-C18E-F14C-BBC7-38B5168C629A}"/>
              </a:ext>
            </a:extLst>
          </p:cNvPr>
          <p:cNvSpPr/>
          <p:nvPr userDrawn="1"/>
        </p:nvSpPr>
        <p:spPr>
          <a:xfrm>
            <a:off x="7559675" y="-255493"/>
            <a:ext cx="1861469" cy="11386654"/>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lide Number Placeholder 5">
            <a:extLst>
              <a:ext uri="{FF2B5EF4-FFF2-40B4-BE49-F238E27FC236}">
                <a16:creationId xmlns:a16="http://schemas.microsoft.com/office/drawing/2014/main" id="{F8ABBF53-5CD8-8941-85DD-43308687985E}"/>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‹nº›</a:t>
            </a:fld>
            <a:endParaRPr lang="en-US" dirty="0"/>
          </a:p>
        </p:txBody>
      </p:sp>
    </p:spTree>
    <p:extLst>
      <p:ext uri="{BB962C8B-B14F-4D97-AF65-F5344CB8AC3E}">
        <p14:creationId xmlns:p14="http://schemas.microsoft.com/office/powerpoint/2010/main" val="3666035827"/>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CD196901-D3CC-600B-C414-E160572BF7E7}"/>
              </a:ext>
            </a:extLst>
          </p:cNvPr>
          <p:cNvGrpSpPr/>
          <p:nvPr userDrawn="1"/>
        </p:nvGrpSpPr>
        <p:grpSpPr>
          <a:xfrm>
            <a:off x="3960856" y="8668782"/>
            <a:ext cx="3060031" cy="338554"/>
            <a:chOff x="3960856" y="8668782"/>
            <a:chExt cx="3060031" cy="338554"/>
          </a:xfrm>
        </p:grpSpPr>
        <p:pic>
          <p:nvPicPr>
            <p:cNvPr id="6" name="Picture 5">
              <a:extLst>
                <a:ext uri="{FF2B5EF4-FFF2-40B4-BE49-F238E27FC236}">
                  <a16:creationId xmlns:a16="http://schemas.microsoft.com/office/drawing/2014/main" id="{8F41C017-D8A2-18CB-B61D-F613EE48AA2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bwMode="auto">
            <a:xfrm>
              <a:off x="6044160" y="8725914"/>
              <a:ext cx="976727" cy="224291"/>
            </a:xfrm>
            <a:prstGeom prst="rect">
              <a:avLst/>
            </a:prstGeom>
            <a:extLst>
              <a:ext uri="{53640926-AAD7-44d8-BBD7-CCE9431645EC}">
                <a14:shadowObscured xmlns:a14="http://schemas.microsoft.com/office/drawing/2010/main" xmlns=""/>
              </a:ext>
            </a:extLst>
          </p:spPr>
        </p:pic>
        <p:sp>
          <p:nvSpPr>
            <p:cNvPr id="7" name="Rectangle 6">
              <a:extLst>
                <a:ext uri="{FF2B5EF4-FFF2-40B4-BE49-F238E27FC236}">
                  <a16:creationId xmlns:a16="http://schemas.microsoft.com/office/drawing/2014/main" id="{82F9DDDB-587E-5BCF-7165-3EF64EFFFD34}"/>
                </a:ext>
              </a:extLst>
            </p:cNvPr>
            <p:cNvSpPr/>
            <p:nvPr userDrawn="1"/>
          </p:nvSpPr>
          <p:spPr>
            <a:xfrm>
              <a:off x="3960856" y="8668782"/>
              <a:ext cx="2047062" cy="338554"/>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400" kern="1200">
                  <a:solidFill>
                    <a:srgbClr val="000000"/>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National Agency. Neither the European Union nor National Agency can be held responsible for them. </a:t>
              </a:r>
            </a:p>
          </p:txBody>
        </p:sp>
      </p:grpSp>
      <p:sp>
        <p:nvSpPr>
          <p:cNvPr id="321" name="Rectangle 320">
            <a:extLst>
              <a:ext uri="{FF2B5EF4-FFF2-40B4-BE49-F238E27FC236}">
                <a16:creationId xmlns:a16="http://schemas.microsoft.com/office/drawing/2014/main" id="{DAFE97B0-644B-C64D-A4CD-10ECACA09145}"/>
              </a:ext>
            </a:extLst>
          </p:cNvPr>
          <p:cNvSpPr/>
          <p:nvPr userDrawn="1"/>
        </p:nvSpPr>
        <p:spPr>
          <a:xfrm flipV="1">
            <a:off x="-26638" y="887168"/>
            <a:ext cx="3700956" cy="8002845"/>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grpSp>
        <p:nvGrpSpPr>
          <p:cNvPr id="454" name="Group 453">
            <a:extLst>
              <a:ext uri="{FF2B5EF4-FFF2-40B4-BE49-F238E27FC236}">
                <a16:creationId xmlns:a16="http://schemas.microsoft.com/office/drawing/2014/main" id="{1F401027-9669-C843-9901-9EC1D00E173A}"/>
              </a:ext>
            </a:extLst>
          </p:cNvPr>
          <p:cNvGrpSpPr/>
          <p:nvPr userDrawn="1"/>
        </p:nvGrpSpPr>
        <p:grpSpPr>
          <a:xfrm rot="10800000">
            <a:off x="5150866" y="-143638"/>
            <a:ext cx="2590079" cy="2250924"/>
            <a:chOff x="-220413" y="5470274"/>
            <a:chExt cx="2590079" cy="2250924"/>
          </a:xfrm>
        </p:grpSpPr>
        <p:sp>
          <p:nvSpPr>
            <p:cNvPr id="455" name="Freeform 454">
              <a:extLst>
                <a:ext uri="{FF2B5EF4-FFF2-40B4-BE49-F238E27FC236}">
                  <a16:creationId xmlns:a16="http://schemas.microsoft.com/office/drawing/2014/main" id="{79CD6517-6BD8-004C-A8DC-CFEBA327E62E}"/>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56" name="Freeform 455">
              <a:extLst>
                <a:ext uri="{FF2B5EF4-FFF2-40B4-BE49-F238E27FC236}">
                  <a16:creationId xmlns:a16="http://schemas.microsoft.com/office/drawing/2014/main" id="{BC33FBCC-B8EF-3B4E-99E7-A42F56C53EF3}"/>
                </a:ext>
              </a:extLst>
            </p:cNvPr>
            <p:cNvSpPr/>
            <p:nvPr/>
          </p:nvSpPr>
          <p:spPr>
            <a:xfrm rot="18899028">
              <a:off x="997580"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57" name="Freeform 456">
              <a:extLst>
                <a:ext uri="{FF2B5EF4-FFF2-40B4-BE49-F238E27FC236}">
                  <a16:creationId xmlns:a16="http://schemas.microsoft.com/office/drawing/2014/main" id="{C47663D2-1B6C-F74F-A8FC-4DB229DD54B7}"/>
                </a:ext>
              </a:extLst>
            </p:cNvPr>
            <p:cNvSpPr/>
            <p:nvPr/>
          </p:nvSpPr>
          <p:spPr>
            <a:xfrm rot="18900000">
              <a:off x="1370144"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58" name="Freeform 457">
              <a:extLst>
                <a:ext uri="{FF2B5EF4-FFF2-40B4-BE49-F238E27FC236}">
                  <a16:creationId xmlns:a16="http://schemas.microsoft.com/office/drawing/2014/main" id="{E6FE8C96-C577-FC45-A761-61A78623DA38}"/>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59" name="Freeform 458">
              <a:extLst>
                <a:ext uri="{FF2B5EF4-FFF2-40B4-BE49-F238E27FC236}">
                  <a16:creationId xmlns:a16="http://schemas.microsoft.com/office/drawing/2014/main" id="{27E947AE-D1E0-F443-9D43-785501C2D50C}"/>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0" name="Freeform 459">
              <a:extLst>
                <a:ext uri="{FF2B5EF4-FFF2-40B4-BE49-F238E27FC236}">
                  <a16:creationId xmlns:a16="http://schemas.microsoft.com/office/drawing/2014/main" id="{32856248-2BFA-814A-A4D6-286BA1FACCC0}"/>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1" name="Freeform 460">
              <a:extLst>
                <a:ext uri="{FF2B5EF4-FFF2-40B4-BE49-F238E27FC236}">
                  <a16:creationId xmlns:a16="http://schemas.microsoft.com/office/drawing/2014/main" id="{1F2E9557-6D2B-5F4D-A3C9-964DDAC7C1D2}"/>
                </a:ext>
              </a:extLst>
            </p:cNvPr>
            <p:cNvSpPr/>
            <p:nvPr/>
          </p:nvSpPr>
          <p:spPr>
            <a:xfrm rot="18900000">
              <a:off x="684927"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2" name="Freeform 461">
              <a:extLst>
                <a:ext uri="{FF2B5EF4-FFF2-40B4-BE49-F238E27FC236}">
                  <a16:creationId xmlns:a16="http://schemas.microsoft.com/office/drawing/2014/main" id="{E1E840BF-C469-AA44-B417-157DCFD91B7C}"/>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3" name="Freeform 462">
              <a:extLst>
                <a:ext uri="{FF2B5EF4-FFF2-40B4-BE49-F238E27FC236}">
                  <a16:creationId xmlns:a16="http://schemas.microsoft.com/office/drawing/2014/main" id="{BE452CC7-51DC-464B-B1E4-76437D0F9D38}"/>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4" name="Freeform 463">
              <a:extLst>
                <a:ext uri="{FF2B5EF4-FFF2-40B4-BE49-F238E27FC236}">
                  <a16:creationId xmlns:a16="http://schemas.microsoft.com/office/drawing/2014/main" id="{4225764C-6E98-6146-B4E7-604AA0260AFD}"/>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5" name="Freeform 464">
              <a:extLst>
                <a:ext uri="{FF2B5EF4-FFF2-40B4-BE49-F238E27FC236}">
                  <a16:creationId xmlns:a16="http://schemas.microsoft.com/office/drawing/2014/main" id="{0FF8280C-77AF-8240-A8ED-A243D4F2C26B}"/>
                </a:ext>
              </a:extLst>
            </p:cNvPr>
            <p:cNvSpPr/>
            <p:nvPr/>
          </p:nvSpPr>
          <p:spPr>
            <a:xfrm rot="18900000">
              <a:off x="1929881"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6" name="Freeform 465">
              <a:extLst>
                <a:ext uri="{FF2B5EF4-FFF2-40B4-BE49-F238E27FC236}">
                  <a16:creationId xmlns:a16="http://schemas.microsoft.com/office/drawing/2014/main" id="{F2E25B46-8688-684C-BBC0-A6C59EC6CA11}"/>
                </a:ext>
              </a:extLst>
            </p:cNvPr>
            <p:cNvSpPr/>
            <p:nvPr/>
          </p:nvSpPr>
          <p:spPr>
            <a:xfrm>
              <a:off x="1216651"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7" name="Freeform 466">
              <a:extLst>
                <a:ext uri="{FF2B5EF4-FFF2-40B4-BE49-F238E27FC236}">
                  <a16:creationId xmlns:a16="http://schemas.microsoft.com/office/drawing/2014/main" id="{72911F31-3EBA-8D48-AB86-A2EDA4A03B8D}"/>
                </a:ext>
              </a:extLst>
            </p:cNvPr>
            <p:cNvSpPr/>
            <p:nvPr/>
          </p:nvSpPr>
          <p:spPr>
            <a:xfrm rot="18900486">
              <a:off x="1307749"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8" name="Freeform 467">
              <a:extLst>
                <a:ext uri="{FF2B5EF4-FFF2-40B4-BE49-F238E27FC236}">
                  <a16:creationId xmlns:a16="http://schemas.microsoft.com/office/drawing/2014/main" id="{852C7EE5-3D06-F541-A048-E4E50E83C3A3}"/>
                </a:ext>
              </a:extLst>
            </p:cNvPr>
            <p:cNvSpPr/>
            <p:nvPr/>
          </p:nvSpPr>
          <p:spPr>
            <a:xfrm rot="18900000">
              <a:off x="997478"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9" name="Freeform 468">
              <a:extLst>
                <a:ext uri="{FF2B5EF4-FFF2-40B4-BE49-F238E27FC236}">
                  <a16:creationId xmlns:a16="http://schemas.microsoft.com/office/drawing/2014/main" id="{4D38DE2B-1381-AA42-8C0E-3816335514F6}"/>
                </a:ext>
              </a:extLst>
            </p:cNvPr>
            <p:cNvSpPr/>
            <p:nvPr/>
          </p:nvSpPr>
          <p:spPr>
            <a:xfrm rot="18900486">
              <a:off x="685546"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0" name="Freeform 469">
              <a:extLst>
                <a:ext uri="{FF2B5EF4-FFF2-40B4-BE49-F238E27FC236}">
                  <a16:creationId xmlns:a16="http://schemas.microsoft.com/office/drawing/2014/main" id="{664B66CF-FE40-934B-BF73-DD007AADB988}"/>
                </a:ext>
              </a:extLst>
            </p:cNvPr>
            <p:cNvSpPr/>
            <p:nvPr/>
          </p:nvSpPr>
          <p:spPr>
            <a:xfrm rot="18900000">
              <a:off x="998429"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1" name="Freeform 470">
              <a:extLst>
                <a:ext uri="{FF2B5EF4-FFF2-40B4-BE49-F238E27FC236}">
                  <a16:creationId xmlns:a16="http://schemas.microsoft.com/office/drawing/2014/main" id="{4335A49C-E2BE-784E-B8CF-8439C385AA30}"/>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2" name="Freeform 471">
              <a:extLst>
                <a:ext uri="{FF2B5EF4-FFF2-40B4-BE49-F238E27FC236}">
                  <a16:creationId xmlns:a16="http://schemas.microsoft.com/office/drawing/2014/main" id="{9C744156-D5C3-7B4F-B167-C2DB90E136C7}"/>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473" name="Graphic 6">
            <a:extLst>
              <a:ext uri="{FF2B5EF4-FFF2-40B4-BE49-F238E27FC236}">
                <a16:creationId xmlns:a16="http://schemas.microsoft.com/office/drawing/2014/main" id="{C72BFB70-55E0-DF46-B577-19EFAE6F109E}"/>
              </a:ext>
            </a:extLst>
          </p:cNvPr>
          <p:cNvSpPr/>
          <p:nvPr userDrawn="1"/>
        </p:nvSpPr>
        <p:spPr>
          <a:xfrm rot="5400000">
            <a:off x="1537185" y="7013165"/>
            <a:ext cx="434928" cy="3562569"/>
          </a:xfrm>
          <a:custGeom>
            <a:avLst/>
            <a:gdLst>
              <a:gd name="connsiteX0" fmla="*/ 0 w 101407"/>
              <a:gd name="connsiteY0" fmla="*/ 0 h 618290"/>
              <a:gd name="connsiteX1" fmla="*/ 101407 w 101407"/>
              <a:gd name="connsiteY1" fmla="*/ 0 h 618290"/>
              <a:gd name="connsiteX2" fmla="*/ 101407 w 101407"/>
              <a:gd name="connsiteY2" fmla="*/ 618291 h 618290"/>
              <a:gd name="connsiteX3" fmla="*/ 0 w 101407"/>
              <a:gd name="connsiteY3" fmla="*/ 618291 h 618290"/>
            </a:gdLst>
            <a:ahLst/>
            <a:cxnLst>
              <a:cxn ang="0">
                <a:pos x="connsiteX0" y="connsiteY0"/>
              </a:cxn>
              <a:cxn ang="0">
                <a:pos x="connsiteX1" y="connsiteY1"/>
              </a:cxn>
              <a:cxn ang="0">
                <a:pos x="connsiteX2" y="connsiteY2"/>
              </a:cxn>
              <a:cxn ang="0">
                <a:pos x="connsiteX3" y="connsiteY3"/>
              </a:cxn>
            </a:cxnLst>
            <a:rect l="l" t="t" r="r" b="b"/>
            <a:pathLst>
              <a:path w="101407" h="618290">
                <a:moveTo>
                  <a:pt x="0" y="0"/>
                </a:moveTo>
                <a:lnTo>
                  <a:pt x="101407" y="0"/>
                </a:lnTo>
                <a:lnTo>
                  <a:pt x="101407" y="618291"/>
                </a:lnTo>
                <a:lnTo>
                  <a:pt x="0" y="618291"/>
                </a:lnTo>
                <a:close/>
              </a:path>
            </a:pathLst>
          </a:custGeom>
          <a:solidFill>
            <a:srgbClr val="F48043"/>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474" name="Text Placeholder 32">
            <a:extLst>
              <a:ext uri="{FF2B5EF4-FFF2-40B4-BE49-F238E27FC236}">
                <a16:creationId xmlns:a16="http://schemas.microsoft.com/office/drawing/2014/main" id="{D481FED3-11AF-6A4B-8C6F-B0AC58017497}"/>
              </a:ext>
            </a:extLst>
          </p:cNvPr>
          <p:cNvSpPr>
            <a:spLocks noGrp="1"/>
          </p:cNvSpPr>
          <p:nvPr>
            <p:ph type="body" sz="quarter" idx="44" hasCustomPrompt="1"/>
          </p:nvPr>
        </p:nvSpPr>
        <p:spPr>
          <a:xfrm>
            <a:off x="356278" y="8613073"/>
            <a:ext cx="2774345" cy="606265"/>
          </a:xfrm>
          <a:prstGeom prst="rect">
            <a:avLst/>
          </a:prstGeom>
        </p:spPr>
        <p:txBody>
          <a:bodyPr>
            <a:noAutofit/>
          </a:bodyPr>
          <a:lstStyle>
            <a:lvl1pPr marL="0" indent="0" algn="l">
              <a:lnSpc>
                <a:spcPct val="100000"/>
              </a:lnSpc>
              <a:spcBef>
                <a:spcPts val="0"/>
              </a:spcBef>
              <a:buNone/>
              <a:defRPr sz="2000" b="0" i="0">
                <a:solidFill>
                  <a:schemeClr val="bg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err="1"/>
              <a:t>www.website.eu</a:t>
            </a:r>
            <a:endParaRPr lang="en-US" dirty="0"/>
          </a:p>
        </p:txBody>
      </p:sp>
      <p:grpSp>
        <p:nvGrpSpPr>
          <p:cNvPr id="5" name="Group 4">
            <a:extLst>
              <a:ext uri="{FF2B5EF4-FFF2-40B4-BE49-F238E27FC236}">
                <a16:creationId xmlns:a16="http://schemas.microsoft.com/office/drawing/2014/main" id="{6D892F91-E25A-7C4E-BE62-A5F7A8D2DCC7}"/>
              </a:ext>
            </a:extLst>
          </p:cNvPr>
          <p:cNvGrpSpPr/>
          <p:nvPr userDrawn="1"/>
        </p:nvGrpSpPr>
        <p:grpSpPr>
          <a:xfrm>
            <a:off x="10574" y="9665387"/>
            <a:ext cx="6827767" cy="606265"/>
            <a:chOff x="46096" y="9219338"/>
            <a:chExt cx="5971324" cy="530218"/>
          </a:xfrm>
        </p:grpSpPr>
        <p:pic>
          <p:nvPicPr>
            <p:cNvPr id="4" name="Picture 3">
              <a:extLst>
                <a:ext uri="{FF2B5EF4-FFF2-40B4-BE49-F238E27FC236}">
                  <a16:creationId xmlns:a16="http://schemas.microsoft.com/office/drawing/2014/main" id="{7C510740-CF35-2140-B41D-1028686FD8B7}"/>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8665" t="-101"/>
            <a:stretch/>
          </p:blipFill>
          <p:spPr>
            <a:xfrm>
              <a:off x="46096" y="9270410"/>
              <a:ext cx="2237583" cy="434929"/>
            </a:xfrm>
            <a:prstGeom prst="rect">
              <a:avLst/>
            </a:prstGeom>
          </p:spPr>
        </p:pic>
        <p:pic>
          <p:nvPicPr>
            <p:cNvPr id="475" name="Picture 474">
              <a:extLst>
                <a:ext uri="{FF2B5EF4-FFF2-40B4-BE49-F238E27FC236}">
                  <a16:creationId xmlns:a16="http://schemas.microsoft.com/office/drawing/2014/main" id="{4EEC7D9D-3CDC-1C42-8BFE-5D5B32E8EA7D}"/>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2061411" y="9272439"/>
              <a:ext cx="1892844" cy="432899"/>
            </a:xfrm>
            <a:prstGeom prst="rect">
              <a:avLst/>
            </a:prstGeom>
          </p:spPr>
        </p:pic>
        <p:pic>
          <p:nvPicPr>
            <p:cNvPr id="476" name="Picture 475">
              <a:extLst>
                <a:ext uri="{FF2B5EF4-FFF2-40B4-BE49-F238E27FC236}">
                  <a16:creationId xmlns:a16="http://schemas.microsoft.com/office/drawing/2014/main" id="{E986673F-B32F-8246-9153-90229AC4EFB4}"/>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r="-2204" b="-26508"/>
            <a:stretch/>
          </p:blipFill>
          <p:spPr>
            <a:xfrm>
              <a:off x="3779837" y="9219338"/>
              <a:ext cx="2237583" cy="530218"/>
            </a:xfrm>
            <a:prstGeom prst="rect">
              <a:avLst/>
            </a:prstGeom>
          </p:spPr>
        </p:pic>
      </p:grpSp>
    </p:spTree>
    <p:extLst>
      <p:ext uri="{BB962C8B-B14F-4D97-AF65-F5344CB8AC3E}">
        <p14:creationId xmlns:p14="http://schemas.microsoft.com/office/powerpoint/2010/main" val="3587993083"/>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ntent Pag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56A87AF-0382-3F0A-F1E5-69A23F701BC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bwMode="auto">
          <a:xfrm>
            <a:off x="2355669" y="9941456"/>
            <a:ext cx="1184829" cy="272079"/>
          </a:xfrm>
          <a:prstGeom prst="rect">
            <a:avLst/>
          </a:prstGeom>
          <a:ln>
            <a:noFill/>
          </a:ln>
          <a:extLst>
            <a:ext uri="{53640926-AAD7-44d8-BBD7-CCE9431645EC}">
              <a14:shadowObscured xmlns:a14="http://schemas.microsoft.com/office/drawing/2010/main" xmlns=""/>
            </a:ext>
          </a:extLst>
        </p:spPr>
      </p:pic>
      <p:sp>
        <p:nvSpPr>
          <p:cNvPr id="361" name="Rectangle 360">
            <a:extLst>
              <a:ext uri="{FF2B5EF4-FFF2-40B4-BE49-F238E27FC236}">
                <a16:creationId xmlns:a16="http://schemas.microsoft.com/office/drawing/2014/main" id="{24D75763-FFFE-D346-B173-3FFA4F7CAF72}"/>
              </a:ext>
            </a:extLst>
          </p:cNvPr>
          <p:cNvSpPr/>
          <p:nvPr userDrawn="1"/>
        </p:nvSpPr>
        <p:spPr>
          <a:xfrm flipH="1" flipV="1">
            <a:off x="-239" y="2914275"/>
            <a:ext cx="7560153" cy="959777"/>
          </a:xfrm>
          <a:prstGeom prst="rect">
            <a:avLst/>
          </a:prstGeom>
          <a:solidFill>
            <a:srgbClr val="8E2F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330" name="Text Placeholder 32">
            <a:extLst>
              <a:ext uri="{FF2B5EF4-FFF2-40B4-BE49-F238E27FC236}">
                <a16:creationId xmlns:a16="http://schemas.microsoft.com/office/drawing/2014/main" id="{E5656F6E-37C8-074A-8E96-43D0F2FC50CE}"/>
              </a:ext>
            </a:extLst>
          </p:cNvPr>
          <p:cNvSpPr>
            <a:spLocks noGrp="1"/>
          </p:cNvSpPr>
          <p:nvPr>
            <p:ph type="body" sz="quarter" idx="11" hasCustomPrompt="1"/>
          </p:nvPr>
        </p:nvSpPr>
        <p:spPr>
          <a:xfrm>
            <a:off x="2010151" y="4525106"/>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01</a:t>
            </a:r>
            <a:endParaRPr lang="en-US" dirty="0"/>
          </a:p>
        </p:txBody>
      </p:sp>
      <p:sp>
        <p:nvSpPr>
          <p:cNvPr id="331" name="Text Placeholder 32">
            <a:extLst>
              <a:ext uri="{FF2B5EF4-FFF2-40B4-BE49-F238E27FC236}">
                <a16:creationId xmlns:a16="http://schemas.microsoft.com/office/drawing/2014/main" id="{325D83A7-79C8-A548-BBC2-CA89723CA6CF}"/>
              </a:ext>
            </a:extLst>
          </p:cNvPr>
          <p:cNvSpPr>
            <a:spLocks noGrp="1"/>
          </p:cNvSpPr>
          <p:nvPr>
            <p:ph type="body" sz="quarter" idx="49" hasCustomPrompt="1"/>
          </p:nvPr>
        </p:nvSpPr>
        <p:spPr>
          <a:xfrm>
            <a:off x="2793117" y="4525106"/>
            <a:ext cx="3544003" cy="348400"/>
          </a:xfrm>
          <a:prstGeom prst="rect">
            <a:avLst/>
          </a:prstGeom>
        </p:spPr>
        <p:txBody>
          <a:bodyPr anchor="ctr">
            <a:noAutofit/>
          </a:bodyPr>
          <a:lstStyle>
            <a:lvl1pPr marL="0" indent="0" algn="l">
              <a:buNone/>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Introduction</a:t>
            </a:r>
            <a:endParaRPr lang="en-US" dirty="0"/>
          </a:p>
        </p:txBody>
      </p:sp>
      <p:sp>
        <p:nvSpPr>
          <p:cNvPr id="332" name="Text Placeholder 32">
            <a:extLst>
              <a:ext uri="{FF2B5EF4-FFF2-40B4-BE49-F238E27FC236}">
                <a16:creationId xmlns:a16="http://schemas.microsoft.com/office/drawing/2014/main" id="{9709ADB0-7EC7-7E4D-AB1C-AFDBEA20E333}"/>
              </a:ext>
            </a:extLst>
          </p:cNvPr>
          <p:cNvSpPr>
            <a:spLocks noGrp="1"/>
          </p:cNvSpPr>
          <p:nvPr>
            <p:ph type="body" sz="quarter" idx="13" hasCustomPrompt="1"/>
          </p:nvPr>
        </p:nvSpPr>
        <p:spPr>
          <a:xfrm>
            <a:off x="2010151" y="5000348"/>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02</a:t>
            </a:r>
            <a:endParaRPr lang="en-US" dirty="0"/>
          </a:p>
        </p:txBody>
      </p:sp>
      <p:sp>
        <p:nvSpPr>
          <p:cNvPr id="333" name="Text Placeholder 32">
            <a:extLst>
              <a:ext uri="{FF2B5EF4-FFF2-40B4-BE49-F238E27FC236}">
                <a16:creationId xmlns:a16="http://schemas.microsoft.com/office/drawing/2014/main" id="{BD9CCF2E-E31B-F24B-AE3A-F3AD0C0D725D}"/>
              </a:ext>
            </a:extLst>
          </p:cNvPr>
          <p:cNvSpPr>
            <a:spLocks noGrp="1"/>
          </p:cNvSpPr>
          <p:nvPr>
            <p:ph type="body" sz="quarter" idx="14" hasCustomPrompt="1"/>
          </p:nvPr>
        </p:nvSpPr>
        <p:spPr>
          <a:xfrm>
            <a:off x="2793117" y="5000348"/>
            <a:ext cx="3544003" cy="349200"/>
          </a:xfrm>
          <a:prstGeom prst="rect">
            <a:avLst/>
          </a:prstGeom>
        </p:spPr>
        <p:txBody>
          <a:bodyPr anchor="ctr">
            <a:noAutofit/>
          </a:bodyPr>
          <a:lstStyle>
            <a:lvl1pPr marL="0" marR="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marL="0" marR="0" lvl="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a:pPr>
            <a:r>
              <a:rPr lang="en-GB" dirty="0"/>
              <a:t>About us</a:t>
            </a:r>
            <a:endParaRPr lang="en-US" dirty="0"/>
          </a:p>
        </p:txBody>
      </p:sp>
      <p:sp>
        <p:nvSpPr>
          <p:cNvPr id="334" name="Text Placeholder 32">
            <a:extLst>
              <a:ext uri="{FF2B5EF4-FFF2-40B4-BE49-F238E27FC236}">
                <a16:creationId xmlns:a16="http://schemas.microsoft.com/office/drawing/2014/main" id="{89761DE6-BA61-A040-9787-C409D41D3210}"/>
              </a:ext>
            </a:extLst>
          </p:cNvPr>
          <p:cNvSpPr>
            <a:spLocks noGrp="1"/>
          </p:cNvSpPr>
          <p:nvPr>
            <p:ph type="body" sz="quarter" idx="15" hasCustomPrompt="1"/>
          </p:nvPr>
        </p:nvSpPr>
        <p:spPr>
          <a:xfrm>
            <a:off x="2010151" y="5501482"/>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03</a:t>
            </a:r>
            <a:endParaRPr lang="en-US" dirty="0"/>
          </a:p>
        </p:txBody>
      </p:sp>
      <p:sp>
        <p:nvSpPr>
          <p:cNvPr id="335" name="Text Placeholder 32">
            <a:extLst>
              <a:ext uri="{FF2B5EF4-FFF2-40B4-BE49-F238E27FC236}">
                <a16:creationId xmlns:a16="http://schemas.microsoft.com/office/drawing/2014/main" id="{D89BB1F5-7B63-824C-8677-757940098E1E}"/>
              </a:ext>
            </a:extLst>
          </p:cNvPr>
          <p:cNvSpPr>
            <a:spLocks noGrp="1"/>
          </p:cNvSpPr>
          <p:nvPr>
            <p:ph type="body" sz="quarter" idx="19" hasCustomPrompt="1"/>
          </p:nvPr>
        </p:nvSpPr>
        <p:spPr>
          <a:xfrm>
            <a:off x="2793117" y="5501482"/>
            <a:ext cx="3544003" cy="348400"/>
          </a:xfrm>
          <a:prstGeom prst="rect">
            <a:avLst/>
          </a:prstGeom>
        </p:spPr>
        <p:txBody>
          <a:bodyPr anchor="ctr">
            <a:noAutofit/>
          </a:bodyPr>
          <a:lstStyle>
            <a:lvl1pPr marL="0" indent="0" algn="l">
              <a:buNone/>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The Project</a:t>
            </a:r>
            <a:endParaRPr lang="en-US" dirty="0"/>
          </a:p>
        </p:txBody>
      </p:sp>
      <p:sp>
        <p:nvSpPr>
          <p:cNvPr id="336" name="Text Placeholder 32">
            <a:extLst>
              <a:ext uri="{FF2B5EF4-FFF2-40B4-BE49-F238E27FC236}">
                <a16:creationId xmlns:a16="http://schemas.microsoft.com/office/drawing/2014/main" id="{57D38869-9F43-0F44-BFF1-2099B0C5644A}"/>
              </a:ext>
            </a:extLst>
          </p:cNvPr>
          <p:cNvSpPr>
            <a:spLocks noGrp="1"/>
          </p:cNvSpPr>
          <p:nvPr>
            <p:ph type="body" sz="quarter" idx="17" hasCustomPrompt="1"/>
          </p:nvPr>
        </p:nvSpPr>
        <p:spPr>
          <a:xfrm>
            <a:off x="2010151" y="6002437"/>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04</a:t>
            </a:r>
            <a:endParaRPr lang="en-US" dirty="0"/>
          </a:p>
        </p:txBody>
      </p:sp>
      <p:sp>
        <p:nvSpPr>
          <p:cNvPr id="337" name="Text Placeholder 32">
            <a:extLst>
              <a:ext uri="{FF2B5EF4-FFF2-40B4-BE49-F238E27FC236}">
                <a16:creationId xmlns:a16="http://schemas.microsoft.com/office/drawing/2014/main" id="{B33A46CF-72DE-724E-A383-028E3C486710}"/>
              </a:ext>
            </a:extLst>
          </p:cNvPr>
          <p:cNvSpPr>
            <a:spLocks noGrp="1"/>
          </p:cNvSpPr>
          <p:nvPr>
            <p:ph type="body" sz="quarter" idx="20" hasCustomPrompt="1"/>
          </p:nvPr>
        </p:nvSpPr>
        <p:spPr>
          <a:xfrm>
            <a:off x="2793117" y="6002437"/>
            <a:ext cx="3544003" cy="348400"/>
          </a:xfrm>
          <a:prstGeom prst="rect">
            <a:avLst/>
          </a:prstGeom>
        </p:spPr>
        <p:txBody>
          <a:bodyPr anchor="ctr">
            <a:noAutofit/>
          </a:bodyPr>
          <a:lstStyle>
            <a:lvl1pPr marL="0" indent="0" algn="l">
              <a:buNone/>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Gallery</a:t>
            </a:r>
            <a:endParaRPr lang="en-US" dirty="0"/>
          </a:p>
        </p:txBody>
      </p:sp>
      <p:sp>
        <p:nvSpPr>
          <p:cNvPr id="338" name="Text Placeholder 32">
            <a:extLst>
              <a:ext uri="{FF2B5EF4-FFF2-40B4-BE49-F238E27FC236}">
                <a16:creationId xmlns:a16="http://schemas.microsoft.com/office/drawing/2014/main" id="{8AF90649-A83F-2F4A-B11F-76E0A49118C3}"/>
              </a:ext>
            </a:extLst>
          </p:cNvPr>
          <p:cNvSpPr>
            <a:spLocks noGrp="1"/>
          </p:cNvSpPr>
          <p:nvPr>
            <p:ph type="body" sz="quarter" idx="21" hasCustomPrompt="1"/>
          </p:nvPr>
        </p:nvSpPr>
        <p:spPr>
          <a:xfrm>
            <a:off x="2010151" y="6504227"/>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05</a:t>
            </a:r>
            <a:endParaRPr lang="en-US" dirty="0"/>
          </a:p>
        </p:txBody>
      </p:sp>
      <p:sp>
        <p:nvSpPr>
          <p:cNvPr id="339" name="Text Placeholder 32">
            <a:extLst>
              <a:ext uri="{FF2B5EF4-FFF2-40B4-BE49-F238E27FC236}">
                <a16:creationId xmlns:a16="http://schemas.microsoft.com/office/drawing/2014/main" id="{EAB79600-A97B-F44A-B1F4-C908D7C2023F}"/>
              </a:ext>
            </a:extLst>
          </p:cNvPr>
          <p:cNvSpPr>
            <a:spLocks noGrp="1"/>
          </p:cNvSpPr>
          <p:nvPr>
            <p:ph type="body" sz="quarter" idx="22" hasCustomPrompt="1"/>
          </p:nvPr>
        </p:nvSpPr>
        <p:spPr>
          <a:xfrm>
            <a:off x="2793117" y="6504227"/>
            <a:ext cx="3544003" cy="348400"/>
          </a:xfrm>
          <a:prstGeom prst="rect">
            <a:avLst/>
          </a:prstGeom>
        </p:spPr>
        <p:txBody>
          <a:bodyPr anchor="ctr">
            <a:noAutofit/>
          </a:bodyPr>
          <a:lstStyle>
            <a:lvl1pPr marL="0" indent="0" algn="l">
              <a:buNone/>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Our Team</a:t>
            </a:r>
            <a:endParaRPr lang="en-US" dirty="0"/>
          </a:p>
        </p:txBody>
      </p:sp>
      <p:sp>
        <p:nvSpPr>
          <p:cNvPr id="340" name="Text Placeholder 32">
            <a:extLst>
              <a:ext uri="{FF2B5EF4-FFF2-40B4-BE49-F238E27FC236}">
                <a16:creationId xmlns:a16="http://schemas.microsoft.com/office/drawing/2014/main" id="{E3702C07-BBF5-8847-B222-966AEEFDB82F}"/>
              </a:ext>
            </a:extLst>
          </p:cNvPr>
          <p:cNvSpPr>
            <a:spLocks noGrp="1"/>
          </p:cNvSpPr>
          <p:nvPr>
            <p:ph type="body" sz="quarter" idx="51" hasCustomPrompt="1"/>
          </p:nvPr>
        </p:nvSpPr>
        <p:spPr>
          <a:xfrm>
            <a:off x="2019791" y="7033423"/>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06</a:t>
            </a:r>
            <a:endParaRPr lang="en-US" dirty="0"/>
          </a:p>
        </p:txBody>
      </p:sp>
      <p:sp>
        <p:nvSpPr>
          <p:cNvPr id="341" name="Text Placeholder 32">
            <a:extLst>
              <a:ext uri="{FF2B5EF4-FFF2-40B4-BE49-F238E27FC236}">
                <a16:creationId xmlns:a16="http://schemas.microsoft.com/office/drawing/2014/main" id="{8A3DC48D-0CD9-464E-AE57-DF56AB5C501E}"/>
              </a:ext>
            </a:extLst>
          </p:cNvPr>
          <p:cNvSpPr>
            <a:spLocks noGrp="1"/>
          </p:cNvSpPr>
          <p:nvPr>
            <p:ph type="body" sz="quarter" idx="52" hasCustomPrompt="1"/>
          </p:nvPr>
        </p:nvSpPr>
        <p:spPr>
          <a:xfrm>
            <a:off x="2802757" y="7033423"/>
            <a:ext cx="3544003" cy="348400"/>
          </a:xfrm>
          <a:prstGeom prst="rect">
            <a:avLst/>
          </a:prstGeom>
        </p:spPr>
        <p:txBody>
          <a:bodyPr anchor="ctr">
            <a:noAutofit/>
          </a:bodyPr>
          <a:lstStyle>
            <a:lvl1pPr marL="0" indent="0" algn="l">
              <a:buNone/>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Question and Answers</a:t>
            </a:r>
            <a:endParaRPr lang="en-US" dirty="0"/>
          </a:p>
        </p:txBody>
      </p:sp>
      <p:sp>
        <p:nvSpPr>
          <p:cNvPr id="342" name="Text Placeholder 32">
            <a:extLst>
              <a:ext uri="{FF2B5EF4-FFF2-40B4-BE49-F238E27FC236}">
                <a16:creationId xmlns:a16="http://schemas.microsoft.com/office/drawing/2014/main" id="{2C434D2A-7E3F-AC4D-B388-864713FC0806}"/>
              </a:ext>
            </a:extLst>
          </p:cNvPr>
          <p:cNvSpPr>
            <a:spLocks noGrp="1"/>
          </p:cNvSpPr>
          <p:nvPr>
            <p:ph type="body" sz="quarter" idx="53" hasCustomPrompt="1"/>
          </p:nvPr>
        </p:nvSpPr>
        <p:spPr>
          <a:xfrm>
            <a:off x="2019791" y="7523655"/>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07</a:t>
            </a:r>
            <a:endParaRPr lang="en-US" dirty="0"/>
          </a:p>
        </p:txBody>
      </p:sp>
      <p:sp>
        <p:nvSpPr>
          <p:cNvPr id="343" name="Text Placeholder 32">
            <a:extLst>
              <a:ext uri="{FF2B5EF4-FFF2-40B4-BE49-F238E27FC236}">
                <a16:creationId xmlns:a16="http://schemas.microsoft.com/office/drawing/2014/main" id="{B50D5349-F391-B64B-B3C2-DF37D4F2ABE7}"/>
              </a:ext>
            </a:extLst>
          </p:cNvPr>
          <p:cNvSpPr>
            <a:spLocks noGrp="1"/>
          </p:cNvSpPr>
          <p:nvPr>
            <p:ph type="body" sz="quarter" idx="54" hasCustomPrompt="1"/>
          </p:nvPr>
        </p:nvSpPr>
        <p:spPr>
          <a:xfrm>
            <a:off x="2802757" y="7523655"/>
            <a:ext cx="3544003" cy="348400"/>
          </a:xfrm>
          <a:prstGeom prst="rect">
            <a:avLst/>
          </a:prstGeom>
        </p:spPr>
        <p:txBody>
          <a:bodyPr anchor="ctr">
            <a:noAutofit/>
          </a:bodyPr>
          <a:lstStyle>
            <a:lvl1pPr marL="0" indent="0" algn="l">
              <a:buNone/>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Conclusion</a:t>
            </a:r>
            <a:endParaRPr lang="en-US" dirty="0"/>
          </a:p>
        </p:txBody>
      </p:sp>
      <p:sp>
        <p:nvSpPr>
          <p:cNvPr id="344" name="Rectangle 343">
            <a:extLst>
              <a:ext uri="{FF2B5EF4-FFF2-40B4-BE49-F238E27FC236}">
                <a16:creationId xmlns:a16="http://schemas.microsoft.com/office/drawing/2014/main" id="{72F68190-18F9-DF4D-83C1-0EFA2EB257C4}"/>
              </a:ext>
            </a:extLst>
          </p:cNvPr>
          <p:cNvSpPr/>
          <p:nvPr userDrawn="1"/>
        </p:nvSpPr>
        <p:spPr>
          <a:xfrm>
            <a:off x="3969762" y="9846663"/>
            <a:ext cx="2888501" cy="461665"/>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600" kern="1200">
                <a:solidFill>
                  <a:srgbClr val="000000"/>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National Agency. Neither the European Union nor National Agency can be held responsible for them. </a:t>
            </a:r>
            <a:endParaRPr lang="en-US" sz="600" kern="1200" dirty="0">
              <a:solidFill>
                <a:srgbClr val="000000"/>
              </a:solidFill>
              <a:latin typeface="Calibri" panose="020F0502020204030204" pitchFamily="34" charset="0"/>
              <a:ea typeface="Open Sans" panose="020B0606030504020204" pitchFamily="34" charset="0"/>
              <a:cs typeface="Calibri" panose="020F0502020204030204" pitchFamily="34" charset="0"/>
            </a:endParaRPr>
          </a:p>
        </p:txBody>
      </p:sp>
      <p:sp>
        <p:nvSpPr>
          <p:cNvPr id="362" name="Text Placeholder 32">
            <a:extLst>
              <a:ext uri="{FF2B5EF4-FFF2-40B4-BE49-F238E27FC236}">
                <a16:creationId xmlns:a16="http://schemas.microsoft.com/office/drawing/2014/main" id="{5D8C5A76-9737-8F42-891A-E48FC08715FD}"/>
              </a:ext>
            </a:extLst>
          </p:cNvPr>
          <p:cNvSpPr>
            <a:spLocks noGrp="1"/>
          </p:cNvSpPr>
          <p:nvPr>
            <p:ph type="body" sz="quarter" idx="47" hasCustomPrompt="1"/>
          </p:nvPr>
        </p:nvSpPr>
        <p:spPr>
          <a:xfrm>
            <a:off x="1889178" y="2833642"/>
            <a:ext cx="4667603" cy="1910174"/>
          </a:xfrm>
          <a:prstGeom prst="rect">
            <a:avLst/>
          </a:prstGeom>
        </p:spPr>
        <p:txBody>
          <a:bodyPr>
            <a:noAutofit/>
          </a:bodyPr>
          <a:lstStyle>
            <a:lvl1pPr marL="0" indent="0" algn="l">
              <a:buNone/>
              <a:defRPr sz="72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CONTENTS</a:t>
            </a:r>
            <a:endParaRPr lang="en-US" dirty="0"/>
          </a:p>
        </p:txBody>
      </p:sp>
      <p:grpSp>
        <p:nvGrpSpPr>
          <p:cNvPr id="363" name="Group 362">
            <a:extLst>
              <a:ext uri="{FF2B5EF4-FFF2-40B4-BE49-F238E27FC236}">
                <a16:creationId xmlns:a16="http://schemas.microsoft.com/office/drawing/2014/main" id="{C9C7A155-CFF8-4E44-A020-7CC6DFA0FFB7}"/>
              </a:ext>
            </a:extLst>
          </p:cNvPr>
          <p:cNvGrpSpPr/>
          <p:nvPr userDrawn="1"/>
        </p:nvGrpSpPr>
        <p:grpSpPr>
          <a:xfrm rot="10800000" flipH="1">
            <a:off x="-162801" y="-169822"/>
            <a:ext cx="2182728" cy="1896913"/>
            <a:chOff x="-220413" y="5470274"/>
            <a:chExt cx="2590079" cy="2250924"/>
          </a:xfrm>
        </p:grpSpPr>
        <p:sp>
          <p:nvSpPr>
            <p:cNvPr id="364" name="Freeform 363">
              <a:extLst>
                <a:ext uri="{FF2B5EF4-FFF2-40B4-BE49-F238E27FC236}">
                  <a16:creationId xmlns:a16="http://schemas.microsoft.com/office/drawing/2014/main" id="{813CAC25-DDBA-F947-817D-6DF6AD055AED}"/>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65" name="Freeform 364">
              <a:extLst>
                <a:ext uri="{FF2B5EF4-FFF2-40B4-BE49-F238E27FC236}">
                  <a16:creationId xmlns:a16="http://schemas.microsoft.com/office/drawing/2014/main" id="{1C2CC948-D531-8F46-BD1A-9DE6BE1A20DC}"/>
                </a:ext>
              </a:extLst>
            </p:cNvPr>
            <p:cNvSpPr/>
            <p:nvPr/>
          </p:nvSpPr>
          <p:spPr>
            <a:xfrm rot="18899028">
              <a:off x="997580"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66" name="Freeform 365">
              <a:extLst>
                <a:ext uri="{FF2B5EF4-FFF2-40B4-BE49-F238E27FC236}">
                  <a16:creationId xmlns:a16="http://schemas.microsoft.com/office/drawing/2014/main" id="{3E44B105-B689-E04C-A756-3E0D0368FE7E}"/>
                </a:ext>
              </a:extLst>
            </p:cNvPr>
            <p:cNvSpPr/>
            <p:nvPr/>
          </p:nvSpPr>
          <p:spPr>
            <a:xfrm rot="18900000">
              <a:off x="1370144"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67" name="Freeform 366">
              <a:extLst>
                <a:ext uri="{FF2B5EF4-FFF2-40B4-BE49-F238E27FC236}">
                  <a16:creationId xmlns:a16="http://schemas.microsoft.com/office/drawing/2014/main" id="{D72A6685-FB67-BD4F-BEC3-475E2F3E4DE3}"/>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68" name="Freeform 367">
              <a:extLst>
                <a:ext uri="{FF2B5EF4-FFF2-40B4-BE49-F238E27FC236}">
                  <a16:creationId xmlns:a16="http://schemas.microsoft.com/office/drawing/2014/main" id="{F3F84D2A-865F-AE4F-A746-0BBEDD73DD24}"/>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69" name="Freeform 368">
              <a:extLst>
                <a:ext uri="{FF2B5EF4-FFF2-40B4-BE49-F238E27FC236}">
                  <a16:creationId xmlns:a16="http://schemas.microsoft.com/office/drawing/2014/main" id="{8DF0A456-D7E1-CE45-B3F0-5EA3CDA9E281}"/>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0" name="Freeform 369">
              <a:extLst>
                <a:ext uri="{FF2B5EF4-FFF2-40B4-BE49-F238E27FC236}">
                  <a16:creationId xmlns:a16="http://schemas.microsoft.com/office/drawing/2014/main" id="{9E53BC88-FAFD-4246-AC8F-07A07FCB3F8A}"/>
                </a:ext>
              </a:extLst>
            </p:cNvPr>
            <p:cNvSpPr/>
            <p:nvPr/>
          </p:nvSpPr>
          <p:spPr>
            <a:xfrm rot="18900000">
              <a:off x="684927" y="6806208"/>
              <a:ext cx="439784"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1" name="Freeform 370">
              <a:extLst>
                <a:ext uri="{FF2B5EF4-FFF2-40B4-BE49-F238E27FC236}">
                  <a16:creationId xmlns:a16="http://schemas.microsoft.com/office/drawing/2014/main" id="{741C1162-9143-AC46-B6DC-8BF2CDAB726F}"/>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2" name="Freeform 371">
              <a:extLst>
                <a:ext uri="{FF2B5EF4-FFF2-40B4-BE49-F238E27FC236}">
                  <a16:creationId xmlns:a16="http://schemas.microsoft.com/office/drawing/2014/main" id="{0EFD97DF-E31F-5640-8079-78FF8D7F94F2}"/>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3" name="Freeform 372">
              <a:extLst>
                <a:ext uri="{FF2B5EF4-FFF2-40B4-BE49-F238E27FC236}">
                  <a16:creationId xmlns:a16="http://schemas.microsoft.com/office/drawing/2014/main" id="{43B61CBD-B44A-CF4F-A8B3-E95409FB2E30}"/>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4" name="Freeform 373">
              <a:extLst>
                <a:ext uri="{FF2B5EF4-FFF2-40B4-BE49-F238E27FC236}">
                  <a16:creationId xmlns:a16="http://schemas.microsoft.com/office/drawing/2014/main" id="{6B520F88-318B-634F-A7A4-9A84419D436D}"/>
                </a:ext>
              </a:extLst>
            </p:cNvPr>
            <p:cNvSpPr/>
            <p:nvPr/>
          </p:nvSpPr>
          <p:spPr>
            <a:xfrm rot="18900000">
              <a:off x="1929881"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5" name="Freeform 374">
              <a:extLst>
                <a:ext uri="{FF2B5EF4-FFF2-40B4-BE49-F238E27FC236}">
                  <a16:creationId xmlns:a16="http://schemas.microsoft.com/office/drawing/2014/main" id="{0840E134-A18E-DC4C-9EC8-B4BB9A040DE1}"/>
                </a:ext>
              </a:extLst>
            </p:cNvPr>
            <p:cNvSpPr/>
            <p:nvPr/>
          </p:nvSpPr>
          <p:spPr>
            <a:xfrm>
              <a:off x="1216651"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6" name="Freeform 375">
              <a:extLst>
                <a:ext uri="{FF2B5EF4-FFF2-40B4-BE49-F238E27FC236}">
                  <a16:creationId xmlns:a16="http://schemas.microsoft.com/office/drawing/2014/main" id="{391D687F-4508-FA4A-ADDF-CCACD4B9616D}"/>
                </a:ext>
              </a:extLst>
            </p:cNvPr>
            <p:cNvSpPr/>
            <p:nvPr/>
          </p:nvSpPr>
          <p:spPr>
            <a:xfrm rot="18900486">
              <a:off x="1307749"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7" name="Freeform 376">
              <a:extLst>
                <a:ext uri="{FF2B5EF4-FFF2-40B4-BE49-F238E27FC236}">
                  <a16:creationId xmlns:a16="http://schemas.microsoft.com/office/drawing/2014/main" id="{921F4CFF-8AB4-4849-9514-810E85508177}"/>
                </a:ext>
              </a:extLst>
            </p:cNvPr>
            <p:cNvSpPr/>
            <p:nvPr/>
          </p:nvSpPr>
          <p:spPr>
            <a:xfrm rot="18900000">
              <a:off x="997478"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8" name="Freeform 377">
              <a:extLst>
                <a:ext uri="{FF2B5EF4-FFF2-40B4-BE49-F238E27FC236}">
                  <a16:creationId xmlns:a16="http://schemas.microsoft.com/office/drawing/2014/main" id="{64FE09DE-7548-CA46-AF8A-503C8EF2DDD3}"/>
                </a:ext>
              </a:extLst>
            </p:cNvPr>
            <p:cNvSpPr/>
            <p:nvPr/>
          </p:nvSpPr>
          <p:spPr>
            <a:xfrm rot="18900486">
              <a:off x="685546"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9" name="Freeform 378">
              <a:extLst>
                <a:ext uri="{FF2B5EF4-FFF2-40B4-BE49-F238E27FC236}">
                  <a16:creationId xmlns:a16="http://schemas.microsoft.com/office/drawing/2014/main" id="{21A00AB0-C253-D94A-9899-78670090CDD0}"/>
                </a:ext>
              </a:extLst>
            </p:cNvPr>
            <p:cNvSpPr/>
            <p:nvPr/>
          </p:nvSpPr>
          <p:spPr>
            <a:xfrm rot="18900000">
              <a:off x="998429"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80" name="Freeform 379">
              <a:extLst>
                <a:ext uri="{FF2B5EF4-FFF2-40B4-BE49-F238E27FC236}">
                  <a16:creationId xmlns:a16="http://schemas.microsoft.com/office/drawing/2014/main" id="{711AC874-4820-9E42-9B0E-9A226DFFAD58}"/>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81" name="Freeform 380">
              <a:extLst>
                <a:ext uri="{FF2B5EF4-FFF2-40B4-BE49-F238E27FC236}">
                  <a16:creationId xmlns:a16="http://schemas.microsoft.com/office/drawing/2014/main" id="{B636E255-B910-094F-A7B4-6017DC5BB373}"/>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spTree>
    <p:extLst>
      <p:ext uri="{BB962C8B-B14F-4D97-AF65-F5344CB8AC3E}">
        <p14:creationId xmlns:p14="http://schemas.microsoft.com/office/powerpoint/2010/main" val="485489074"/>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41" name="Freeform 40">
            <a:extLst>
              <a:ext uri="{FF2B5EF4-FFF2-40B4-BE49-F238E27FC236}">
                <a16:creationId xmlns:a16="http://schemas.microsoft.com/office/drawing/2014/main" id="{79397152-26B0-F64F-AC2C-AA620D23B772}"/>
              </a:ext>
            </a:extLst>
          </p:cNvPr>
          <p:cNvSpPr/>
          <p:nvPr/>
        </p:nvSpPr>
        <p:spPr>
          <a:xfrm>
            <a:off x="2047780" y="1144358"/>
            <a:ext cx="5509099" cy="6213401"/>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8F3092"/>
          </a:solidFill>
          <a:ln w="3060" cap="flat">
            <a:noFill/>
            <a:prstDash val="solid"/>
            <a:miter/>
          </a:ln>
        </p:spPr>
        <p:txBody>
          <a:bodyPr rtlCol="0" anchor="ctr"/>
          <a:lstStyle/>
          <a:p>
            <a:endParaRPr lang="en-US"/>
          </a:p>
        </p:txBody>
      </p:sp>
      <p:grpSp>
        <p:nvGrpSpPr>
          <p:cNvPr id="45" name="Graphic 4">
            <a:extLst>
              <a:ext uri="{FF2B5EF4-FFF2-40B4-BE49-F238E27FC236}">
                <a16:creationId xmlns:a16="http://schemas.microsoft.com/office/drawing/2014/main" id="{5FFB20B7-4C27-6D4B-A984-E57613A1C2FB}"/>
              </a:ext>
            </a:extLst>
          </p:cNvPr>
          <p:cNvGrpSpPr/>
          <p:nvPr/>
        </p:nvGrpSpPr>
        <p:grpSpPr>
          <a:xfrm>
            <a:off x="5900554" y="1135635"/>
            <a:ext cx="1652365" cy="1967219"/>
            <a:chOff x="9106388" y="5023053"/>
            <a:chExt cx="255737" cy="304467"/>
          </a:xfrm>
        </p:grpSpPr>
        <p:sp>
          <p:nvSpPr>
            <p:cNvPr id="46" name="Freeform 45">
              <a:extLst>
                <a:ext uri="{FF2B5EF4-FFF2-40B4-BE49-F238E27FC236}">
                  <a16:creationId xmlns:a16="http://schemas.microsoft.com/office/drawing/2014/main" id="{526472E7-34F0-0345-9BE6-39B0798C342D}"/>
                </a:ext>
              </a:extLst>
            </p:cNvPr>
            <p:cNvSpPr/>
            <p:nvPr/>
          </p:nvSpPr>
          <p:spPr>
            <a:xfrm>
              <a:off x="9334888" y="5109822"/>
              <a:ext cx="27237" cy="54802"/>
            </a:xfrm>
            <a:custGeom>
              <a:avLst/>
              <a:gdLst>
                <a:gd name="connsiteX0" fmla="*/ 0 w 27237"/>
                <a:gd name="connsiteY0" fmla="*/ 27248 h 54802"/>
                <a:gd name="connsiteX1" fmla="*/ 27238 w 27237"/>
                <a:gd name="connsiteY1" fmla="*/ 54803 h 54802"/>
                <a:gd name="connsiteX2" fmla="*/ 27238 w 27237"/>
                <a:gd name="connsiteY2" fmla="*/ 0 h 54802"/>
              </a:gdLst>
              <a:ahLst/>
              <a:cxnLst>
                <a:cxn ang="0">
                  <a:pos x="connsiteX0" y="connsiteY0"/>
                </a:cxn>
                <a:cxn ang="0">
                  <a:pos x="connsiteX1" y="connsiteY1"/>
                </a:cxn>
                <a:cxn ang="0">
                  <a:pos x="connsiteX2" y="connsiteY2"/>
                </a:cxn>
              </a:cxnLst>
              <a:rect l="l" t="t" r="r" b="b"/>
              <a:pathLst>
                <a:path w="27237" h="54802">
                  <a:moveTo>
                    <a:pt x="0" y="27248"/>
                  </a:moveTo>
                  <a:lnTo>
                    <a:pt x="27238" y="54803"/>
                  </a:lnTo>
                  <a:lnTo>
                    <a:pt x="27238" y="0"/>
                  </a:lnTo>
                  <a:close/>
                </a:path>
              </a:pathLst>
            </a:custGeom>
            <a:solidFill>
              <a:srgbClr val="EB1C32"/>
            </a:solidFill>
            <a:ln w="3060"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E30FA5F2-0587-9148-948D-03405128E24F}"/>
                </a:ext>
              </a:extLst>
            </p:cNvPr>
            <p:cNvSpPr/>
            <p:nvPr/>
          </p:nvSpPr>
          <p:spPr>
            <a:xfrm>
              <a:off x="9296632" y="5137376"/>
              <a:ext cx="65493" cy="75928"/>
            </a:xfrm>
            <a:custGeom>
              <a:avLst/>
              <a:gdLst>
                <a:gd name="connsiteX0" fmla="*/ 0 w 65493"/>
                <a:gd name="connsiteY0" fmla="*/ 37964 h 75928"/>
                <a:gd name="connsiteX1" fmla="*/ 37949 w 65493"/>
                <a:gd name="connsiteY1" fmla="*/ 75928 h 75928"/>
                <a:gd name="connsiteX2" fmla="*/ 65494 w 65493"/>
                <a:gd name="connsiteY2" fmla="*/ 48374 h 75928"/>
                <a:gd name="connsiteX3" fmla="*/ 65494 w 65493"/>
                <a:gd name="connsiteY3" fmla="*/ 27554 h 75928"/>
                <a:gd name="connsiteX4" fmla="*/ 37949 w 65493"/>
                <a:gd name="connsiteY4" fmla="*/ 0 h 75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493" h="75928">
                  <a:moveTo>
                    <a:pt x="0" y="37964"/>
                  </a:moveTo>
                  <a:lnTo>
                    <a:pt x="37949" y="75928"/>
                  </a:lnTo>
                  <a:lnTo>
                    <a:pt x="65494" y="48374"/>
                  </a:lnTo>
                  <a:lnTo>
                    <a:pt x="65494" y="27554"/>
                  </a:lnTo>
                  <a:lnTo>
                    <a:pt x="37949" y="0"/>
                  </a:lnTo>
                  <a:close/>
                </a:path>
              </a:pathLst>
            </a:custGeom>
            <a:solidFill>
              <a:srgbClr val="DB166E"/>
            </a:solidFill>
            <a:ln w="3060"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81982BA5-9E3E-4D4B-ADD3-F28CC955D85C}"/>
                </a:ext>
              </a:extLst>
            </p:cNvPr>
            <p:cNvSpPr/>
            <p:nvPr/>
          </p:nvSpPr>
          <p:spPr>
            <a:xfrm>
              <a:off x="9334888" y="5186056"/>
              <a:ext cx="27237" cy="54802"/>
            </a:xfrm>
            <a:custGeom>
              <a:avLst/>
              <a:gdLst>
                <a:gd name="connsiteX0" fmla="*/ 0 w 27237"/>
                <a:gd name="connsiteY0" fmla="*/ 27248 h 54802"/>
                <a:gd name="connsiteX1" fmla="*/ 27238 w 27237"/>
                <a:gd name="connsiteY1" fmla="*/ 54803 h 54802"/>
                <a:gd name="connsiteX2" fmla="*/ 27238 w 27237"/>
                <a:gd name="connsiteY2" fmla="*/ 0 h 54802"/>
              </a:gdLst>
              <a:ahLst/>
              <a:cxnLst>
                <a:cxn ang="0">
                  <a:pos x="connsiteX0" y="connsiteY0"/>
                </a:cxn>
                <a:cxn ang="0">
                  <a:pos x="connsiteX1" y="connsiteY1"/>
                </a:cxn>
                <a:cxn ang="0">
                  <a:pos x="connsiteX2" y="connsiteY2"/>
                </a:cxn>
              </a:cxnLst>
              <a:rect l="l" t="t" r="r" b="b"/>
              <a:pathLst>
                <a:path w="27237" h="54802">
                  <a:moveTo>
                    <a:pt x="0" y="27248"/>
                  </a:moveTo>
                  <a:lnTo>
                    <a:pt x="27238" y="54803"/>
                  </a:lnTo>
                  <a:lnTo>
                    <a:pt x="27238" y="0"/>
                  </a:lnTo>
                  <a:close/>
                </a:path>
              </a:pathLst>
            </a:custGeom>
            <a:solidFill>
              <a:srgbClr val="EF4A2E"/>
            </a:solidFill>
            <a:ln w="3060"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F00C92E3-8F52-EA4F-B167-A387D966431F}"/>
                </a:ext>
              </a:extLst>
            </p:cNvPr>
            <p:cNvSpPr/>
            <p:nvPr/>
          </p:nvSpPr>
          <p:spPr>
            <a:xfrm>
              <a:off x="9296632" y="5061142"/>
              <a:ext cx="65493" cy="75928"/>
            </a:xfrm>
            <a:custGeom>
              <a:avLst/>
              <a:gdLst>
                <a:gd name="connsiteX0" fmla="*/ 0 w 65493"/>
                <a:gd name="connsiteY0" fmla="*/ 37964 h 75928"/>
                <a:gd name="connsiteX1" fmla="*/ 37949 w 65493"/>
                <a:gd name="connsiteY1" fmla="*/ 75928 h 75928"/>
                <a:gd name="connsiteX2" fmla="*/ 65494 w 65493"/>
                <a:gd name="connsiteY2" fmla="*/ 48374 h 75928"/>
                <a:gd name="connsiteX3" fmla="*/ 65494 w 65493"/>
                <a:gd name="connsiteY3" fmla="*/ 27554 h 75928"/>
                <a:gd name="connsiteX4" fmla="*/ 37949 w 65493"/>
                <a:gd name="connsiteY4" fmla="*/ 0 h 75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493" h="75928">
                  <a:moveTo>
                    <a:pt x="0" y="37964"/>
                  </a:moveTo>
                  <a:lnTo>
                    <a:pt x="37949" y="75928"/>
                  </a:lnTo>
                  <a:lnTo>
                    <a:pt x="65494" y="48374"/>
                  </a:lnTo>
                  <a:lnTo>
                    <a:pt x="65494" y="27554"/>
                  </a:lnTo>
                  <a:lnTo>
                    <a:pt x="37949" y="0"/>
                  </a:lnTo>
                  <a:close/>
                </a:path>
              </a:pathLst>
            </a:custGeom>
            <a:solidFill>
              <a:srgbClr val="F9A61F"/>
            </a:solidFill>
            <a:ln w="3060"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A0E692E3-BE7E-E14F-8B2D-09FA94CA16E1}"/>
                </a:ext>
              </a:extLst>
            </p:cNvPr>
            <p:cNvSpPr/>
            <p:nvPr/>
          </p:nvSpPr>
          <p:spPr>
            <a:xfrm>
              <a:off x="9258682" y="5023178"/>
              <a:ext cx="76205" cy="76234"/>
            </a:xfrm>
            <a:custGeom>
              <a:avLst/>
              <a:gdLst>
                <a:gd name="connsiteX0" fmla="*/ 0 w 76205"/>
                <a:gd name="connsiteY0" fmla="*/ 38270 h 76234"/>
                <a:gd name="connsiteX1" fmla="*/ 38256 w 76205"/>
                <a:gd name="connsiteY1" fmla="*/ 0 h 76234"/>
                <a:gd name="connsiteX2" fmla="*/ 76206 w 76205"/>
                <a:gd name="connsiteY2" fmla="*/ 38270 h 76234"/>
                <a:gd name="connsiteX3" fmla="*/ 38256 w 76205"/>
                <a:gd name="connsiteY3" fmla="*/ 76234 h 76234"/>
              </a:gdLst>
              <a:ahLst/>
              <a:cxnLst>
                <a:cxn ang="0">
                  <a:pos x="connsiteX0" y="connsiteY0"/>
                </a:cxn>
                <a:cxn ang="0">
                  <a:pos x="connsiteX1" y="connsiteY1"/>
                </a:cxn>
                <a:cxn ang="0">
                  <a:pos x="connsiteX2" y="connsiteY2"/>
                </a:cxn>
                <a:cxn ang="0">
                  <a:pos x="connsiteX3" y="connsiteY3"/>
                </a:cxn>
              </a:cxnLst>
              <a:rect l="l" t="t" r="r" b="b"/>
              <a:pathLst>
                <a:path w="76205" h="76234">
                  <a:moveTo>
                    <a:pt x="0" y="38270"/>
                  </a:moveTo>
                  <a:lnTo>
                    <a:pt x="38256" y="0"/>
                  </a:lnTo>
                  <a:lnTo>
                    <a:pt x="76206" y="38270"/>
                  </a:lnTo>
                  <a:lnTo>
                    <a:pt x="38256" y="76234"/>
                  </a:lnTo>
                  <a:close/>
                </a:path>
              </a:pathLst>
            </a:custGeom>
            <a:solidFill>
              <a:srgbClr val="EF4A2E"/>
            </a:solidFill>
            <a:ln w="3060"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5F5F5459-00BE-BB4C-AB82-F531B93F8363}"/>
                </a:ext>
              </a:extLst>
            </p:cNvPr>
            <p:cNvSpPr/>
            <p:nvPr/>
          </p:nvSpPr>
          <p:spPr>
            <a:xfrm rot="-2699514">
              <a:off x="9231335" y="5072253"/>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EB1C32"/>
            </a:solidFill>
            <a:ln w="3060"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81CAF9A2-2626-AB47-A688-E3FBB0D79212}"/>
                </a:ext>
              </a:extLst>
            </p:cNvPr>
            <p:cNvSpPr/>
            <p:nvPr/>
          </p:nvSpPr>
          <p:spPr>
            <a:xfrm rot="-2700000">
              <a:off x="9269610" y="5110112"/>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F47B34"/>
            </a:solidFill>
            <a:ln w="3060"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2CA7BFA9-9D8F-1C4D-8AB3-ED3A908A3AD3}"/>
                </a:ext>
              </a:extLst>
            </p:cNvPr>
            <p:cNvSpPr/>
            <p:nvPr/>
          </p:nvSpPr>
          <p:spPr>
            <a:xfrm>
              <a:off x="9222569" y="5024709"/>
              <a:ext cx="72226" cy="36127"/>
            </a:xfrm>
            <a:custGeom>
              <a:avLst/>
              <a:gdLst>
                <a:gd name="connsiteX0" fmla="*/ 0 w 72226"/>
                <a:gd name="connsiteY0" fmla="*/ 0 h 36127"/>
                <a:gd name="connsiteX1" fmla="*/ 36113 w 72226"/>
                <a:gd name="connsiteY1" fmla="*/ 36127 h 36127"/>
                <a:gd name="connsiteX2" fmla="*/ 72226 w 72226"/>
                <a:gd name="connsiteY2" fmla="*/ 0 h 36127"/>
              </a:gdLst>
              <a:ahLst/>
              <a:cxnLst>
                <a:cxn ang="0">
                  <a:pos x="connsiteX0" y="connsiteY0"/>
                </a:cxn>
                <a:cxn ang="0">
                  <a:pos x="connsiteX1" y="connsiteY1"/>
                </a:cxn>
                <a:cxn ang="0">
                  <a:pos x="connsiteX2" y="connsiteY2"/>
                </a:cxn>
              </a:cxnLst>
              <a:rect l="l" t="t" r="r" b="b"/>
              <a:pathLst>
                <a:path w="72226" h="36127">
                  <a:moveTo>
                    <a:pt x="0" y="0"/>
                  </a:moveTo>
                  <a:lnTo>
                    <a:pt x="36113" y="36127"/>
                  </a:lnTo>
                  <a:lnTo>
                    <a:pt x="72226" y="0"/>
                  </a:lnTo>
                  <a:close/>
                </a:path>
              </a:pathLst>
            </a:custGeom>
            <a:solidFill>
              <a:srgbClr val="DB166E"/>
            </a:solidFill>
            <a:ln w="3060"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A51EE98E-0F62-4042-8A49-E0F460679182}"/>
                </a:ext>
              </a:extLst>
            </p:cNvPr>
            <p:cNvSpPr/>
            <p:nvPr/>
          </p:nvSpPr>
          <p:spPr>
            <a:xfrm>
              <a:off x="9146057" y="5024709"/>
              <a:ext cx="72226" cy="36739"/>
            </a:xfrm>
            <a:custGeom>
              <a:avLst/>
              <a:gdLst>
                <a:gd name="connsiteX0" fmla="*/ 0 w 72226"/>
                <a:gd name="connsiteY0" fmla="*/ 0 h 36739"/>
                <a:gd name="connsiteX1" fmla="*/ 36113 w 72226"/>
                <a:gd name="connsiteY1" fmla="*/ 36739 h 36739"/>
                <a:gd name="connsiteX2" fmla="*/ 72226 w 72226"/>
                <a:gd name="connsiteY2" fmla="*/ 0 h 36739"/>
              </a:gdLst>
              <a:ahLst/>
              <a:cxnLst>
                <a:cxn ang="0">
                  <a:pos x="connsiteX0" y="connsiteY0"/>
                </a:cxn>
                <a:cxn ang="0">
                  <a:pos x="connsiteX1" y="connsiteY1"/>
                </a:cxn>
                <a:cxn ang="0">
                  <a:pos x="connsiteX2" y="connsiteY2"/>
                </a:cxn>
              </a:cxnLst>
              <a:rect l="l" t="t" r="r" b="b"/>
              <a:pathLst>
                <a:path w="72226" h="36739">
                  <a:moveTo>
                    <a:pt x="0" y="0"/>
                  </a:moveTo>
                  <a:lnTo>
                    <a:pt x="36113" y="36739"/>
                  </a:lnTo>
                  <a:lnTo>
                    <a:pt x="72226" y="0"/>
                  </a:lnTo>
                  <a:close/>
                </a:path>
              </a:pathLst>
            </a:custGeom>
            <a:solidFill>
              <a:srgbClr val="F9A61F"/>
            </a:solidFill>
            <a:ln w="3060"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AD33BE1C-7E91-9549-A6DE-2423BDC9DB25}"/>
                </a:ext>
              </a:extLst>
            </p:cNvPr>
            <p:cNvSpPr/>
            <p:nvPr/>
          </p:nvSpPr>
          <p:spPr>
            <a:xfrm rot="-2700486">
              <a:off x="9193544" y="5034213"/>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F47B34"/>
            </a:solidFill>
            <a:ln w="3060"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B36E865E-EC0A-D240-80BE-2BCE3E9C3A1E}"/>
                </a:ext>
              </a:extLst>
            </p:cNvPr>
            <p:cNvSpPr/>
            <p:nvPr/>
          </p:nvSpPr>
          <p:spPr>
            <a:xfrm rot="-2700000">
              <a:off x="9117544" y="5262477"/>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F9A61F"/>
            </a:solidFill>
            <a:ln w="3060"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BCEE3EF0-F97F-024D-964B-2826106804A4}"/>
                </a:ext>
              </a:extLst>
            </p:cNvPr>
            <p:cNvSpPr/>
            <p:nvPr/>
          </p:nvSpPr>
          <p:spPr>
            <a:xfrm>
              <a:off x="9106577" y="5175646"/>
              <a:ext cx="76205" cy="75928"/>
            </a:xfrm>
            <a:custGeom>
              <a:avLst/>
              <a:gdLst>
                <a:gd name="connsiteX0" fmla="*/ 38256 w 76205"/>
                <a:gd name="connsiteY0" fmla="*/ 0 h 75928"/>
                <a:gd name="connsiteX1" fmla="*/ 76206 w 76205"/>
                <a:gd name="connsiteY1" fmla="*/ 38270 h 75928"/>
                <a:gd name="connsiteX2" fmla="*/ 38256 w 76205"/>
                <a:gd name="connsiteY2" fmla="*/ 75928 h 75928"/>
                <a:gd name="connsiteX3" fmla="*/ 0 w 76205"/>
                <a:gd name="connsiteY3" fmla="*/ 38270 h 75928"/>
              </a:gdLst>
              <a:ahLst/>
              <a:cxnLst>
                <a:cxn ang="0">
                  <a:pos x="connsiteX0" y="connsiteY0"/>
                </a:cxn>
                <a:cxn ang="0">
                  <a:pos x="connsiteX1" y="connsiteY1"/>
                </a:cxn>
                <a:cxn ang="0">
                  <a:pos x="connsiteX2" y="connsiteY2"/>
                </a:cxn>
                <a:cxn ang="0">
                  <a:pos x="connsiteX3" y="connsiteY3"/>
                </a:cxn>
              </a:cxnLst>
              <a:rect l="l" t="t" r="r" b="b"/>
              <a:pathLst>
                <a:path w="76205" h="75928">
                  <a:moveTo>
                    <a:pt x="38256" y="0"/>
                  </a:moveTo>
                  <a:lnTo>
                    <a:pt x="76206" y="38270"/>
                  </a:lnTo>
                  <a:lnTo>
                    <a:pt x="38256" y="75928"/>
                  </a:lnTo>
                  <a:lnTo>
                    <a:pt x="0" y="38270"/>
                  </a:lnTo>
                  <a:close/>
                </a:path>
              </a:pathLst>
            </a:custGeom>
            <a:solidFill>
              <a:srgbClr val="DB166E"/>
            </a:solidFill>
            <a:ln w="3060"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8C0AF9BF-9647-2E43-AD44-A5D190826211}"/>
                </a:ext>
              </a:extLst>
            </p:cNvPr>
            <p:cNvSpPr/>
            <p:nvPr/>
          </p:nvSpPr>
          <p:spPr>
            <a:xfrm rot="-2700486">
              <a:off x="9193674" y="5186243"/>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DB166E"/>
            </a:solidFill>
            <a:ln w="3060"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CD192FB8-16E0-014E-A335-61981659DB20}"/>
                </a:ext>
              </a:extLst>
            </p:cNvPr>
            <p:cNvSpPr/>
            <p:nvPr/>
          </p:nvSpPr>
          <p:spPr>
            <a:xfrm rot="-2700000">
              <a:off x="9231406" y="5148466"/>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A7228B"/>
            </a:solidFill>
            <a:ln w="3060"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B6B89EB8-DE69-D646-B4B9-1A776BF2057C}"/>
                </a:ext>
              </a:extLst>
            </p:cNvPr>
            <p:cNvSpPr/>
            <p:nvPr/>
          </p:nvSpPr>
          <p:spPr>
            <a:xfrm rot="-2700486">
              <a:off x="9193389" y="5110213"/>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CF167B"/>
            </a:solidFill>
            <a:ln w="3060"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B42C9BC2-8A42-C24C-9464-27382DC6B451}"/>
                </a:ext>
              </a:extLst>
            </p:cNvPr>
            <p:cNvSpPr/>
            <p:nvPr/>
          </p:nvSpPr>
          <p:spPr>
            <a:xfrm rot="-2700000">
              <a:off x="9155399" y="5148454"/>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EF4A2E"/>
            </a:solidFill>
            <a:ln w="3060"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49CEFB89-5195-8546-9A82-2D5F3BE1F3C5}"/>
                </a:ext>
              </a:extLst>
            </p:cNvPr>
            <p:cNvSpPr/>
            <p:nvPr/>
          </p:nvSpPr>
          <p:spPr>
            <a:xfrm>
              <a:off x="9334888" y="5033588"/>
              <a:ext cx="27237" cy="54802"/>
            </a:xfrm>
            <a:custGeom>
              <a:avLst/>
              <a:gdLst>
                <a:gd name="connsiteX0" fmla="*/ 0 w 27237"/>
                <a:gd name="connsiteY0" fmla="*/ 27554 h 54802"/>
                <a:gd name="connsiteX1" fmla="*/ 27238 w 27237"/>
                <a:gd name="connsiteY1" fmla="*/ 54803 h 54802"/>
                <a:gd name="connsiteX2" fmla="*/ 27238 w 27237"/>
                <a:gd name="connsiteY2" fmla="*/ 0 h 54802"/>
              </a:gdLst>
              <a:ahLst/>
              <a:cxnLst>
                <a:cxn ang="0">
                  <a:pos x="connsiteX0" y="connsiteY0"/>
                </a:cxn>
                <a:cxn ang="0">
                  <a:pos x="connsiteX1" y="connsiteY1"/>
                </a:cxn>
                <a:cxn ang="0">
                  <a:pos x="connsiteX2" y="connsiteY2"/>
                </a:cxn>
              </a:cxnLst>
              <a:rect l="l" t="t" r="r" b="b"/>
              <a:pathLst>
                <a:path w="27237" h="54802">
                  <a:moveTo>
                    <a:pt x="0" y="27554"/>
                  </a:moveTo>
                  <a:lnTo>
                    <a:pt x="27238" y="54803"/>
                  </a:lnTo>
                  <a:lnTo>
                    <a:pt x="27238" y="0"/>
                  </a:lnTo>
                  <a:close/>
                </a:path>
              </a:pathLst>
            </a:custGeom>
            <a:solidFill>
              <a:srgbClr val="EF4A2E"/>
            </a:solidFill>
            <a:ln w="3060"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CB5780A4-3C55-1C4D-AE41-53A0352E7CE1}"/>
                </a:ext>
              </a:extLst>
            </p:cNvPr>
            <p:cNvSpPr/>
            <p:nvPr/>
          </p:nvSpPr>
          <p:spPr>
            <a:xfrm>
              <a:off x="9298468" y="5024709"/>
              <a:ext cx="63657" cy="36739"/>
            </a:xfrm>
            <a:custGeom>
              <a:avLst/>
              <a:gdLst>
                <a:gd name="connsiteX0" fmla="*/ 0 w 63657"/>
                <a:gd name="connsiteY0" fmla="*/ 0 h 36739"/>
                <a:gd name="connsiteX1" fmla="*/ 36114 w 63657"/>
                <a:gd name="connsiteY1" fmla="*/ 36739 h 36739"/>
                <a:gd name="connsiteX2" fmla="*/ 63658 w 63657"/>
                <a:gd name="connsiteY2" fmla="*/ 8879 h 36739"/>
                <a:gd name="connsiteX3" fmla="*/ 63658 w 63657"/>
                <a:gd name="connsiteY3" fmla="*/ 0 h 36739"/>
              </a:gdLst>
              <a:ahLst/>
              <a:cxnLst>
                <a:cxn ang="0">
                  <a:pos x="connsiteX0" y="connsiteY0"/>
                </a:cxn>
                <a:cxn ang="0">
                  <a:pos x="connsiteX1" y="connsiteY1"/>
                </a:cxn>
                <a:cxn ang="0">
                  <a:pos x="connsiteX2" y="connsiteY2"/>
                </a:cxn>
                <a:cxn ang="0">
                  <a:pos x="connsiteX3" y="connsiteY3"/>
                </a:cxn>
              </a:cxnLst>
              <a:rect l="l" t="t" r="r" b="b"/>
              <a:pathLst>
                <a:path w="63657" h="36739">
                  <a:moveTo>
                    <a:pt x="0" y="0"/>
                  </a:moveTo>
                  <a:lnTo>
                    <a:pt x="36114" y="36739"/>
                  </a:lnTo>
                  <a:lnTo>
                    <a:pt x="63658" y="8879"/>
                  </a:lnTo>
                  <a:lnTo>
                    <a:pt x="63658" y="0"/>
                  </a:lnTo>
                  <a:close/>
                </a:path>
              </a:pathLst>
            </a:custGeom>
            <a:solidFill>
              <a:srgbClr val="EB1C32"/>
            </a:solidFill>
            <a:ln w="3060" cap="flat">
              <a:noFill/>
              <a:prstDash val="solid"/>
              <a:miter/>
            </a:ln>
          </p:spPr>
          <p:txBody>
            <a:bodyPr rtlCol="0" anchor="ctr"/>
            <a:lstStyle/>
            <a:p>
              <a:endParaRPr lang="en-US"/>
            </a:p>
          </p:txBody>
        </p:sp>
      </p:grpSp>
      <p:sp>
        <p:nvSpPr>
          <p:cNvPr id="65" name="Freeform 64">
            <a:extLst>
              <a:ext uri="{FF2B5EF4-FFF2-40B4-BE49-F238E27FC236}">
                <a16:creationId xmlns:a16="http://schemas.microsoft.com/office/drawing/2014/main" id="{C0E97728-1EA5-EA41-8AAC-21AA33A5FC2A}"/>
              </a:ext>
            </a:extLst>
          </p:cNvPr>
          <p:cNvSpPr/>
          <p:nvPr userDrawn="1"/>
        </p:nvSpPr>
        <p:spPr>
          <a:xfrm>
            <a:off x="0" y="4032470"/>
            <a:ext cx="2963330" cy="71215"/>
          </a:xfrm>
          <a:custGeom>
            <a:avLst/>
            <a:gdLst>
              <a:gd name="connsiteX0" fmla="*/ 0 w 2963330"/>
              <a:gd name="connsiteY0" fmla="*/ 0 h 71215"/>
              <a:gd name="connsiteX1" fmla="*/ 2963330 w 2963330"/>
              <a:gd name="connsiteY1" fmla="*/ 0 h 71215"/>
              <a:gd name="connsiteX2" fmla="*/ 2963330 w 2963330"/>
              <a:gd name="connsiteY2" fmla="*/ 71215 h 71215"/>
              <a:gd name="connsiteX3" fmla="*/ 0 w 2963330"/>
              <a:gd name="connsiteY3" fmla="*/ 71215 h 71215"/>
              <a:gd name="connsiteX4" fmla="*/ 0 w 2963330"/>
              <a:gd name="connsiteY4" fmla="*/ 0 h 712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3330" h="71215">
                <a:moveTo>
                  <a:pt x="0" y="0"/>
                </a:moveTo>
                <a:lnTo>
                  <a:pt x="2963330" y="0"/>
                </a:lnTo>
                <a:cubicBezTo>
                  <a:pt x="2963330" y="23739"/>
                  <a:pt x="2963330" y="47477"/>
                  <a:pt x="2963330" y="71215"/>
                </a:cubicBezTo>
                <a:lnTo>
                  <a:pt x="0" y="71215"/>
                </a:lnTo>
                <a:lnTo>
                  <a:pt x="0" y="0"/>
                </a:lnTo>
                <a:close/>
              </a:path>
            </a:pathLst>
          </a:custGeom>
          <a:solidFill>
            <a:srgbClr val="F79037"/>
          </a:solidFill>
          <a:ln w="3060" cap="flat">
            <a:noFill/>
            <a:prstDash val="solid"/>
            <a:miter/>
          </a:ln>
        </p:spPr>
        <p:txBody>
          <a:bodyPr rtlCol="0" anchor="ctr"/>
          <a:lstStyle/>
          <a:p>
            <a:endParaRPr lang="en-US"/>
          </a:p>
        </p:txBody>
      </p:sp>
      <p:sp>
        <p:nvSpPr>
          <p:cNvPr id="68" name="Text Placeholder 32">
            <a:extLst>
              <a:ext uri="{FF2B5EF4-FFF2-40B4-BE49-F238E27FC236}">
                <a16:creationId xmlns:a16="http://schemas.microsoft.com/office/drawing/2014/main" id="{2454A188-BA78-E24C-8798-0C5A6A09D111}"/>
              </a:ext>
            </a:extLst>
          </p:cNvPr>
          <p:cNvSpPr>
            <a:spLocks noGrp="1"/>
          </p:cNvSpPr>
          <p:nvPr>
            <p:ph type="body" sz="quarter" idx="13" hasCustomPrompt="1"/>
          </p:nvPr>
        </p:nvSpPr>
        <p:spPr>
          <a:xfrm>
            <a:off x="456790" y="2871389"/>
            <a:ext cx="1829216" cy="1555732"/>
          </a:xfrm>
          <a:prstGeom prst="rect">
            <a:avLst/>
          </a:prstGeom>
        </p:spPr>
        <p:txBody>
          <a:bodyPr anchor="t">
            <a:noAutofit/>
          </a:bodyPr>
          <a:lstStyle>
            <a:lvl1pPr marL="0" indent="0" algn="l">
              <a:buNone/>
              <a:defRPr sz="72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69" name="Text Placeholder 32">
            <a:extLst>
              <a:ext uri="{FF2B5EF4-FFF2-40B4-BE49-F238E27FC236}">
                <a16:creationId xmlns:a16="http://schemas.microsoft.com/office/drawing/2014/main" id="{5C16A506-B1F9-D440-B712-AB9F9B7337DA}"/>
              </a:ext>
            </a:extLst>
          </p:cNvPr>
          <p:cNvSpPr>
            <a:spLocks noGrp="1"/>
          </p:cNvSpPr>
          <p:nvPr>
            <p:ph type="body" sz="quarter" idx="14" hasCustomPrompt="1"/>
          </p:nvPr>
        </p:nvSpPr>
        <p:spPr>
          <a:xfrm>
            <a:off x="3059266" y="3865695"/>
            <a:ext cx="3486126" cy="1084774"/>
          </a:xfrm>
          <a:prstGeom prst="rect">
            <a:avLst/>
          </a:prstGeom>
        </p:spPr>
        <p:txBody>
          <a:bodyPr anchor="t">
            <a:noAutofit/>
          </a:bodyPr>
          <a:lstStyle>
            <a:lvl1pPr marL="0" indent="0" algn="l">
              <a:buNone/>
              <a:defRPr sz="2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Divider Title</a:t>
            </a:r>
          </a:p>
        </p:txBody>
      </p:sp>
      <p:sp>
        <p:nvSpPr>
          <p:cNvPr id="70" name="Slide Number Placeholder 5">
            <a:extLst>
              <a:ext uri="{FF2B5EF4-FFF2-40B4-BE49-F238E27FC236}">
                <a16:creationId xmlns:a16="http://schemas.microsoft.com/office/drawing/2014/main" id="{F22129B8-2496-DE46-8C2C-10224F4ED991}"/>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‹nº›</a:t>
            </a:fld>
            <a:endParaRPr lang="en-US" dirty="0"/>
          </a:p>
        </p:txBody>
      </p:sp>
    </p:spTree>
    <p:extLst>
      <p:ext uri="{BB962C8B-B14F-4D97-AF65-F5344CB8AC3E}">
        <p14:creationId xmlns:p14="http://schemas.microsoft.com/office/powerpoint/2010/main" val="2390434215"/>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Newsletter Cover 1">
    <p:spTree>
      <p:nvGrpSpPr>
        <p:cNvPr id="1" name=""/>
        <p:cNvGrpSpPr/>
        <p:nvPr/>
      </p:nvGrpSpPr>
      <p:grpSpPr>
        <a:xfrm>
          <a:off x="0" y="0"/>
          <a:ext cx="0" cy="0"/>
          <a:chOff x="0" y="0"/>
          <a:chExt cx="0" cy="0"/>
        </a:xfrm>
      </p:grpSpPr>
      <p:sp>
        <p:nvSpPr>
          <p:cNvPr id="503" name="Graphic 6">
            <a:extLst>
              <a:ext uri="{FF2B5EF4-FFF2-40B4-BE49-F238E27FC236}">
                <a16:creationId xmlns:a16="http://schemas.microsoft.com/office/drawing/2014/main" id="{28EF0E0B-4669-6046-9E0C-86FDC0F22AC9}"/>
              </a:ext>
            </a:extLst>
          </p:cNvPr>
          <p:cNvSpPr/>
          <p:nvPr userDrawn="1"/>
        </p:nvSpPr>
        <p:spPr>
          <a:xfrm>
            <a:off x="4361735" y="5663503"/>
            <a:ext cx="3197943" cy="3763398"/>
          </a:xfrm>
          <a:custGeom>
            <a:avLst/>
            <a:gdLst>
              <a:gd name="connsiteX0" fmla="*/ 0 w 665539"/>
              <a:gd name="connsiteY0" fmla="*/ 0 h 1233607"/>
              <a:gd name="connsiteX1" fmla="*/ 665540 w 665539"/>
              <a:gd name="connsiteY1" fmla="*/ 0 h 1233607"/>
              <a:gd name="connsiteX2" fmla="*/ 665540 w 665539"/>
              <a:gd name="connsiteY2" fmla="*/ 1233608 h 1233607"/>
              <a:gd name="connsiteX3" fmla="*/ 0 w 665539"/>
              <a:gd name="connsiteY3" fmla="*/ 1233608 h 1233607"/>
            </a:gdLst>
            <a:ahLst/>
            <a:cxnLst>
              <a:cxn ang="0">
                <a:pos x="connsiteX0" y="connsiteY0"/>
              </a:cxn>
              <a:cxn ang="0">
                <a:pos x="connsiteX1" y="connsiteY1"/>
              </a:cxn>
              <a:cxn ang="0">
                <a:pos x="connsiteX2" y="connsiteY2"/>
              </a:cxn>
              <a:cxn ang="0">
                <a:pos x="connsiteX3" y="connsiteY3"/>
              </a:cxn>
            </a:cxnLst>
            <a:rect l="l" t="t" r="r" b="b"/>
            <a:pathLst>
              <a:path w="665539" h="1233607">
                <a:moveTo>
                  <a:pt x="0" y="0"/>
                </a:moveTo>
                <a:lnTo>
                  <a:pt x="665540" y="0"/>
                </a:lnTo>
                <a:lnTo>
                  <a:pt x="665540" y="1233608"/>
                </a:lnTo>
                <a:lnTo>
                  <a:pt x="0" y="1233608"/>
                </a:lnTo>
                <a:close/>
              </a:path>
            </a:pathLst>
          </a:custGeom>
          <a:solidFill>
            <a:srgbClr val="8E2F91"/>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73" name="Text Placeholder 32">
            <a:extLst>
              <a:ext uri="{FF2B5EF4-FFF2-40B4-BE49-F238E27FC236}">
                <a16:creationId xmlns:a16="http://schemas.microsoft.com/office/drawing/2014/main" id="{8D8F631A-14D5-3B4C-882E-282DD5B3320F}"/>
              </a:ext>
            </a:extLst>
          </p:cNvPr>
          <p:cNvSpPr>
            <a:spLocks noGrp="1"/>
          </p:cNvSpPr>
          <p:nvPr userDrawn="1">
            <p:ph type="body" sz="quarter" idx="34" hasCustomPrompt="1"/>
          </p:nvPr>
        </p:nvSpPr>
        <p:spPr>
          <a:xfrm>
            <a:off x="5099008" y="1590272"/>
            <a:ext cx="2272211" cy="411621"/>
          </a:xfrm>
          <a:prstGeom prst="rect">
            <a:avLst/>
          </a:prstGeom>
        </p:spPr>
        <p:txBody>
          <a:bodyPr anchor="ctr">
            <a:noAutofit/>
          </a:bodyPr>
          <a:lstStyle>
            <a:lvl1pPr marL="0" indent="0" algn="r">
              <a:buNone/>
              <a:defRPr sz="999" b="0" i="0">
                <a:solidFill>
                  <a:srgbClr val="000000"/>
                </a:solidFill>
                <a:latin typeface="Calibri" panose="020F0502020204030204" pitchFamily="34" charset="0"/>
                <a:cs typeface="Calibri" panose="020F0502020204030204" pitchFamily="34" charset="0"/>
              </a:defRPr>
            </a:lvl1pPr>
            <a:lvl2pPr marL="584228" indent="0">
              <a:buNone/>
              <a:defRPr sz="4948">
                <a:solidFill>
                  <a:srgbClr val="011E3B"/>
                </a:solidFill>
                <a:latin typeface="Montserrat" pitchFamily="2" charset="77"/>
              </a:defRPr>
            </a:lvl2pPr>
            <a:lvl3pPr marL="1168461" indent="0">
              <a:buNone/>
              <a:defRPr sz="4948">
                <a:solidFill>
                  <a:srgbClr val="011E3B"/>
                </a:solidFill>
                <a:latin typeface="Montserrat" pitchFamily="2" charset="77"/>
              </a:defRPr>
            </a:lvl3pPr>
            <a:lvl4pPr marL="1752687" indent="0">
              <a:buNone/>
              <a:defRPr sz="4948">
                <a:solidFill>
                  <a:srgbClr val="011E3B"/>
                </a:solidFill>
                <a:latin typeface="Montserrat" pitchFamily="2" charset="77"/>
              </a:defRPr>
            </a:lvl4pPr>
            <a:lvl5pPr marL="2336919" indent="0">
              <a:buNone/>
              <a:defRPr sz="4948">
                <a:solidFill>
                  <a:srgbClr val="011E3B"/>
                </a:solidFill>
                <a:latin typeface="Montserrat" pitchFamily="2" charset="77"/>
              </a:defRPr>
            </a:lvl5pPr>
          </a:lstStyle>
          <a:p>
            <a:pPr lvl="0"/>
            <a:r>
              <a:rPr lang="en-GB" dirty="0"/>
              <a:t>ISSUE 1   24.08.2022</a:t>
            </a:r>
            <a:endParaRPr lang="en-US" dirty="0"/>
          </a:p>
        </p:txBody>
      </p:sp>
      <p:sp>
        <p:nvSpPr>
          <p:cNvPr id="664" name="Graphic 3">
            <a:extLst>
              <a:ext uri="{FF2B5EF4-FFF2-40B4-BE49-F238E27FC236}">
                <a16:creationId xmlns:a16="http://schemas.microsoft.com/office/drawing/2014/main" id="{E5D74D97-89B8-5A41-83C2-3E5D17A9AC38}"/>
              </a:ext>
            </a:extLst>
          </p:cNvPr>
          <p:cNvSpPr/>
          <p:nvPr userDrawn="1"/>
        </p:nvSpPr>
        <p:spPr>
          <a:xfrm>
            <a:off x="2447299" y="4415961"/>
            <a:ext cx="1716156" cy="951186"/>
          </a:xfrm>
          <a:custGeom>
            <a:avLst/>
            <a:gdLst>
              <a:gd name="connsiteX0" fmla="*/ 1716157 w 1716157"/>
              <a:gd name="connsiteY0" fmla="*/ 0 h 951186"/>
              <a:gd name="connsiteX1" fmla="*/ 1716157 w 1716157"/>
              <a:gd name="connsiteY1" fmla="*/ 951186 h 951186"/>
              <a:gd name="connsiteX2" fmla="*/ 0 w 1716157"/>
              <a:gd name="connsiteY2" fmla="*/ 951186 h 951186"/>
              <a:gd name="connsiteX3" fmla="*/ 0 w 1716157"/>
              <a:gd name="connsiteY3" fmla="*/ 0 h 951186"/>
            </a:gdLst>
            <a:ahLst/>
            <a:cxnLst>
              <a:cxn ang="0">
                <a:pos x="connsiteX0" y="connsiteY0"/>
              </a:cxn>
              <a:cxn ang="0">
                <a:pos x="connsiteX1" y="connsiteY1"/>
              </a:cxn>
              <a:cxn ang="0">
                <a:pos x="connsiteX2" y="connsiteY2"/>
              </a:cxn>
              <a:cxn ang="0">
                <a:pos x="connsiteX3" y="connsiteY3"/>
              </a:cxn>
            </a:cxnLst>
            <a:rect l="l" t="t" r="r" b="b"/>
            <a:pathLst>
              <a:path w="1716157" h="951186">
                <a:moveTo>
                  <a:pt x="1716157" y="0"/>
                </a:moveTo>
                <a:lnTo>
                  <a:pt x="1716157" y="951186"/>
                </a:lnTo>
                <a:lnTo>
                  <a:pt x="0" y="951186"/>
                </a:lnTo>
                <a:lnTo>
                  <a:pt x="0" y="0"/>
                </a:lnTo>
              </a:path>
            </a:pathLst>
          </a:custGeom>
          <a:noFill/>
          <a:ln w="4360" cap="flat">
            <a:noFill/>
            <a:prstDash val="solid"/>
            <a:miter/>
          </a:ln>
        </p:spPr>
        <p:txBody>
          <a:bodyPr rtlCol="0" anchor="ctr"/>
          <a:lstStyle/>
          <a:p>
            <a:endParaRPr lang="en-US" sz="1283" b="0" i="0" dirty="0">
              <a:latin typeface="Calibri" panose="020F0502020204030204" pitchFamily="34" charset="0"/>
            </a:endParaRPr>
          </a:p>
        </p:txBody>
      </p:sp>
      <p:sp>
        <p:nvSpPr>
          <p:cNvPr id="672" name="Text Placeholder 32">
            <a:extLst>
              <a:ext uri="{FF2B5EF4-FFF2-40B4-BE49-F238E27FC236}">
                <a16:creationId xmlns:a16="http://schemas.microsoft.com/office/drawing/2014/main" id="{2AFAAACA-7971-3741-A456-5D913E2EA3D8}"/>
              </a:ext>
            </a:extLst>
          </p:cNvPr>
          <p:cNvSpPr>
            <a:spLocks noGrp="1"/>
          </p:cNvSpPr>
          <p:nvPr userDrawn="1">
            <p:ph type="body" sz="quarter" idx="14" hasCustomPrompt="1"/>
          </p:nvPr>
        </p:nvSpPr>
        <p:spPr>
          <a:xfrm>
            <a:off x="4613817" y="7085162"/>
            <a:ext cx="453187"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01</a:t>
            </a:r>
            <a:endParaRPr lang="en-US" dirty="0"/>
          </a:p>
        </p:txBody>
      </p:sp>
      <p:sp>
        <p:nvSpPr>
          <p:cNvPr id="673" name="Text Placeholder 32">
            <a:extLst>
              <a:ext uri="{FF2B5EF4-FFF2-40B4-BE49-F238E27FC236}">
                <a16:creationId xmlns:a16="http://schemas.microsoft.com/office/drawing/2014/main" id="{BF043842-7285-5643-8599-FCE081A22DD7}"/>
              </a:ext>
            </a:extLst>
          </p:cNvPr>
          <p:cNvSpPr>
            <a:spLocks noGrp="1"/>
          </p:cNvSpPr>
          <p:nvPr userDrawn="1">
            <p:ph type="body" sz="quarter" idx="15" hasCustomPrompt="1"/>
          </p:nvPr>
        </p:nvSpPr>
        <p:spPr>
          <a:xfrm>
            <a:off x="5080145" y="7075346"/>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4" name="Text Placeholder 32">
            <a:extLst>
              <a:ext uri="{FF2B5EF4-FFF2-40B4-BE49-F238E27FC236}">
                <a16:creationId xmlns:a16="http://schemas.microsoft.com/office/drawing/2014/main" id="{AA3A96B1-F3EF-4641-A5BD-DF90D4FD6257}"/>
              </a:ext>
            </a:extLst>
          </p:cNvPr>
          <p:cNvSpPr>
            <a:spLocks noGrp="1"/>
          </p:cNvSpPr>
          <p:nvPr userDrawn="1">
            <p:ph type="body" sz="quarter" idx="16" hasCustomPrompt="1"/>
          </p:nvPr>
        </p:nvSpPr>
        <p:spPr>
          <a:xfrm>
            <a:off x="4613817" y="7546068"/>
            <a:ext cx="453187"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02</a:t>
            </a:r>
            <a:endParaRPr lang="en-US" dirty="0"/>
          </a:p>
        </p:txBody>
      </p:sp>
      <p:sp>
        <p:nvSpPr>
          <p:cNvPr id="675" name="Text Placeholder 32">
            <a:extLst>
              <a:ext uri="{FF2B5EF4-FFF2-40B4-BE49-F238E27FC236}">
                <a16:creationId xmlns:a16="http://schemas.microsoft.com/office/drawing/2014/main" id="{29558AD5-958D-F44B-A2AD-1C2C65870890}"/>
              </a:ext>
            </a:extLst>
          </p:cNvPr>
          <p:cNvSpPr>
            <a:spLocks noGrp="1"/>
          </p:cNvSpPr>
          <p:nvPr userDrawn="1">
            <p:ph type="body" sz="quarter" idx="17" hasCustomPrompt="1"/>
          </p:nvPr>
        </p:nvSpPr>
        <p:spPr>
          <a:xfrm>
            <a:off x="5080145" y="7536251"/>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6" name="Text Placeholder 32">
            <a:extLst>
              <a:ext uri="{FF2B5EF4-FFF2-40B4-BE49-F238E27FC236}">
                <a16:creationId xmlns:a16="http://schemas.microsoft.com/office/drawing/2014/main" id="{A8B68939-D782-DC4D-9309-5BD5FB883152}"/>
              </a:ext>
            </a:extLst>
          </p:cNvPr>
          <p:cNvSpPr>
            <a:spLocks noGrp="1"/>
          </p:cNvSpPr>
          <p:nvPr userDrawn="1">
            <p:ph type="body" sz="quarter" idx="18" hasCustomPrompt="1"/>
          </p:nvPr>
        </p:nvSpPr>
        <p:spPr>
          <a:xfrm>
            <a:off x="4613817" y="7987972"/>
            <a:ext cx="453187"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03</a:t>
            </a:r>
            <a:endParaRPr lang="en-US" dirty="0"/>
          </a:p>
        </p:txBody>
      </p:sp>
      <p:sp>
        <p:nvSpPr>
          <p:cNvPr id="677" name="Text Placeholder 32">
            <a:extLst>
              <a:ext uri="{FF2B5EF4-FFF2-40B4-BE49-F238E27FC236}">
                <a16:creationId xmlns:a16="http://schemas.microsoft.com/office/drawing/2014/main" id="{0806C4AF-F5CD-B940-AB05-87670F0E33F6}"/>
              </a:ext>
            </a:extLst>
          </p:cNvPr>
          <p:cNvSpPr>
            <a:spLocks noGrp="1"/>
          </p:cNvSpPr>
          <p:nvPr userDrawn="1">
            <p:ph type="body" sz="quarter" idx="19" hasCustomPrompt="1"/>
          </p:nvPr>
        </p:nvSpPr>
        <p:spPr>
          <a:xfrm>
            <a:off x="5080145" y="7978155"/>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8" name="Text Placeholder 32">
            <a:extLst>
              <a:ext uri="{FF2B5EF4-FFF2-40B4-BE49-F238E27FC236}">
                <a16:creationId xmlns:a16="http://schemas.microsoft.com/office/drawing/2014/main" id="{6EC21094-B5A3-AE49-8969-A030851A3748}"/>
              </a:ext>
            </a:extLst>
          </p:cNvPr>
          <p:cNvSpPr>
            <a:spLocks noGrp="1"/>
          </p:cNvSpPr>
          <p:nvPr userDrawn="1">
            <p:ph type="body" sz="quarter" idx="20" hasCustomPrompt="1"/>
          </p:nvPr>
        </p:nvSpPr>
        <p:spPr>
          <a:xfrm>
            <a:off x="4613817" y="8447827"/>
            <a:ext cx="453187"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04</a:t>
            </a:r>
            <a:endParaRPr lang="en-US" dirty="0"/>
          </a:p>
        </p:txBody>
      </p:sp>
      <p:sp>
        <p:nvSpPr>
          <p:cNvPr id="679" name="Text Placeholder 32">
            <a:extLst>
              <a:ext uri="{FF2B5EF4-FFF2-40B4-BE49-F238E27FC236}">
                <a16:creationId xmlns:a16="http://schemas.microsoft.com/office/drawing/2014/main" id="{0D725BF1-0111-3349-A3AC-27BA633CBBD4}"/>
              </a:ext>
            </a:extLst>
          </p:cNvPr>
          <p:cNvSpPr>
            <a:spLocks noGrp="1"/>
          </p:cNvSpPr>
          <p:nvPr userDrawn="1">
            <p:ph type="body" sz="quarter" idx="21" hasCustomPrompt="1"/>
          </p:nvPr>
        </p:nvSpPr>
        <p:spPr>
          <a:xfrm>
            <a:off x="5080145" y="8438010"/>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84" name="Text Placeholder 32">
            <a:extLst>
              <a:ext uri="{FF2B5EF4-FFF2-40B4-BE49-F238E27FC236}">
                <a16:creationId xmlns:a16="http://schemas.microsoft.com/office/drawing/2014/main" id="{793B3313-6B70-1C41-BD02-3727E7D01BBD}"/>
              </a:ext>
            </a:extLst>
          </p:cNvPr>
          <p:cNvSpPr>
            <a:spLocks noGrp="1"/>
          </p:cNvSpPr>
          <p:nvPr userDrawn="1">
            <p:ph type="body" sz="quarter" idx="30" hasCustomPrompt="1"/>
          </p:nvPr>
        </p:nvSpPr>
        <p:spPr>
          <a:xfrm>
            <a:off x="443998" y="5949553"/>
            <a:ext cx="3425390" cy="921016"/>
          </a:xfrm>
          <a:prstGeom prst="rect">
            <a:avLst/>
          </a:prstGeom>
        </p:spPr>
        <p:txBody>
          <a:bodyPr>
            <a:noAutofit/>
          </a:bodyPr>
          <a:lstStyle>
            <a:lvl1pPr marL="0" indent="0" algn="l">
              <a:buNone/>
              <a:defRPr sz="2200" b="1" i="0">
                <a:solidFill>
                  <a:srgbClr val="8E2F9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685" name="Text Placeholder 32">
            <a:extLst>
              <a:ext uri="{FF2B5EF4-FFF2-40B4-BE49-F238E27FC236}">
                <a16:creationId xmlns:a16="http://schemas.microsoft.com/office/drawing/2014/main" id="{0586C484-C1B7-3A41-8380-69C218766A57}"/>
              </a:ext>
            </a:extLst>
          </p:cNvPr>
          <p:cNvSpPr>
            <a:spLocks noGrp="1"/>
          </p:cNvSpPr>
          <p:nvPr userDrawn="1">
            <p:ph type="body" sz="quarter" idx="31" hasCustomPrompt="1"/>
          </p:nvPr>
        </p:nvSpPr>
        <p:spPr>
          <a:xfrm>
            <a:off x="443999" y="6971768"/>
            <a:ext cx="3425391" cy="2983175"/>
          </a:xfrm>
          <a:prstGeom prst="rect">
            <a:avLst/>
          </a:prstGeom>
        </p:spPr>
        <p:txBody>
          <a:bodyPr anchor="t">
            <a:noAutofit/>
          </a:bodyPr>
          <a:lstStyle>
            <a:lvl1pPr marL="0" indent="0" algn="l">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a:t>
            </a:r>
            <a:endParaRPr lang="en-US" dirty="0"/>
          </a:p>
        </p:txBody>
      </p:sp>
      <p:sp>
        <p:nvSpPr>
          <p:cNvPr id="987" name="Graphic 6">
            <a:extLst>
              <a:ext uri="{FF2B5EF4-FFF2-40B4-BE49-F238E27FC236}">
                <a16:creationId xmlns:a16="http://schemas.microsoft.com/office/drawing/2014/main" id="{D8EC2B00-4B0A-6445-99C4-C894A24FA35C}"/>
              </a:ext>
            </a:extLst>
          </p:cNvPr>
          <p:cNvSpPr/>
          <p:nvPr userDrawn="1"/>
        </p:nvSpPr>
        <p:spPr>
          <a:xfrm rot="5400000">
            <a:off x="5893216" y="8005274"/>
            <a:ext cx="434928" cy="2924275"/>
          </a:xfrm>
          <a:custGeom>
            <a:avLst/>
            <a:gdLst>
              <a:gd name="connsiteX0" fmla="*/ 0 w 101407"/>
              <a:gd name="connsiteY0" fmla="*/ 0 h 618290"/>
              <a:gd name="connsiteX1" fmla="*/ 101407 w 101407"/>
              <a:gd name="connsiteY1" fmla="*/ 0 h 618290"/>
              <a:gd name="connsiteX2" fmla="*/ 101407 w 101407"/>
              <a:gd name="connsiteY2" fmla="*/ 618291 h 618290"/>
              <a:gd name="connsiteX3" fmla="*/ 0 w 101407"/>
              <a:gd name="connsiteY3" fmla="*/ 618291 h 618290"/>
            </a:gdLst>
            <a:ahLst/>
            <a:cxnLst>
              <a:cxn ang="0">
                <a:pos x="connsiteX0" y="connsiteY0"/>
              </a:cxn>
              <a:cxn ang="0">
                <a:pos x="connsiteX1" y="connsiteY1"/>
              </a:cxn>
              <a:cxn ang="0">
                <a:pos x="connsiteX2" y="connsiteY2"/>
              </a:cxn>
              <a:cxn ang="0">
                <a:pos x="connsiteX3" y="connsiteY3"/>
              </a:cxn>
            </a:cxnLst>
            <a:rect l="l" t="t" r="r" b="b"/>
            <a:pathLst>
              <a:path w="101407" h="618290">
                <a:moveTo>
                  <a:pt x="0" y="0"/>
                </a:moveTo>
                <a:lnTo>
                  <a:pt x="101407" y="0"/>
                </a:lnTo>
                <a:lnTo>
                  <a:pt x="101407" y="618291"/>
                </a:lnTo>
                <a:lnTo>
                  <a:pt x="0" y="618291"/>
                </a:lnTo>
                <a:close/>
              </a:path>
            </a:pathLst>
          </a:custGeom>
          <a:solidFill>
            <a:srgbClr val="F48043"/>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504" name="Text Placeholder 32">
            <a:extLst>
              <a:ext uri="{FF2B5EF4-FFF2-40B4-BE49-F238E27FC236}">
                <a16:creationId xmlns:a16="http://schemas.microsoft.com/office/drawing/2014/main" id="{2968FB37-61FE-904E-9779-BCBD1D6648C9}"/>
              </a:ext>
            </a:extLst>
          </p:cNvPr>
          <p:cNvSpPr>
            <a:spLocks noGrp="1"/>
          </p:cNvSpPr>
          <p:nvPr userDrawn="1">
            <p:ph type="body" sz="quarter" idx="13" hasCustomPrompt="1"/>
          </p:nvPr>
        </p:nvSpPr>
        <p:spPr>
          <a:xfrm>
            <a:off x="4573531" y="6106927"/>
            <a:ext cx="2774345" cy="606265"/>
          </a:xfrm>
          <a:prstGeom prst="rect">
            <a:avLst/>
          </a:prstGeom>
        </p:spPr>
        <p:txBody>
          <a:bodyPr>
            <a:noAutofit/>
          </a:bodyPr>
          <a:lstStyle>
            <a:lvl1pPr marL="0" indent="0" algn="l">
              <a:lnSpc>
                <a:spcPct val="100000"/>
              </a:lnSpc>
              <a:spcBef>
                <a:spcPts val="0"/>
              </a:spcBef>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What’s Inside…</a:t>
            </a:r>
            <a:endParaRPr lang="en-US" dirty="0"/>
          </a:p>
        </p:txBody>
      </p:sp>
      <p:cxnSp>
        <p:nvCxnSpPr>
          <p:cNvPr id="8" name="Straight Connector 7">
            <a:extLst>
              <a:ext uri="{FF2B5EF4-FFF2-40B4-BE49-F238E27FC236}">
                <a16:creationId xmlns:a16="http://schemas.microsoft.com/office/drawing/2014/main" id="{D8D3C9F0-666A-7446-9730-936D1A841747}"/>
              </a:ext>
            </a:extLst>
          </p:cNvPr>
          <p:cNvCxnSpPr>
            <a:cxnSpLocks/>
          </p:cNvCxnSpPr>
          <p:nvPr userDrawn="1"/>
        </p:nvCxnSpPr>
        <p:spPr>
          <a:xfrm>
            <a:off x="4434011" y="7483811"/>
            <a:ext cx="270480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1" name="Straight Connector 510">
            <a:extLst>
              <a:ext uri="{FF2B5EF4-FFF2-40B4-BE49-F238E27FC236}">
                <a16:creationId xmlns:a16="http://schemas.microsoft.com/office/drawing/2014/main" id="{8DD426BA-1B2F-D240-B651-47DDDCB9B170}"/>
              </a:ext>
            </a:extLst>
          </p:cNvPr>
          <p:cNvCxnSpPr>
            <a:cxnSpLocks/>
          </p:cNvCxnSpPr>
          <p:nvPr userDrawn="1"/>
        </p:nvCxnSpPr>
        <p:spPr>
          <a:xfrm>
            <a:off x="4434011" y="7920225"/>
            <a:ext cx="270480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2" name="Straight Connector 511">
            <a:extLst>
              <a:ext uri="{FF2B5EF4-FFF2-40B4-BE49-F238E27FC236}">
                <a16:creationId xmlns:a16="http://schemas.microsoft.com/office/drawing/2014/main" id="{4F9D008A-20E2-9E47-B5EE-F7E0BAAB9A63}"/>
              </a:ext>
            </a:extLst>
          </p:cNvPr>
          <p:cNvCxnSpPr>
            <a:cxnSpLocks/>
          </p:cNvCxnSpPr>
          <p:nvPr userDrawn="1"/>
        </p:nvCxnSpPr>
        <p:spPr>
          <a:xfrm>
            <a:off x="4434011" y="8358609"/>
            <a:ext cx="270480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49" name="Picture Placeholder 1048">
            <a:extLst>
              <a:ext uri="{FF2B5EF4-FFF2-40B4-BE49-F238E27FC236}">
                <a16:creationId xmlns:a16="http://schemas.microsoft.com/office/drawing/2014/main" id="{A794E290-0FFB-354A-BF56-97B2013A791F}"/>
              </a:ext>
            </a:extLst>
          </p:cNvPr>
          <p:cNvSpPr>
            <a:spLocks noGrp="1"/>
          </p:cNvSpPr>
          <p:nvPr userDrawn="1">
            <p:ph type="pic" sz="quarter" idx="41"/>
          </p:nvPr>
        </p:nvSpPr>
        <p:spPr>
          <a:xfrm>
            <a:off x="3635" y="2212693"/>
            <a:ext cx="7538481" cy="3477631"/>
          </a:xfrm>
          <a:custGeom>
            <a:avLst/>
            <a:gdLst>
              <a:gd name="connsiteX0" fmla="*/ 5730963 w 7538481"/>
              <a:gd name="connsiteY0" fmla="*/ 1228129 h 3477631"/>
              <a:gd name="connsiteX1" fmla="*/ 5468897 w 7538481"/>
              <a:gd name="connsiteY1" fmla="*/ 1490195 h 3477631"/>
              <a:gd name="connsiteX2" fmla="*/ 5730963 w 7538481"/>
              <a:gd name="connsiteY2" fmla="*/ 1752262 h 3477631"/>
              <a:gd name="connsiteX3" fmla="*/ 5993030 w 7538481"/>
              <a:gd name="connsiteY3" fmla="*/ 1490195 h 3477631"/>
              <a:gd name="connsiteX4" fmla="*/ 6516724 w 7538481"/>
              <a:gd name="connsiteY4" fmla="*/ 442361 h 3477631"/>
              <a:gd name="connsiteX5" fmla="*/ 6255419 w 7538481"/>
              <a:gd name="connsiteY5" fmla="*/ 703666 h 3477631"/>
              <a:gd name="connsiteX6" fmla="*/ 6255288 w 7538481"/>
              <a:gd name="connsiteY6" fmla="*/ 703536 h 3477631"/>
              <a:gd name="connsiteX7" fmla="*/ 5993184 w 7538481"/>
              <a:gd name="connsiteY7" fmla="*/ 965565 h 3477631"/>
              <a:gd name="connsiteX8" fmla="*/ 6254614 w 7538481"/>
              <a:gd name="connsiteY8" fmla="*/ 1227070 h 3477631"/>
              <a:gd name="connsiteX9" fmla="*/ 6253856 w 7538481"/>
              <a:gd name="connsiteY9" fmla="*/ 1227828 h 3477631"/>
              <a:gd name="connsiteX10" fmla="*/ 6338069 w 7538481"/>
              <a:gd name="connsiteY10" fmla="*/ 1312040 h 3477631"/>
              <a:gd name="connsiteX11" fmla="*/ 6254247 w 7538481"/>
              <a:gd name="connsiteY11" fmla="*/ 1228831 h 3477631"/>
              <a:gd name="connsiteX12" fmla="*/ 5993084 w 7538481"/>
              <a:gd name="connsiteY12" fmla="*/ 1489995 h 3477631"/>
              <a:gd name="connsiteX13" fmla="*/ 6254248 w 7538481"/>
              <a:gd name="connsiteY13" fmla="*/ 1753078 h 3477631"/>
              <a:gd name="connsiteX14" fmla="*/ 6517330 w 7538481"/>
              <a:gd name="connsiteY14" fmla="*/ 1489995 h 3477631"/>
              <a:gd name="connsiteX15" fmla="*/ 6516573 w 7538481"/>
              <a:gd name="connsiteY15" fmla="*/ 1489244 h 3477631"/>
              <a:gd name="connsiteX16" fmla="*/ 6777989 w 7538481"/>
              <a:gd name="connsiteY16" fmla="*/ 1227828 h 3477631"/>
              <a:gd name="connsiteX17" fmla="*/ 6516559 w 7538481"/>
              <a:gd name="connsiteY17" fmla="*/ 966398 h 3477631"/>
              <a:gd name="connsiteX18" fmla="*/ 6516594 w 7538481"/>
              <a:gd name="connsiteY18" fmla="*/ 966363 h 3477631"/>
              <a:gd name="connsiteX19" fmla="*/ 6516724 w 7538481"/>
              <a:gd name="connsiteY19" fmla="*/ 966494 h 3477631"/>
              <a:gd name="connsiteX20" fmla="*/ 6778791 w 7538481"/>
              <a:gd name="connsiteY20" fmla="*/ 704427 h 3477631"/>
              <a:gd name="connsiteX21" fmla="*/ 7042103 w 7538481"/>
              <a:gd name="connsiteY21" fmla="*/ 442024 h 3477631"/>
              <a:gd name="connsiteX22" fmla="*/ 7250010 w 7538481"/>
              <a:gd name="connsiteY22" fmla="*/ 651459 h 3477631"/>
              <a:gd name="connsiteX23" fmla="*/ 7041309 w 7538481"/>
              <a:gd name="connsiteY23" fmla="*/ 442818 h 3477631"/>
              <a:gd name="connsiteX24" fmla="*/ 7461350 w 7538481"/>
              <a:gd name="connsiteY24" fmla="*/ 337019 h 3477631"/>
              <a:gd name="connsiteX25" fmla="*/ 7534583 w 7538481"/>
              <a:gd name="connsiteY25" fmla="*/ 410252 h 3477631"/>
              <a:gd name="connsiteX26" fmla="*/ 7534583 w 7538481"/>
              <a:gd name="connsiteY26" fmla="*/ 410253 h 3477631"/>
              <a:gd name="connsiteX27" fmla="*/ 7481470 w 7538481"/>
              <a:gd name="connsiteY27" fmla="*/ 0 h 3477631"/>
              <a:gd name="connsiteX28" fmla="*/ 7482465 w 7538481"/>
              <a:gd name="connsiteY28" fmla="*/ 0 h 3477631"/>
              <a:gd name="connsiteX29" fmla="*/ 7355777 w 7538481"/>
              <a:gd name="connsiteY29" fmla="*/ 125764 h 3477631"/>
              <a:gd name="connsiteX30" fmla="*/ 7123187 w 7538481"/>
              <a:gd name="connsiteY30" fmla="*/ 0 h 3477631"/>
              <a:gd name="connsiteX31" fmla="*/ 7124905 w 7538481"/>
              <a:gd name="connsiteY31" fmla="*/ 0 h 3477631"/>
              <a:gd name="connsiteX32" fmla="*/ 7303082 w 7538481"/>
              <a:gd name="connsiteY32" fmla="*/ 178075 h 3477631"/>
              <a:gd name="connsiteX33" fmla="*/ 7302741 w 7538481"/>
              <a:gd name="connsiteY33" fmla="*/ 178413 h 3477631"/>
              <a:gd name="connsiteX34" fmla="*/ 7302224 w 7538481"/>
              <a:gd name="connsiteY34" fmla="*/ 178935 h 3477631"/>
              <a:gd name="connsiteX35" fmla="*/ 0 w 7538481"/>
              <a:gd name="connsiteY35" fmla="*/ 0 h 3477631"/>
              <a:gd name="connsiteX36" fmla="*/ 6076570 w 7538481"/>
              <a:gd name="connsiteY36" fmla="*/ 0 h 3477631"/>
              <a:gd name="connsiteX37" fmla="*/ 6254684 w 7538481"/>
              <a:gd name="connsiteY37" fmla="*/ 178114 h 3477631"/>
              <a:gd name="connsiteX38" fmla="*/ 6432798 w 7538481"/>
              <a:gd name="connsiteY38" fmla="*/ 0 h 3477631"/>
              <a:gd name="connsiteX39" fmla="*/ 6434013 w 7538481"/>
              <a:gd name="connsiteY39" fmla="*/ 0 h 3477631"/>
              <a:gd name="connsiteX40" fmla="*/ 6254572 w 7538481"/>
              <a:gd name="connsiteY40" fmla="*/ 179543 h 3477631"/>
              <a:gd name="connsiteX41" fmla="*/ 6516712 w 7538481"/>
              <a:gd name="connsiteY41" fmla="*/ 441535 h 3477631"/>
              <a:gd name="connsiteX42" fmla="*/ 6778705 w 7538481"/>
              <a:gd name="connsiteY42" fmla="*/ 179395 h 3477631"/>
              <a:gd name="connsiteX43" fmla="*/ 6599209 w 7538481"/>
              <a:gd name="connsiteY43" fmla="*/ 0 h 3477631"/>
              <a:gd name="connsiteX44" fmla="*/ 6600685 w 7538481"/>
              <a:gd name="connsiteY44" fmla="*/ 0 h 3477631"/>
              <a:gd name="connsiteX45" fmla="*/ 6779014 w 7538481"/>
              <a:gd name="connsiteY45" fmla="*/ 178330 h 3477631"/>
              <a:gd name="connsiteX46" fmla="*/ 6957344 w 7538481"/>
              <a:gd name="connsiteY46" fmla="*/ 0 h 3477631"/>
              <a:gd name="connsiteX47" fmla="*/ 6959019 w 7538481"/>
              <a:gd name="connsiteY47" fmla="*/ 0 h 3477631"/>
              <a:gd name="connsiteX48" fmla="*/ 6779064 w 7538481"/>
              <a:gd name="connsiteY48" fmla="*/ 180057 h 3477631"/>
              <a:gd name="connsiteX49" fmla="*/ 6779501 w 7538481"/>
              <a:gd name="connsiteY49" fmla="*/ 180494 h 3477631"/>
              <a:gd name="connsiteX50" fmla="*/ 6518052 w 7538481"/>
              <a:gd name="connsiteY50" fmla="*/ 441942 h 3477631"/>
              <a:gd name="connsiteX51" fmla="*/ 6779789 w 7538481"/>
              <a:gd name="connsiteY51" fmla="*/ 703678 h 3477631"/>
              <a:gd name="connsiteX52" fmla="*/ 6779669 w 7538481"/>
              <a:gd name="connsiteY52" fmla="*/ 703798 h 3477631"/>
              <a:gd name="connsiteX53" fmla="*/ 6779634 w 7538481"/>
              <a:gd name="connsiteY53" fmla="*/ 703763 h 3477631"/>
              <a:gd name="connsiteX54" fmla="*/ 6517531 w 7538481"/>
              <a:gd name="connsiteY54" fmla="*/ 965793 h 3477631"/>
              <a:gd name="connsiteX55" fmla="*/ 6779560 w 7538481"/>
              <a:gd name="connsiteY55" fmla="*/ 1227897 h 3477631"/>
              <a:gd name="connsiteX56" fmla="*/ 7040982 w 7538481"/>
              <a:gd name="connsiteY56" fmla="*/ 966549 h 3477631"/>
              <a:gd name="connsiteX57" fmla="*/ 7041016 w 7538481"/>
              <a:gd name="connsiteY57" fmla="*/ 966583 h 3477631"/>
              <a:gd name="connsiteX58" fmla="*/ 7303046 w 7538481"/>
              <a:gd name="connsiteY58" fmla="*/ 704480 h 3477631"/>
              <a:gd name="connsiteX59" fmla="*/ 7302944 w 7538481"/>
              <a:gd name="connsiteY59" fmla="*/ 704378 h 3477631"/>
              <a:gd name="connsiteX60" fmla="*/ 7534583 w 7538481"/>
              <a:gd name="connsiteY60" fmla="*/ 472740 h 3477631"/>
              <a:gd name="connsiteX61" fmla="*/ 7534583 w 7538481"/>
              <a:gd name="connsiteY61" fmla="*/ 472851 h 3477631"/>
              <a:gd name="connsiteX62" fmla="*/ 7304410 w 7538481"/>
              <a:gd name="connsiteY62" fmla="*/ 703089 h 3477631"/>
              <a:gd name="connsiteX63" fmla="*/ 7534583 w 7538481"/>
              <a:gd name="connsiteY63" fmla="*/ 933196 h 3477631"/>
              <a:gd name="connsiteX64" fmla="*/ 7534583 w 7538481"/>
              <a:gd name="connsiteY64" fmla="*/ 934690 h 3477631"/>
              <a:gd name="connsiteX65" fmla="*/ 7304029 w 7538481"/>
              <a:gd name="connsiteY65" fmla="*/ 704072 h 3477631"/>
              <a:gd name="connsiteX66" fmla="*/ 7041926 w 7538481"/>
              <a:gd name="connsiteY66" fmla="*/ 966101 h 3477631"/>
              <a:gd name="connsiteX67" fmla="*/ 7303661 w 7538481"/>
              <a:gd name="connsiteY67" fmla="*/ 1227910 h 3477631"/>
              <a:gd name="connsiteX68" fmla="*/ 7302741 w 7538481"/>
              <a:gd name="connsiteY68" fmla="*/ 1228830 h 3477631"/>
              <a:gd name="connsiteX69" fmla="*/ 7538481 w 7538481"/>
              <a:gd name="connsiteY69" fmla="*/ 1462849 h 3477631"/>
              <a:gd name="connsiteX70" fmla="*/ 7538481 w 7538481"/>
              <a:gd name="connsiteY70" fmla="*/ 3349554 h 3477631"/>
              <a:gd name="connsiteX71" fmla="*/ 7534583 w 7538481"/>
              <a:gd name="connsiteY71" fmla="*/ 3349554 h 3477631"/>
              <a:gd name="connsiteX72" fmla="*/ 7534583 w 7538481"/>
              <a:gd name="connsiteY72" fmla="*/ 3477631 h 3477631"/>
              <a:gd name="connsiteX73" fmla="*/ 0 w 7538481"/>
              <a:gd name="connsiteY73" fmla="*/ 3477631 h 3477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7538481" h="3477631">
                <a:moveTo>
                  <a:pt x="5730963" y="1228129"/>
                </a:moveTo>
                <a:lnTo>
                  <a:pt x="5468897" y="1490195"/>
                </a:lnTo>
                <a:lnTo>
                  <a:pt x="5730963" y="1752262"/>
                </a:lnTo>
                <a:lnTo>
                  <a:pt x="5993030" y="1490195"/>
                </a:lnTo>
                <a:close/>
                <a:moveTo>
                  <a:pt x="6516724" y="442361"/>
                </a:moveTo>
                <a:lnTo>
                  <a:pt x="6255419" y="703666"/>
                </a:lnTo>
                <a:lnTo>
                  <a:pt x="6255288" y="703536"/>
                </a:lnTo>
                <a:lnTo>
                  <a:pt x="5993184" y="965565"/>
                </a:lnTo>
                <a:lnTo>
                  <a:pt x="6254614" y="1227070"/>
                </a:lnTo>
                <a:lnTo>
                  <a:pt x="6253856" y="1227828"/>
                </a:lnTo>
                <a:lnTo>
                  <a:pt x="6338069" y="1312040"/>
                </a:lnTo>
                <a:lnTo>
                  <a:pt x="6254247" y="1228831"/>
                </a:lnTo>
                <a:lnTo>
                  <a:pt x="5993084" y="1489995"/>
                </a:lnTo>
                <a:lnTo>
                  <a:pt x="6254248" y="1753078"/>
                </a:lnTo>
                <a:lnTo>
                  <a:pt x="6517330" y="1489995"/>
                </a:lnTo>
                <a:lnTo>
                  <a:pt x="6516573" y="1489244"/>
                </a:lnTo>
                <a:lnTo>
                  <a:pt x="6777989" y="1227828"/>
                </a:lnTo>
                <a:lnTo>
                  <a:pt x="6516559" y="966398"/>
                </a:lnTo>
                <a:lnTo>
                  <a:pt x="6516594" y="966363"/>
                </a:lnTo>
                <a:lnTo>
                  <a:pt x="6516724" y="966494"/>
                </a:lnTo>
                <a:lnTo>
                  <a:pt x="6778791" y="704427"/>
                </a:lnTo>
                <a:close/>
                <a:moveTo>
                  <a:pt x="7042103" y="442024"/>
                </a:moveTo>
                <a:lnTo>
                  <a:pt x="7250010" y="651459"/>
                </a:lnTo>
                <a:lnTo>
                  <a:pt x="7041309" y="442818"/>
                </a:lnTo>
                <a:close/>
                <a:moveTo>
                  <a:pt x="7461350" y="337019"/>
                </a:moveTo>
                <a:lnTo>
                  <a:pt x="7534583" y="410252"/>
                </a:lnTo>
                <a:lnTo>
                  <a:pt x="7534583" y="410253"/>
                </a:lnTo>
                <a:close/>
                <a:moveTo>
                  <a:pt x="7481470" y="0"/>
                </a:moveTo>
                <a:lnTo>
                  <a:pt x="7482465" y="0"/>
                </a:lnTo>
                <a:lnTo>
                  <a:pt x="7355777" y="125764"/>
                </a:lnTo>
                <a:close/>
                <a:moveTo>
                  <a:pt x="7123187" y="0"/>
                </a:moveTo>
                <a:lnTo>
                  <a:pt x="7124905" y="0"/>
                </a:lnTo>
                <a:lnTo>
                  <a:pt x="7303082" y="178075"/>
                </a:lnTo>
                <a:lnTo>
                  <a:pt x="7302741" y="178413"/>
                </a:lnTo>
                <a:lnTo>
                  <a:pt x="7302224" y="178935"/>
                </a:lnTo>
                <a:close/>
                <a:moveTo>
                  <a:pt x="0" y="0"/>
                </a:moveTo>
                <a:lnTo>
                  <a:pt x="6076570" y="0"/>
                </a:lnTo>
                <a:lnTo>
                  <a:pt x="6254684" y="178114"/>
                </a:lnTo>
                <a:lnTo>
                  <a:pt x="6432798" y="0"/>
                </a:lnTo>
                <a:lnTo>
                  <a:pt x="6434013" y="0"/>
                </a:lnTo>
                <a:lnTo>
                  <a:pt x="6254572" y="179543"/>
                </a:lnTo>
                <a:lnTo>
                  <a:pt x="6516712" y="441535"/>
                </a:lnTo>
                <a:lnTo>
                  <a:pt x="6778705" y="179395"/>
                </a:lnTo>
                <a:lnTo>
                  <a:pt x="6599209" y="0"/>
                </a:lnTo>
                <a:lnTo>
                  <a:pt x="6600685" y="0"/>
                </a:lnTo>
                <a:lnTo>
                  <a:pt x="6779014" y="178330"/>
                </a:lnTo>
                <a:lnTo>
                  <a:pt x="6957344" y="0"/>
                </a:lnTo>
                <a:lnTo>
                  <a:pt x="6959019" y="0"/>
                </a:lnTo>
                <a:lnTo>
                  <a:pt x="6779064" y="180057"/>
                </a:lnTo>
                <a:lnTo>
                  <a:pt x="6779501" y="180494"/>
                </a:lnTo>
                <a:lnTo>
                  <a:pt x="6518052" y="441942"/>
                </a:lnTo>
                <a:lnTo>
                  <a:pt x="6779789" y="703678"/>
                </a:lnTo>
                <a:lnTo>
                  <a:pt x="6779669" y="703798"/>
                </a:lnTo>
                <a:lnTo>
                  <a:pt x="6779634" y="703763"/>
                </a:lnTo>
                <a:lnTo>
                  <a:pt x="6517531" y="965793"/>
                </a:lnTo>
                <a:lnTo>
                  <a:pt x="6779560" y="1227897"/>
                </a:lnTo>
                <a:lnTo>
                  <a:pt x="7040982" y="966549"/>
                </a:lnTo>
                <a:lnTo>
                  <a:pt x="7041016" y="966583"/>
                </a:lnTo>
                <a:lnTo>
                  <a:pt x="7303046" y="704480"/>
                </a:lnTo>
                <a:lnTo>
                  <a:pt x="7302944" y="704378"/>
                </a:lnTo>
                <a:lnTo>
                  <a:pt x="7534583" y="472740"/>
                </a:lnTo>
                <a:lnTo>
                  <a:pt x="7534583" y="472851"/>
                </a:lnTo>
                <a:lnTo>
                  <a:pt x="7304410" y="703089"/>
                </a:lnTo>
                <a:lnTo>
                  <a:pt x="7534583" y="933196"/>
                </a:lnTo>
                <a:lnTo>
                  <a:pt x="7534583" y="934690"/>
                </a:lnTo>
                <a:lnTo>
                  <a:pt x="7304029" y="704072"/>
                </a:lnTo>
                <a:lnTo>
                  <a:pt x="7041926" y="966101"/>
                </a:lnTo>
                <a:lnTo>
                  <a:pt x="7303661" y="1227910"/>
                </a:lnTo>
                <a:lnTo>
                  <a:pt x="7302741" y="1228830"/>
                </a:lnTo>
                <a:lnTo>
                  <a:pt x="7538481" y="1462849"/>
                </a:lnTo>
                <a:lnTo>
                  <a:pt x="7538481" y="3349554"/>
                </a:lnTo>
                <a:lnTo>
                  <a:pt x="7534583" y="3349554"/>
                </a:lnTo>
                <a:lnTo>
                  <a:pt x="7534583" y="3477631"/>
                </a:lnTo>
                <a:lnTo>
                  <a:pt x="0" y="3477631"/>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grpSp>
        <p:nvGrpSpPr>
          <p:cNvPr id="464" name="Graphic 4">
            <a:extLst>
              <a:ext uri="{FF2B5EF4-FFF2-40B4-BE49-F238E27FC236}">
                <a16:creationId xmlns:a16="http://schemas.microsoft.com/office/drawing/2014/main" id="{2ED43EE4-75AC-1D4F-95E3-23E3C2FFDE45}"/>
              </a:ext>
            </a:extLst>
          </p:cNvPr>
          <p:cNvGrpSpPr>
            <a:grpSpLocks noChangeAspect="1"/>
          </p:cNvGrpSpPr>
          <p:nvPr userDrawn="1"/>
        </p:nvGrpSpPr>
        <p:grpSpPr>
          <a:xfrm>
            <a:off x="443999" y="211079"/>
            <a:ext cx="2374625" cy="1836000"/>
            <a:chOff x="4615814" y="443638"/>
            <a:chExt cx="1766649" cy="1365928"/>
          </a:xfrm>
        </p:grpSpPr>
        <p:grpSp>
          <p:nvGrpSpPr>
            <p:cNvPr id="465" name="Graphic 4">
              <a:extLst>
                <a:ext uri="{FF2B5EF4-FFF2-40B4-BE49-F238E27FC236}">
                  <a16:creationId xmlns:a16="http://schemas.microsoft.com/office/drawing/2014/main" id="{48AA887B-BC69-5649-AA50-331FBE7679F7}"/>
                </a:ext>
              </a:extLst>
            </p:cNvPr>
            <p:cNvGrpSpPr/>
            <p:nvPr/>
          </p:nvGrpSpPr>
          <p:grpSpPr>
            <a:xfrm>
              <a:off x="4742730" y="443638"/>
              <a:ext cx="1170517" cy="1365928"/>
              <a:chOff x="4742730" y="443638"/>
              <a:chExt cx="1170517" cy="1365928"/>
            </a:xfrm>
          </p:grpSpPr>
          <p:grpSp>
            <p:nvGrpSpPr>
              <p:cNvPr id="510" name="Graphic 4">
                <a:extLst>
                  <a:ext uri="{FF2B5EF4-FFF2-40B4-BE49-F238E27FC236}">
                    <a16:creationId xmlns:a16="http://schemas.microsoft.com/office/drawing/2014/main" id="{CA961DCF-4C1F-8B46-85DA-67CC5D07F696}"/>
                  </a:ext>
                </a:extLst>
              </p:cNvPr>
              <p:cNvGrpSpPr/>
              <p:nvPr/>
            </p:nvGrpSpPr>
            <p:grpSpPr>
              <a:xfrm>
                <a:off x="4742730" y="638391"/>
                <a:ext cx="1170517" cy="976214"/>
                <a:chOff x="4742730" y="638391"/>
                <a:chExt cx="1170517" cy="976214"/>
              </a:xfrm>
            </p:grpSpPr>
            <p:grpSp>
              <p:nvGrpSpPr>
                <p:cNvPr id="516" name="Graphic 4">
                  <a:extLst>
                    <a:ext uri="{FF2B5EF4-FFF2-40B4-BE49-F238E27FC236}">
                      <a16:creationId xmlns:a16="http://schemas.microsoft.com/office/drawing/2014/main" id="{1451EC36-2137-D94B-BCD1-4D9CD531D19C}"/>
                    </a:ext>
                  </a:extLst>
                </p:cNvPr>
                <p:cNvGrpSpPr/>
                <p:nvPr/>
              </p:nvGrpSpPr>
              <p:grpSpPr>
                <a:xfrm>
                  <a:off x="4743075" y="736557"/>
                  <a:ext cx="974982" cy="877952"/>
                  <a:chOff x="4743075" y="736557"/>
                  <a:chExt cx="974982" cy="877952"/>
                </a:xfrm>
              </p:grpSpPr>
              <p:sp>
                <p:nvSpPr>
                  <p:cNvPr id="669" name="Freeform 668">
                    <a:extLst>
                      <a:ext uri="{FF2B5EF4-FFF2-40B4-BE49-F238E27FC236}">
                        <a16:creationId xmlns:a16="http://schemas.microsoft.com/office/drawing/2014/main" id="{09D2401B-83FF-134D-8D2D-EF17D8B838A2}"/>
                      </a:ext>
                    </a:extLst>
                  </p:cNvPr>
                  <p:cNvSpPr/>
                  <p:nvPr/>
                </p:nvSpPr>
                <p:spPr>
                  <a:xfrm rot="-2699514">
                    <a:off x="5551630" y="86266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70" name="Freeform 669">
                    <a:extLst>
                      <a:ext uri="{FF2B5EF4-FFF2-40B4-BE49-F238E27FC236}">
                        <a16:creationId xmlns:a16="http://schemas.microsoft.com/office/drawing/2014/main" id="{89F9421E-F97E-1146-ADE5-F482C4334FA0}"/>
                      </a:ext>
                    </a:extLst>
                  </p:cNvPr>
                  <p:cNvSpPr/>
                  <p:nvPr/>
                </p:nvSpPr>
                <p:spPr>
                  <a:xfrm rot="-2700000">
                    <a:off x="5454360" y="959820"/>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71" name="Freeform 670">
                    <a:extLst>
                      <a:ext uri="{FF2B5EF4-FFF2-40B4-BE49-F238E27FC236}">
                        <a16:creationId xmlns:a16="http://schemas.microsoft.com/office/drawing/2014/main" id="{0454DB33-5BC2-974B-A818-18AD3B507328}"/>
                      </a:ext>
                    </a:extLst>
                  </p:cNvPr>
                  <p:cNvSpPr/>
                  <p:nvPr/>
                </p:nvSpPr>
                <p:spPr>
                  <a:xfrm rot="-2699514">
                    <a:off x="5356569" y="862576"/>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80" name="Freeform 679">
                    <a:extLst>
                      <a:ext uri="{FF2B5EF4-FFF2-40B4-BE49-F238E27FC236}">
                        <a16:creationId xmlns:a16="http://schemas.microsoft.com/office/drawing/2014/main" id="{BA3EE924-7B95-4040-956D-D077902071F4}"/>
                      </a:ext>
                    </a:extLst>
                  </p:cNvPr>
                  <p:cNvSpPr/>
                  <p:nvPr/>
                </p:nvSpPr>
                <p:spPr>
                  <a:xfrm rot="-2700000">
                    <a:off x="5454658" y="76511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81" name="Freeform 680">
                    <a:extLst>
                      <a:ext uri="{FF2B5EF4-FFF2-40B4-BE49-F238E27FC236}">
                        <a16:creationId xmlns:a16="http://schemas.microsoft.com/office/drawing/2014/main" id="{987AFCAE-D981-514A-8DB2-70A212053EC8}"/>
                      </a:ext>
                    </a:extLst>
                  </p:cNvPr>
                  <p:cNvSpPr/>
                  <p:nvPr/>
                </p:nvSpPr>
                <p:spPr>
                  <a:xfrm rot="-2699028">
                    <a:off x="5356430" y="10575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60A74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82" name="Freeform 681">
                    <a:extLst>
                      <a:ext uri="{FF2B5EF4-FFF2-40B4-BE49-F238E27FC236}">
                        <a16:creationId xmlns:a16="http://schemas.microsoft.com/office/drawing/2014/main" id="{F508009A-2558-E047-B637-BA058EE551AD}"/>
                      </a:ext>
                    </a:extLst>
                  </p:cNvPr>
                  <p:cNvSpPr/>
                  <p:nvPr/>
                </p:nvSpPr>
                <p:spPr>
                  <a:xfrm rot="-2700000">
                    <a:off x="5259287" y="1154935"/>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255127"/>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83" name="Freeform 682">
                    <a:extLst>
                      <a:ext uri="{FF2B5EF4-FFF2-40B4-BE49-F238E27FC236}">
                        <a16:creationId xmlns:a16="http://schemas.microsoft.com/office/drawing/2014/main" id="{E2444555-C4CB-AE49-AA07-D8518F3053AE}"/>
                      </a:ext>
                    </a:extLst>
                  </p:cNvPr>
                  <p:cNvSpPr/>
                  <p:nvPr/>
                </p:nvSpPr>
                <p:spPr>
                  <a:xfrm>
                    <a:off x="5133022" y="1028700"/>
                    <a:ext cx="195024" cy="195738"/>
                  </a:xfrm>
                  <a:custGeom>
                    <a:avLst/>
                    <a:gdLst>
                      <a:gd name="connsiteX0" fmla="*/ 0 w 195024"/>
                      <a:gd name="connsiteY0" fmla="*/ 97869 h 195738"/>
                      <a:gd name="connsiteX1" fmla="*/ 97869 w 195024"/>
                      <a:gd name="connsiteY1" fmla="*/ 195739 h 195738"/>
                      <a:gd name="connsiteX2" fmla="*/ 195024 w 195024"/>
                      <a:gd name="connsiteY2" fmla="*/ 97869 h 195738"/>
                      <a:gd name="connsiteX3" fmla="*/ 97869 w 195024"/>
                      <a:gd name="connsiteY3" fmla="*/ 0 h 195738"/>
                    </a:gdLst>
                    <a:ahLst/>
                    <a:cxnLst>
                      <a:cxn ang="0">
                        <a:pos x="connsiteX0" y="connsiteY0"/>
                      </a:cxn>
                      <a:cxn ang="0">
                        <a:pos x="connsiteX1" y="connsiteY1"/>
                      </a:cxn>
                      <a:cxn ang="0">
                        <a:pos x="connsiteX2" y="connsiteY2"/>
                      </a:cxn>
                      <a:cxn ang="0">
                        <a:pos x="connsiteX3" y="connsiteY3"/>
                      </a:cxn>
                    </a:cxnLst>
                    <a:rect l="l" t="t" r="r" b="b"/>
                    <a:pathLst>
                      <a:path w="195024" h="195738">
                        <a:moveTo>
                          <a:pt x="0" y="97869"/>
                        </a:moveTo>
                        <a:lnTo>
                          <a:pt x="97869" y="195739"/>
                        </a:lnTo>
                        <a:lnTo>
                          <a:pt x="195024" y="97869"/>
                        </a:lnTo>
                        <a:lnTo>
                          <a:pt x="97869" y="0"/>
                        </a:lnTo>
                        <a:close/>
                      </a:path>
                    </a:pathLst>
                  </a:custGeom>
                  <a:solidFill>
                    <a:srgbClr val="57A8BB"/>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89" name="Freeform 688">
                    <a:extLst>
                      <a:ext uri="{FF2B5EF4-FFF2-40B4-BE49-F238E27FC236}">
                        <a16:creationId xmlns:a16="http://schemas.microsoft.com/office/drawing/2014/main" id="{6BA971EF-F092-F84F-B301-F1B7C3A11C89}"/>
                      </a:ext>
                    </a:extLst>
                  </p:cNvPr>
                  <p:cNvSpPr/>
                  <p:nvPr/>
                </p:nvSpPr>
                <p:spPr>
                  <a:xfrm rot="-2700000">
                    <a:off x="5259376" y="9598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7DBD42"/>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77" name="Freeform 976">
                    <a:extLst>
                      <a:ext uri="{FF2B5EF4-FFF2-40B4-BE49-F238E27FC236}">
                        <a16:creationId xmlns:a16="http://schemas.microsoft.com/office/drawing/2014/main" id="{944D30C4-A08B-DE4F-8F1F-C4B3239A6C73}"/>
                      </a:ext>
                    </a:extLst>
                  </p:cNvPr>
                  <p:cNvSpPr/>
                  <p:nvPr/>
                </p:nvSpPr>
                <p:spPr>
                  <a:xfrm rot="-2700972">
                    <a:off x="5161779" y="125304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78" name="Freeform 977">
                    <a:extLst>
                      <a:ext uri="{FF2B5EF4-FFF2-40B4-BE49-F238E27FC236}">
                        <a16:creationId xmlns:a16="http://schemas.microsoft.com/office/drawing/2014/main" id="{03F670A1-0594-3F47-9E0E-F7495A118932}"/>
                      </a:ext>
                    </a:extLst>
                  </p:cNvPr>
                  <p:cNvSpPr/>
                  <p:nvPr/>
                </p:nvSpPr>
                <p:spPr>
                  <a:xfrm rot="-2700000">
                    <a:off x="5063622" y="135031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79" name="Freeform 978">
                    <a:extLst>
                      <a:ext uri="{FF2B5EF4-FFF2-40B4-BE49-F238E27FC236}">
                        <a16:creationId xmlns:a16="http://schemas.microsoft.com/office/drawing/2014/main" id="{AEE8CC79-D9A5-D342-9E97-3719DA4AA95C}"/>
                      </a:ext>
                    </a:extLst>
                  </p:cNvPr>
                  <p:cNvSpPr/>
                  <p:nvPr/>
                </p:nvSpPr>
                <p:spPr>
                  <a:xfrm rot="-2700486">
                    <a:off x="4966767" y="125306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0" name="Freeform 979">
                    <a:extLst>
                      <a:ext uri="{FF2B5EF4-FFF2-40B4-BE49-F238E27FC236}">
                        <a16:creationId xmlns:a16="http://schemas.microsoft.com/office/drawing/2014/main" id="{9E3750E6-DE68-714C-A8C9-FB9E7F1E518C}"/>
                      </a:ext>
                    </a:extLst>
                  </p:cNvPr>
                  <p:cNvSpPr/>
                  <p:nvPr/>
                </p:nvSpPr>
                <p:spPr>
                  <a:xfrm rot="-2699514">
                    <a:off x="4966693" y="144808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1" name="Freeform 980">
                    <a:extLst>
                      <a:ext uri="{FF2B5EF4-FFF2-40B4-BE49-F238E27FC236}">
                        <a16:creationId xmlns:a16="http://schemas.microsoft.com/office/drawing/2014/main" id="{DCA12E78-1296-2745-8ADD-2E9CED32BF01}"/>
                      </a:ext>
                    </a:extLst>
                  </p:cNvPr>
                  <p:cNvSpPr/>
                  <p:nvPr/>
                </p:nvSpPr>
                <p:spPr>
                  <a:xfrm rot="-2700000">
                    <a:off x="4771629" y="144797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8E2F91"/>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2" name="Freeform 981">
                    <a:extLst>
                      <a:ext uri="{FF2B5EF4-FFF2-40B4-BE49-F238E27FC236}">
                        <a16:creationId xmlns:a16="http://schemas.microsoft.com/office/drawing/2014/main" id="{00CBB529-BC18-0243-A02D-64F3BFF1987E}"/>
                      </a:ext>
                    </a:extLst>
                  </p:cNvPr>
                  <p:cNvSpPr/>
                  <p:nvPr/>
                </p:nvSpPr>
                <p:spPr>
                  <a:xfrm>
                    <a:off x="5035153" y="1126569"/>
                    <a:ext cx="195738" cy="195024"/>
                  </a:xfrm>
                  <a:custGeom>
                    <a:avLst/>
                    <a:gdLst>
                      <a:gd name="connsiteX0" fmla="*/ 0 w 195738"/>
                      <a:gd name="connsiteY0" fmla="*/ 97869 h 195024"/>
                      <a:gd name="connsiteX1" fmla="*/ 97869 w 195738"/>
                      <a:gd name="connsiteY1" fmla="*/ 195024 h 195024"/>
                      <a:gd name="connsiteX2" fmla="*/ 195739 w 195738"/>
                      <a:gd name="connsiteY2" fmla="*/ 97869 h 195024"/>
                      <a:gd name="connsiteX3" fmla="*/ 97869 w 195738"/>
                      <a:gd name="connsiteY3" fmla="*/ 0 h 195024"/>
                    </a:gdLst>
                    <a:ahLst/>
                    <a:cxnLst>
                      <a:cxn ang="0">
                        <a:pos x="connsiteX0" y="connsiteY0"/>
                      </a:cxn>
                      <a:cxn ang="0">
                        <a:pos x="connsiteX1" y="connsiteY1"/>
                      </a:cxn>
                      <a:cxn ang="0">
                        <a:pos x="connsiteX2" y="connsiteY2"/>
                      </a:cxn>
                      <a:cxn ang="0">
                        <a:pos x="connsiteX3" y="connsiteY3"/>
                      </a:cxn>
                    </a:cxnLst>
                    <a:rect l="l" t="t" r="r" b="b"/>
                    <a:pathLst>
                      <a:path w="195738" h="195024">
                        <a:moveTo>
                          <a:pt x="0" y="97869"/>
                        </a:moveTo>
                        <a:lnTo>
                          <a:pt x="97869" y="195024"/>
                        </a:lnTo>
                        <a:lnTo>
                          <a:pt x="195739" y="97869"/>
                        </a:lnTo>
                        <a:lnTo>
                          <a:pt x="97869" y="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517" name="Freeform 516">
                  <a:extLst>
                    <a:ext uri="{FF2B5EF4-FFF2-40B4-BE49-F238E27FC236}">
                      <a16:creationId xmlns:a16="http://schemas.microsoft.com/office/drawing/2014/main" id="{A709D2F4-E5A3-534D-B141-FE033E3954C0}"/>
                    </a:ext>
                  </a:extLst>
                </p:cNvPr>
                <p:cNvSpPr/>
                <p:nvPr/>
              </p:nvSpPr>
              <p:spPr>
                <a:xfrm rot="-2699028">
                  <a:off x="5454356" y="135021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18" name="Freeform 517">
                  <a:extLst>
                    <a:ext uri="{FF2B5EF4-FFF2-40B4-BE49-F238E27FC236}">
                      <a16:creationId xmlns:a16="http://schemas.microsoft.com/office/drawing/2014/main" id="{271A28F8-2A6C-A14D-9031-5B84AEAC45F8}"/>
                    </a:ext>
                  </a:extLst>
                </p:cNvPr>
                <p:cNvSpPr/>
                <p:nvPr/>
              </p:nvSpPr>
              <p:spPr>
                <a:xfrm rot="-2700000">
                  <a:off x="5356786" y="125302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19" name="Freeform 518">
                  <a:extLst>
                    <a:ext uri="{FF2B5EF4-FFF2-40B4-BE49-F238E27FC236}">
                      <a16:creationId xmlns:a16="http://schemas.microsoft.com/office/drawing/2014/main" id="{3A665B89-2E0D-5F4C-814E-2974907C7C1E}"/>
                    </a:ext>
                  </a:extLst>
                </p:cNvPr>
                <p:cNvSpPr/>
                <p:nvPr/>
              </p:nvSpPr>
              <p:spPr>
                <a:xfrm rot="-2700972">
                  <a:off x="5454392" y="115510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0" name="Freeform 519">
                  <a:extLst>
                    <a:ext uri="{FF2B5EF4-FFF2-40B4-BE49-F238E27FC236}">
                      <a16:creationId xmlns:a16="http://schemas.microsoft.com/office/drawing/2014/main" id="{77BDE50F-64B5-F849-AE07-D53D90EAA3AD}"/>
                    </a:ext>
                  </a:extLst>
                </p:cNvPr>
                <p:cNvSpPr/>
                <p:nvPr/>
              </p:nvSpPr>
              <p:spPr>
                <a:xfrm rot="-2700000">
                  <a:off x="5551841" y="125310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1" name="Freeform 520">
                  <a:extLst>
                    <a:ext uri="{FF2B5EF4-FFF2-40B4-BE49-F238E27FC236}">
                      <a16:creationId xmlns:a16="http://schemas.microsoft.com/office/drawing/2014/main" id="{325C71D7-F4C7-D042-BCE7-AE7CDB59BE51}"/>
                    </a:ext>
                  </a:extLst>
                </p:cNvPr>
                <p:cNvSpPr/>
                <p:nvPr/>
              </p:nvSpPr>
              <p:spPr>
                <a:xfrm rot="-2700000">
                  <a:off x="5551772" y="1448113"/>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2" name="Freeform 521">
                  <a:extLst>
                    <a:ext uri="{FF2B5EF4-FFF2-40B4-BE49-F238E27FC236}">
                      <a16:creationId xmlns:a16="http://schemas.microsoft.com/office/drawing/2014/main" id="{283252C1-F8D1-D74E-9B57-874FB45B143A}"/>
                    </a:ext>
                  </a:extLst>
                </p:cNvPr>
                <p:cNvSpPr/>
                <p:nvPr/>
              </p:nvSpPr>
              <p:spPr>
                <a:xfrm rot="-2700000">
                  <a:off x="5746820" y="1448178"/>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8E2F91"/>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3" name="Freeform 522">
                  <a:extLst>
                    <a:ext uri="{FF2B5EF4-FFF2-40B4-BE49-F238E27FC236}">
                      <a16:creationId xmlns:a16="http://schemas.microsoft.com/office/drawing/2014/main" id="{37FD6E72-8F35-934D-9573-EC3E7B05C0F2}"/>
                    </a:ext>
                  </a:extLst>
                </p:cNvPr>
                <p:cNvSpPr/>
                <p:nvPr/>
              </p:nvSpPr>
              <p:spPr>
                <a:xfrm rot="-2700972">
                  <a:off x="5259277" y="1154918"/>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4" name="Freeform 523">
                  <a:extLst>
                    <a:ext uri="{FF2B5EF4-FFF2-40B4-BE49-F238E27FC236}">
                      <a16:creationId xmlns:a16="http://schemas.microsoft.com/office/drawing/2014/main" id="{E6BA0A31-A262-FF4B-93DE-4EA64C536B83}"/>
                    </a:ext>
                  </a:extLst>
                </p:cNvPr>
                <p:cNvSpPr/>
                <p:nvPr/>
              </p:nvSpPr>
              <p:spPr>
                <a:xfrm>
                  <a:off x="5133022" y="1028700"/>
                  <a:ext cx="195024" cy="195738"/>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5" name="Freeform 524">
                  <a:extLst>
                    <a:ext uri="{FF2B5EF4-FFF2-40B4-BE49-F238E27FC236}">
                      <a16:creationId xmlns:a16="http://schemas.microsoft.com/office/drawing/2014/main" id="{903604B8-881D-294E-BB94-F57B64F7D0CD}"/>
                    </a:ext>
                  </a:extLst>
                </p:cNvPr>
                <p:cNvSpPr/>
                <p:nvPr/>
              </p:nvSpPr>
              <p:spPr>
                <a:xfrm rot="-2700486">
                  <a:off x="5259333" y="959787"/>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6" name="Freeform 525">
                  <a:extLst>
                    <a:ext uri="{FF2B5EF4-FFF2-40B4-BE49-F238E27FC236}">
                      <a16:creationId xmlns:a16="http://schemas.microsoft.com/office/drawing/2014/main" id="{F1069D46-980F-2144-92F8-774E2D7D7349}"/>
                    </a:ext>
                  </a:extLst>
                </p:cNvPr>
                <p:cNvSpPr/>
                <p:nvPr/>
              </p:nvSpPr>
              <p:spPr>
                <a:xfrm rot="-2700000">
                  <a:off x="5356375" y="1057467"/>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7" name="Freeform 526">
                  <a:extLst>
                    <a:ext uri="{FF2B5EF4-FFF2-40B4-BE49-F238E27FC236}">
                      <a16:creationId xmlns:a16="http://schemas.microsoft.com/office/drawing/2014/main" id="{CA729D27-C91B-1B49-B2D7-E52DF01A96E8}"/>
                    </a:ext>
                  </a:extLst>
                </p:cNvPr>
                <p:cNvSpPr/>
                <p:nvPr/>
              </p:nvSpPr>
              <p:spPr>
                <a:xfrm rot="-2700486">
                  <a:off x="5063844" y="96033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8" name="Freeform 527">
                  <a:extLst>
                    <a:ext uri="{FF2B5EF4-FFF2-40B4-BE49-F238E27FC236}">
                      <a16:creationId xmlns:a16="http://schemas.microsoft.com/office/drawing/2014/main" id="{1CAFF3D2-6C0A-FF42-A41D-55FA96F2A042}"/>
                    </a:ext>
                  </a:extLst>
                </p:cNvPr>
                <p:cNvSpPr/>
                <p:nvPr/>
              </p:nvSpPr>
              <p:spPr>
                <a:xfrm rot="-2700000">
                  <a:off x="4966374" y="86228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9" name="Freeform 528">
                  <a:extLst>
                    <a:ext uri="{FF2B5EF4-FFF2-40B4-BE49-F238E27FC236}">
                      <a16:creationId xmlns:a16="http://schemas.microsoft.com/office/drawing/2014/main" id="{3A0D9663-BF9C-5A4F-B520-F6582D41C57B}"/>
                    </a:ext>
                  </a:extLst>
                </p:cNvPr>
                <p:cNvSpPr/>
                <p:nvPr/>
              </p:nvSpPr>
              <p:spPr>
                <a:xfrm>
                  <a:off x="5035153" y="736520"/>
                  <a:ext cx="195738" cy="195024"/>
                </a:xfrm>
                <a:custGeom>
                  <a:avLst/>
                  <a:gdLst>
                    <a:gd name="connsiteX0" fmla="*/ 97869 w 195738"/>
                    <a:gd name="connsiteY0" fmla="*/ 0 h 195024"/>
                    <a:gd name="connsiteX1" fmla="*/ 0 w 195738"/>
                    <a:gd name="connsiteY1" fmla="*/ 97155 h 195024"/>
                    <a:gd name="connsiteX2" fmla="*/ 97869 w 195738"/>
                    <a:gd name="connsiteY2" fmla="*/ 195024 h 195024"/>
                    <a:gd name="connsiteX3" fmla="*/ 195739 w 195738"/>
                    <a:gd name="connsiteY3" fmla="*/ 97155 h 195024"/>
                  </a:gdLst>
                  <a:ahLst/>
                  <a:cxnLst>
                    <a:cxn ang="0">
                      <a:pos x="connsiteX0" y="connsiteY0"/>
                    </a:cxn>
                    <a:cxn ang="0">
                      <a:pos x="connsiteX1" y="connsiteY1"/>
                    </a:cxn>
                    <a:cxn ang="0">
                      <a:pos x="connsiteX2" y="connsiteY2"/>
                    </a:cxn>
                    <a:cxn ang="0">
                      <a:pos x="connsiteX3" y="connsiteY3"/>
                    </a:cxn>
                  </a:cxnLst>
                  <a:rect l="l" t="t" r="r" b="b"/>
                  <a:pathLst>
                    <a:path w="195738" h="195024">
                      <a:moveTo>
                        <a:pt x="97869" y="0"/>
                      </a:moveTo>
                      <a:lnTo>
                        <a:pt x="0" y="97155"/>
                      </a:lnTo>
                      <a:lnTo>
                        <a:pt x="97869" y="195024"/>
                      </a:lnTo>
                      <a:lnTo>
                        <a:pt x="195739" y="97155"/>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30" name="Freeform 529">
                  <a:extLst>
                    <a:ext uri="{FF2B5EF4-FFF2-40B4-BE49-F238E27FC236}">
                      <a16:creationId xmlns:a16="http://schemas.microsoft.com/office/drawing/2014/main" id="{94E0A8A1-88A3-954E-85A8-9482D01BC949}"/>
                    </a:ext>
                  </a:extLst>
                </p:cNvPr>
                <p:cNvSpPr/>
                <p:nvPr/>
              </p:nvSpPr>
              <p:spPr>
                <a:xfrm rot="-2699514">
                  <a:off x="5161490" y="8624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5" name="Freeform 664">
                  <a:extLst>
                    <a:ext uri="{FF2B5EF4-FFF2-40B4-BE49-F238E27FC236}">
                      <a16:creationId xmlns:a16="http://schemas.microsoft.com/office/drawing/2014/main" id="{E92610E6-00D5-554E-80EB-39DA6B5A8BA4}"/>
                    </a:ext>
                  </a:extLst>
                </p:cNvPr>
                <p:cNvSpPr/>
                <p:nvPr/>
              </p:nvSpPr>
              <p:spPr>
                <a:xfrm rot="-2700000">
                  <a:off x="5746669" y="66750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6" name="Freeform 665">
                  <a:extLst>
                    <a:ext uri="{FF2B5EF4-FFF2-40B4-BE49-F238E27FC236}">
                      <a16:creationId xmlns:a16="http://schemas.microsoft.com/office/drawing/2014/main" id="{8CDB319B-D9EB-5C44-BC3A-559B85B0F2A1}"/>
                    </a:ext>
                  </a:extLst>
                </p:cNvPr>
                <p:cNvSpPr/>
                <p:nvPr/>
              </p:nvSpPr>
              <p:spPr>
                <a:xfrm>
                  <a:off x="5523071" y="638651"/>
                  <a:ext cx="195024" cy="195024"/>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7" name="Freeform 666">
                  <a:extLst>
                    <a:ext uri="{FF2B5EF4-FFF2-40B4-BE49-F238E27FC236}">
                      <a16:creationId xmlns:a16="http://schemas.microsoft.com/office/drawing/2014/main" id="{83DC9E47-57DF-B14A-BE1E-6A71B3992F43}"/>
                    </a:ext>
                  </a:extLst>
                </p:cNvPr>
                <p:cNvSpPr/>
                <p:nvPr/>
              </p:nvSpPr>
              <p:spPr>
                <a:xfrm rot="-2699514">
                  <a:off x="4966490" y="667313"/>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8" name="Freeform 667">
                  <a:extLst>
                    <a:ext uri="{FF2B5EF4-FFF2-40B4-BE49-F238E27FC236}">
                      <a16:creationId xmlns:a16="http://schemas.microsoft.com/office/drawing/2014/main" id="{8F549AD4-2D8A-2A4E-9F8A-0DD323A3195C}"/>
                    </a:ext>
                  </a:extLst>
                </p:cNvPr>
                <p:cNvSpPr/>
                <p:nvPr/>
              </p:nvSpPr>
              <p:spPr>
                <a:xfrm rot="-2700000">
                  <a:off x="4771285" y="666946"/>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514" name="Freeform 513">
                <a:extLst>
                  <a:ext uri="{FF2B5EF4-FFF2-40B4-BE49-F238E27FC236}">
                    <a16:creationId xmlns:a16="http://schemas.microsoft.com/office/drawing/2014/main" id="{16BB3C3E-5028-BD48-B02B-7685E945616B}"/>
                  </a:ext>
                </a:extLst>
              </p:cNvPr>
              <p:cNvSpPr/>
              <p:nvPr/>
            </p:nvSpPr>
            <p:spPr>
              <a:xfrm rot="-2699514">
                <a:off x="4771541" y="47219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15" name="Freeform 514">
                <a:extLst>
                  <a:ext uri="{FF2B5EF4-FFF2-40B4-BE49-F238E27FC236}">
                    <a16:creationId xmlns:a16="http://schemas.microsoft.com/office/drawing/2014/main" id="{5E14FBEA-106D-C64B-867A-02482919F787}"/>
                  </a:ext>
                </a:extLst>
              </p:cNvPr>
              <p:cNvSpPr/>
              <p:nvPr/>
            </p:nvSpPr>
            <p:spPr>
              <a:xfrm rot="-2700972">
                <a:off x="5746684" y="164313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grpSp>
          <p:nvGrpSpPr>
            <p:cNvPr id="466" name="Graphic 4">
              <a:extLst>
                <a:ext uri="{FF2B5EF4-FFF2-40B4-BE49-F238E27FC236}">
                  <a16:creationId xmlns:a16="http://schemas.microsoft.com/office/drawing/2014/main" id="{9D909B5F-C456-2443-8700-600560301EF1}"/>
                </a:ext>
              </a:extLst>
            </p:cNvPr>
            <p:cNvGrpSpPr/>
            <p:nvPr/>
          </p:nvGrpSpPr>
          <p:grpSpPr>
            <a:xfrm>
              <a:off x="4615814" y="1067990"/>
              <a:ext cx="1534477" cy="127873"/>
              <a:chOff x="4615814" y="1067990"/>
              <a:chExt cx="1534477" cy="127873"/>
            </a:xfrm>
          </p:grpSpPr>
          <p:sp>
            <p:nvSpPr>
              <p:cNvPr id="498" name="Freeform 497">
                <a:extLst>
                  <a:ext uri="{FF2B5EF4-FFF2-40B4-BE49-F238E27FC236}">
                    <a16:creationId xmlns:a16="http://schemas.microsoft.com/office/drawing/2014/main" id="{8C25C6C9-7A3E-8E45-87B7-AD8185AE727A}"/>
                  </a:ext>
                </a:extLst>
              </p:cNvPr>
              <p:cNvSpPr/>
              <p:nvPr/>
            </p:nvSpPr>
            <p:spPr>
              <a:xfrm>
                <a:off x="4615814" y="1068705"/>
                <a:ext cx="119300" cy="127158"/>
              </a:xfrm>
              <a:custGeom>
                <a:avLst/>
                <a:gdLst>
                  <a:gd name="connsiteX0" fmla="*/ 119301 w 119300"/>
                  <a:gd name="connsiteY0" fmla="*/ 58579 h 127158"/>
                  <a:gd name="connsiteX1" fmla="*/ 119301 w 119300"/>
                  <a:gd name="connsiteY1" fmla="*/ 63579 h 127158"/>
                  <a:gd name="connsiteX2" fmla="*/ 59293 w 119300"/>
                  <a:gd name="connsiteY2" fmla="*/ 127159 h 127158"/>
                  <a:gd name="connsiteX3" fmla="*/ 0 w 119300"/>
                  <a:gd name="connsiteY3" fmla="*/ 63579 h 127158"/>
                  <a:gd name="connsiteX4" fmla="*/ 59293 w 119300"/>
                  <a:gd name="connsiteY4" fmla="*/ 0 h 127158"/>
                  <a:gd name="connsiteX5" fmla="*/ 101441 w 119300"/>
                  <a:gd name="connsiteY5" fmla="*/ 18574 h 127158"/>
                  <a:gd name="connsiteX6" fmla="*/ 79296 w 119300"/>
                  <a:gd name="connsiteY6" fmla="*/ 42148 h 127158"/>
                  <a:gd name="connsiteX7" fmla="*/ 59293 w 119300"/>
                  <a:gd name="connsiteY7" fmla="*/ 33576 h 127158"/>
                  <a:gd name="connsiteX8" fmla="*/ 31433 w 119300"/>
                  <a:gd name="connsiteY8" fmla="*/ 63579 h 127158"/>
                  <a:gd name="connsiteX9" fmla="*/ 59293 w 119300"/>
                  <a:gd name="connsiteY9" fmla="*/ 93583 h 127158"/>
                  <a:gd name="connsiteX10" fmla="*/ 82153 w 119300"/>
                  <a:gd name="connsiteY10" fmla="*/ 80724 h 127158"/>
                  <a:gd name="connsiteX11" fmla="*/ 59293 w 119300"/>
                  <a:gd name="connsiteY11" fmla="*/ 80724 h 127158"/>
                  <a:gd name="connsiteX12" fmla="*/ 59293 w 119300"/>
                  <a:gd name="connsiteY12" fmla="*/ 58579 h 127158"/>
                  <a:gd name="connsiteX13" fmla="*/ 119301 w 119300"/>
                  <a:gd name="connsiteY13" fmla="*/ 58579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300" h="127158">
                    <a:moveTo>
                      <a:pt x="119301" y="58579"/>
                    </a:moveTo>
                    <a:lnTo>
                      <a:pt x="119301" y="63579"/>
                    </a:lnTo>
                    <a:cubicBezTo>
                      <a:pt x="119301" y="98584"/>
                      <a:pt x="92869" y="127159"/>
                      <a:pt x="59293" y="127159"/>
                    </a:cubicBezTo>
                    <a:cubicBezTo>
                      <a:pt x="26432" y="127159"/>
                      <a:pt x="0" y="98584"/>
                      <a:pt x="0" y="63579"/>
                    </a:cubicBezTo>
                    <a:cubicBezTo>
                      <a:pt x="0" y="28575"/>
                      <a:pt x="26432" y="0"/>
                      <a:pt x="59293" y="0"/>
                    </a:cubicBezTo>
                    <a:cubicBezTo>
                      <a:pt x="75724" y="0"/>
                      <a:pt x="90726" y="7144"/>
                      <a:pt x="101441" y="18574"/>
                    </a:cubicBezTo>
                    <a:lnTo>
                      <a:pt x="79296" y="42148"/>
                    </a:lnTo>
                    <a:cubicBezTo>
                      <a:pt x="74295" y="37147"/>
                      <a:pt x="67866" y="33576"/>
                      <a:pt x="59293" y="33576"/>
                    </a:cubicBezTo>
                    <a:cubicBezTo>
                      <a:pt x="44291" y="33576"/>
                      <a:pt x="31433" y="46434"/>
                      <a:pt x="31433" y="63579"/>
                    </a:cubicBezTo>
                    <a:cubicBezTo>
                      <a:pt x="31433" y="81439"/>
                      <a:pt x="45006" y="93583"/>
                      <a:pt x="59293" y="93583"/>
                    </a:cubicBezTo>
                    <a:cubicBezTo>
                      <a:pt x="68580" y="93583"/>
                      <a:pt x="77153" y="88582"/>
                      <a:pt x="82153" y="80724"/>
                    </a:cubicBezTo>
                    <a:lnTo>
                      <a:pt x="59293" y="80724"/>
                    </a:lnTo>
                    <a:lnTo>
                      <a:pt x="59293" y="58579"/>
                    </a:lnTo>
                    <a:lnTo>
                      <a:pt x="119301" y="58579"/>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499" name="Freeform 498">
                <a:extLst>
                  <a:ext uri="{FF2B5EF4-FFF2-40B4-BE49-F238E27FC236}">
                    <a16:creationId xmlns:a16="http://schemas.microsoft.com/office/drawing/2014/main" id="{D25E7AAF-022A-344F-988A-E88D44C823C6}"/>
                  </a:ext>
                </a:extLst>
              </p:cNvPr>
              <p:cNvSpPr/>
              <p:nvPr/>
            </p:nvSpPr>
            <p:spPr>
              <a:xfrm>
                <a:off x="4799409" y="1067990"/>
                <a:ext cx="74294" cy="127873"/>
              </a:xfrm>
              <a:custGeom>
                <a:avLst/>
                <a:gdLst>
                  <a:gd name="connsiteX0" fmla="*/ 0 w 74294"/>
                  <a:gd name="connsiteY0" fmla="*/ 0 h 127873"/>
                  <a:gd name="connsiteX1" fmla="*/ 74295 w 74294"/>
                  <a:gd name="connsiteY1" fmla="*/ 0 h 127873"/>
                  <a:gd name="connsiteX2" fmla="*/ 74295 w 74294"/>
                  <a:gd name="connsiteY2" fmla="*/ 27861 h 127873"/>
                  <a:gd name="connsiteX3" fmla="*/ 31432 w 74294"/>
                  <a:gd name="connsiteY3" fmla="*/ 27861 h 127873"/>
                  <a:gd name="connsiteX4" fmla="*/ 31432 w 74294"/>
                  <a:gd name="connsiteY4" fmla="*/ 48578 h 127873"/>
                  <a:gd name="connsiteX5" fmla="*/ 69294 w 74294"/>
                  <a:gd name="connsiteY5" fmla="*/ 48578 h 127873"/>
                  <a:gd name="connsiteX6" fmla="*/ 69294 w 74294"/>
                  <a:gd name="connsiteY6" fmla="*/ 77153 h 127873"/>
                  <a:gd name="connsiteX7" fmla="*/ 31432 w 74294"/>
                  <a:gd name="connsiteY7" fmla="*/ 77153 h 127873"/>
                  <a:gd name="connsiteX8" fmla="*/ 31432 w 74294"/>
                  <a:gd name="connsiteY8" fmla="*/ 100727 h 127873"/>
                  <a:gd name="connsiteX9" fmla="*/ 74295 w 74294"/>
                  <a:gd name="connsiteY9" fmla="*/ 100727 h 127873"/>
                  <a:gd name="connsiteX10" fmla="*/ 74295 w 74294"/>
                  <a:gd name="connsiteY10" fmla="*/ 127873 h 127873"/>
                  <a:gd name="connsiteX11" fmla="*/ 0 w 74294"/>
                  <a:gd name="connsiteY11" fmla="*/ 127873 h 127873"/>
                  <a:gd name="connsiteX12" fmla="*/ 0 w 74294"/>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94" h="127873">
                    <a:moveTo>
                      <a:pt x="0" y="0"/>
                    </a:moveTo>
                    <a:lnTo>
                      <a:pt x="74295" y="0"/>
                    </a:lnTo>
                    <a:lnTo>
                      <a:pt x="74295" y="27861"/>
                    </a:lnTo>
                    <a:lnTo>
                      <a:pt x="31432" y="27861"/>
                    </a:lnTo>
                    <a:lnTo>
                      <a:pt x="31432" y="48578"/>
                    </a:lnTo>
                    <a:lnTo>
                      <a:pt x="69294" y="48578"/>
                    </a:lnTo>
                    <a:lnTo>
                      <a:pt x="69294" y="77153"/>
                    </a:lnTo>
                    <a:lnTo>
                      <a:pt x="31432" y="77153"/>
                    </a:lnTo>
                    <a:lnTo>
                      <a:pt x="31432" y="100727"/>
                    </a:lnTo>
                    <a:lnTo>
                      <a:pt x="74295" y="100727"/>
                    </a:lnTo>
                    <a:lnTo>
                      <a:pt x="74295"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0" name="Freeform 499">
                <a:extLst>
                  <a:ext uri="{FF2B5EF4-FFF2-40B4-BE49-F238E27FC236}">
                    <a16:creationId xmlns:a16="http://schemas.microsoft.com/office/drawing/2014/main" id="{9AD417E0-E138-5349-B241-BB4027D83C97}"/>
                  </a:ext>
                </a:extLst>
              </p:cNvPr>
              <p:cNvSpPr/>
              <p:nvPr/>
            </p:nvSpPr>
            <p:spPr>
              <a:xfrm>
                <a:off x="4942284" y="1067990"/>
                <a:ext cx="100726" cy="127873"/>
              </a:xfrm>
              <a:custGeom>
                <a:avLst/>
                <a:gdLst>
                  <a:gd name="connsiteX0" fmla="*/ 87868 w 100726"/>
                  <a:gd name="connsiteY0" fmla="*/ 127873 h 127873"/>
                  <a:gd name="connsiteX1" fmla="*/ 31432 w 100726"/>
                  <a:gd name="connsiteY1" fmla="*/ 67151 h 127873"/>
                  <a:gd name="connsiteX2" fmla="*/ 31432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2" y="67151"/>
                    </a:lnTo>
                    <a:lnTo>
                      <a:pt x="31432"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1" name="Freeform 500">
                <a:extLst>
                  <a:ext uri="{FF2B5EF4-FFF2-40B4-BE49-F238E27FC236}">
                    <a16:creationId xmlns:a16="http://schemas.microsoft.com/office/drawing/2014/main" id="{010659B0-E5EE-8141-95B5-A168F23895D2}"/>
                  </a:ext>
                </a:extLst>
              </p:cNvPr>
              <p:cNvSpPr/>
              <p:nvPr/>
            </p:nvSpPr>
            <p:spPr>
              <a:xfrm>
                <a:off x="5114448" y="1067990"/>
                <a:ext cx="74295" cy="127873"/>
              </a:xfrm>
              <a:custGeom>
                <a:avLst/>
                <a:gdLst>
                  <a:gd name="connsiteX0" fmla="*/ 0 w 74295"/>
                  <a:gd name="connsiteY0" fmla="*/ 0 h 127873"/>
                  <a:gd name="connsiteX1" fmla="*/ 74295 w 74295"/>
                  <a:gd name="connsiteY1" fmla="*/ 0 h 127873"/>
                  <a:gd name="connsiteX2" fmla="*/ 74295 w 74295"/>
                  <a:gd name="connsiteY2" fmla="*/ 27861 h 127873"/>
                  <a:gd name="connsiteX3" fmla="*/ 31433 w 74295"/>
                  <a:gd name="connsiteY3" fmla="*/ 27861 h 127873"/>
                  <a:gd name="connsiteX4" fmla="*/ 31433 w 74295"/>
                  <a:gd name="connsiteY4" fmla="*/ 48578 h 127873"/>
                  <a:gd name="connsiteX5" fmla="*/ 69294 w 74295"/>
                  <a:gd name="connsiteY5" fmla="*/ 48578 h 127873"/>
                  <a:gd name="connsiteX6" fmla="*/ 69294 w 74295"/>
                  <a:gd name="connsiteY6" fmla="*/ 77153 h 127873"/>
                  <a:gd name="connsiteX7" fmla="*/ 31433 w 74295"/>
                  <a:gd name="connsiteY7" fmla="*/ 77153 h 127873"/>
                  <a:gd name="connsiteX8" fmla="*/ 31433 w 74295"/>
                  <a:gd name="connsiteY8" fmla="*/ 100727 h 127873"/>
                  <a:gd name="connsiteX9" fmla="*/ 74295 w 74295"/>
                  <a:gd name="connsiteY9" fmla="*/ 100727 h 127873"/>
                  <a:gd name="connsiteX10" fmla="*/ 74295 w 74295"/>
                  <a:gd name="connsiteY10" fmla="*/ 127873 h 127873"/>
                  <a:gd name="connsiteX11" fmla="*/ 0 w 74295"/>
                  <a:gd name="connsiteY11" fmla="*/ 127873 h 127873"/>
                  <a:gd name="connsiteX12" fmla="*/ 0 w 74295"/>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95" h="127873">
                    <a:moveTo>
                      <a:pt x="0" y="0"/>
                    </a:moveTo>
                    <a:lnTo>
                      <a:pt x="74295" y="0"/>
                    </a:lnTo>
                    <a:lnTo>
                      <a:pt x="74295" y="27861"/>
                    </a:lnTo>
                    <a:lnTo>
                      <a:pt x="31433" y="27861"/>
                    </a:lnTo>
                    <a:lnTo>
                      <a:pt x="31433" y="48578"/>
                    </a:lnTo>
                    <a:lnTo>
                      <a:pt x="69294" y="48578"/>
                    </a:lnTo>
                    <a:lnTo>
                      <a:pt x="69294" y="77153"/>
                    </a:lnTo>
                    <a:lnTo>
                      <a:pt x="31433" y="77153"/>
                    </a:lnTo>
                    <a:lnTo>
                      <a:pt x="31433" y="100727"/>
                    </a:lnTo>
                    <a:lnTo>
                      <a:pt x="74295" y="100727"/>
                    </a:lnTo>
                    <a:lnTo>
                      <a:pt x="74295" y="127873"/>
                    </a:lnTo>
                    <a:lnTo>
                      <a:pt x="0" y="127873"/>
                    </a:lnTo>
                    <a:lnTo>
                      <a:pt x="0"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02" name="Freeform 501">
                <a:extLst>
                  <a:ext uri="{FF2B5EF4-FFF2-40B4-BE49-F238E27FC236}">
                    <a16:creationId xmlns:a16="http://schemas.microsoft.com/office/drawing/2014/main" id="{4E0955CE-D638-ED4A-9476-57D97A47FA6C}"/>
                  </a:ext>
                </a:extLst>
              </p:cNvPr>
              <p:cNvSpPr/>
              <p:nvPr/>
            </p:nvSpPr>
            <p:spPr>
              <a:xfrm>
                <a:off x="5258038" y="1067990"/>
                <a:ext cx="104298" cy="127873"/>
              </a:xfrm>
              <a:custGeom>
                <a:avLst/>
                <a:gdLst>
                  <a:gd name="connsiteX0" fmla="*/ 69294 w 104298"/>
                  <a:gd name="connsiteY0" fmla="*/ 127873 h 127873"/>
                  <a:gd name="connsiteX1" fmla="*/ 50720 w 104298"/>
                  <a:gd name="connsiteY1" fmla="*/ 94297 h 127873"/>
                  <a:gd name="connsiteX2" fmla="*/ 31432 w 104298"/>
                  <a:gd name="connsiteY2" fmla="*/ 94297 h 127873"/>
                  <a:gd name="connsiteX3" fmla="*/ 31432 w 104298"/>
                  <a:gd name="connsiteY3" fmla="*/ 127873 h 127873"/>
                  <a:gd name="connsiteX4" fmla="*/ 0 w 104298"/>
                  <a:gd name="connsiteY4" fmla="*/ 127873 h 127873"/>
                  <a:gd name="connsiteX5" fmla="*/ 0 w 104298"/>
                  <a:gd name="connsiteY5" fmla="*/ 0 h 127873"/>
                  <a:gd name="connsiteX6" fmla="*/ 50006 w 104298"/>
                  <a:gd name="connsiteY6" fmla="*/ 0 h 127873"/>
                  <a:gd name="connsiteX7" fmla="*/ 93583 w 104298"/>
                  <a:gd name="connsiteY7" fmla="*/ 47149 h 127873"/>
                  <a:gd name="connsiteX8" fmla="*/ 79295 w 104298"/>
                  <a:gd name="connsiteY8" fmla="*/ 81439 h 127873"/>
                  <a:gd name="connsiteX9" fmla="*/ 104299 w 104298"/>
                  <a:gd name="connsiteY9" fmla="*/ 127873 h 127873"/>
                  <a:gd name="connsiteX10" fmla="*/ 69294 w 104298"/>
                  <a:gd name="connsiteY10" fmla="*/ 127873 h 127873"/>
                  <a:gd name="connsiteX11" fmla="*/ 31432 w 104298"/>
                  <a:gd name="connsiteY11" fmla="*/ 65008 h 127873"/>
                  <a:gd name="connsiteX12" fmla="*/ 50720 w 104298"/>
                  <a:gd name="connsiteY12" fmla="*/ 65008 h 127873"/>
                  <a:gd name="connsiteX13" fmla="*/ 67866 w 104298"/>
                  <a:gd name="connsiteY13" fmla="*/ 46434 h 127873"/>
                  <a:gd name="connsiteX14" fmla="*/ 50720 w 104298"/>
                  <a:gd name="connsiteY14" fmla="*/ 27861 h 127873"/>
                  <a:gd name="connsiteX15" fmla="*/ 31432 w 104298"/>
                  <a:gd name="connsiteY15" fmla="*/ 27861 h 127873"/>
                  <a:gd name="connsiteX16" fmla="*/ 31432 w 104298"/>
                  <a:gd name="connsiteY16" fmla="*/ 6500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4298" h="127873">
                    <a:moveTo>
                      <a:pt x="69294" y="127873"/>
                    </a:moveTo>
                    <a:lnTo>
                      <a:pt x="50720" y="94297"/>
                    </a:lnTo>
                    <a:lnTo>
                      <a:pt x="31432" y="94297"/>
                    </a:lnTo>
                    <a:lnTo>
                      <a:pt x="31432" y="127873"/>
                    </a:lnTo>
                    <a:lnTo>
                      <a:pt x="0" y="127873"/>
                    </a:lnTo>
                    <a:lnTo>
                      <a:pt x="0" y="0"/>
                    </a:lnTo>
                    <a:lnTo>
                      <a:pt x="50006" y="0"/>
                    </a:lnTo>
                    <a:cubicBezTo>
                      <a:pt x="74295" y="0"/>
                      <a:pt x="93583" y="21431"/>
                      <a:pt x="93583" y="47149"/>
                    </a:cubicBezTo>
                    <a:cubicBezTo>
                      <a:pt x="93583" y="60722"/>
                      <a:pt x="87868" y="72866"/>
                      <a:pt x="79295" y="81439"/>
                    </a:cubicBezTo>
                    <a:lnTo>
                      <a:pt x="104299" y="127873"/>
                    </a:lnTo>
                    <a:lnTo>
                      <a:pt x="69294" y="127873"/>
                    </a:lnTo>
                    <a:close/>
                    <a:moveTo>
                      <a:pt x="31432" y="65008"/>
                    </a:moveTo>
                    <a:lnTo>
                      <a:pt x="50720" y="65008"/>
                    </a:lnTo>
                    <a:cubicBezTo>
                      <a:pt x="60007" y="65008"/>
                      <a:pt x="67866" y="57150"/>
                      <a:pt x="67866" y="46434"/>
                    </a:cubicBezTo>
                    <a:cubicBezTo>
                      <a:pt x="67866" y="35719"/>
                      <a:pt x="60007" y="27861"/>
                      <a:pt x="50720" y="27861"/>
                    </a:cubicBezTo>
                    <a:lnTo>
                      <a:pt x="31432" y="27861"/>
                    </a:lnTo>
                    <a:lnTo>
                      <a:pt x="31432" y="6500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05" name="Freeform 504">
                <a:extLst>
                  <a:ext uri="{FF2B5EF4-FFF2-40B4-BE49-F238E27FC236}">
                    <a16:creationId xmlns:a16="http://schemas.microsoft.com/office/drawing/2014/main" id="{8BA72A6D-ACAF-BB40-9406-1809C627AABF}"/>
                  </a:ext>
                </a:extLst>
              </p:cNvPr>
              <p:cNvSpPr/>
              <p:nvPr/>
            </p:nvSpPr>
            <p:spPr>
              <a:xfrm>
                <a:off x="5420915" y="1067990"/>
                <a:ext cx="126444" cy="127873"/>
              </a:xfrm>
              <a:custGeom>
                <a:avLst/>
                <a:gdLst>
                  <a:gd name="connsiteX0" fmla="*/ 0 w 126444"/>
                  <a:gd name="connsiteY0" fmla="*/ 127873 h 127873"/>
                  <a:gd name="connsiteX1" fmla="*/ 55721 w 126444"/>
                  <a:gd name="connsiteY1" fmla="*/ 0 h 127873"/>
                  <a:gd name="connsiteX2" fmla="*/ 70009 w 126444"/>
                  <a:gd name="connsiteY2" fmla="*/ 0 h 127873"/>
                  <a:gd name="connsiteX3" fmla="*/ 126444 w 126444"/>
                  <a:gd name="connsiteY3" fmla="*/ 127873 h 127873"/>
                  <a:gd name="connsiteX4" fmla="*/ 95012 w 126444"/>
                  <a:gd name="connsiteY4" fmla="*/ 127873 h 127873"/>
                  <a:gd name="connsiteX5" fmla="*/ 87868 w 126444"/>
                  <a:gd name="connsiteY5" fmla="*/ 111443 h 127873"/>
                  <a:gd name="connsiteX6" fmla="*/ 39291 w 126444"/>
                  <a:gd name="connsiteY6" fmla="*/ 111443 h 127873"/>
                  <a:gd name="connsiteX7" fmla="*/ 32147 w 126444"/>
                  <a:gd name="connsiteY7" fmla="*/ 127873 h 127873"/>
                  <a:gd name="connsiteX8" fmla="*/ 0 w 126444"/>
                  <a:gd name="connsiteY8" fmla="*/ 127873 h 127873"/>
                  <a:gd name="connsiteX9" fmla="*/ 50720 w 126444"/>
                  <a:gd name="connsiteY9" fmla="*/ 82868 h 127873"/>
                  <a:gd name="connsiteX10" fmla="*/ 75009 w 126444"/>
                  <a:gd name="connsiteY10" fmla="*/ 82868 h 127873"/>
                  <a:gd name="connsiteX11" fmla="*/ 62865 w 126444"/>
                  <a:gd name="connsiteY11" fmla="*/ 55007 h 127873"/>
                  <a:gd name="connsiteX12" fmla="*/ 50720 w 126444"/>
                  <a:gd name="connsiteY12" fmla="*/ 8286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444" h="127873">
                    <a:moveTo>
                      <a:pt x="0" y="127873"/>
                    </a:moveTo>
                    <a:lnTo>
                      <a:pt x="55721" y="0"/>
                    </a:lnTo>
                    <a:lnTo>
                      <a:pt x="70009" y="0"/>
                    </a:lnTo>
                    <a:lnTo>
                      <a:pt x="126444" y="127873"/>
                    </a:lnTo>
                    <a:lnTo>
                      <a:pt x="95012" y="127873"/>
                    </a:lnTo>
                    <a:lnTo>
                      <a:pt x="87868" y="111443"/>
                    </a:lnTo>
                    <a:lnTo>
                      <a:pt x="39291" y="111443"/>
                    </a:lnTo>
                    <a:lnTo>
                      <a:pt x="32147" y="127873"/>
                    </a:lnTo>
                    <a:lnTo>
                      <a:pt x="0" y="127873"/>
                    </a:lnTo>
                    <a:close/>
                    <a:moveTo>
                      <a:pt x="50720" y="82868"/>
                    </a:moveTo>
                    <a:lnTo>
                      <a:pt x="75009" y="82868"/>
                    </a:lnTo>
                    <a:lnTo>
                      <a:pt x="62865" y="55007"/>
                    </a:lnTo>
                    <a:lnTo>
                      <a:pt x="50720" y="8286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06" name="Freeform 505">
                <a:extLst>
                  <a:ext uri="{FF2B5EF4-FFF2-40B4-BE49-F238E27FC236}">
                    <a16:creationId xmlns:a16="http://schemas.microsoft.com/office/drawing/2014/main" id="{5808A7A7-1162-7444-B0B3-8BC39237C1D3}"/>
                  </a:ext>
                </a:extLst>
              </p:cNvPr>
              <p:cNvSpPr/>
              <p:nvPr/>
            </p:nvSpPr>
            <p:spPr>
              <a:xfrm>
                <a:off x="5599509" y="1067990"/>
                <a:ext cx="94297" cy="127873"/>
              </a:xfrm>
              <a:custGeom>
                <a:avLst/>
                <a:gdLst>
                  <a:gd name="connsiteX0" fmla="*/ 0 w 94297"/>
                  <a:gd name="connsiteY0" fmla="*/ 0 h 127873"/>
                  <a:gd name="connsiteX1" fmla="*/ 94298 w 94297"/>
                  <a:gd name="connsiteY1" fmla="*/ 0 h 127873"/>
                  <a:gd name="connsiteX2" fmla="*/ 94298 w 94297"/>
                  <a:gd name="connsiteY2" fmla="*/ 33576 h 127873"/>
                  <a:gd name="connsiteX3" fmla="*/ 62865 w 94297"/>
                  <a:gd name="connsiteY3" fmla="*/ 33576 h 127873"/>
                  <a:gd name="connsiteX4" fmla="*/ 62865 w 94297"/>
                  <a:gd name="connsiteY4" fmla="*/ 127873 h 127873"/>
                  <a:gd name="connsiteX5" fmla="*/ 31433 w 94297"/>
                  <a:gd name="connsiteY5" fmla="*/ 127873 h 127873"/>
                  <a:gd name="connsiteX6" fmla="*/ 31433 w 94297"/>
                  <a:gd name="connsiteY6" fmla="*/ 33576 h 127873"/>
                  <a:gd name="connsiteX7" fmla="*/ 714 w 94297"/>
                  <a:gd name="connsiteY7" fmla="*/ 33576 h 127873"/>
                  <a:gd name="connsiteX8" fmla="*/ 714 w 94297"/>
                  <a:gd name="connsiteY8"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297" h="127873">
                    <a:moveTo>
                      <a:pt x="0" y="0"/>
                    </a:moveTo>
                    <a:lnTo>
                      <a:pt x="94298" y="0"/>
                    </a:lnTo>
                    <a:lnTo>
                      <a:pt x="94298" y="33576"/>
                    </a:lnTo>
                    <a:lnTo>
                      <a:pt x="62865" y="33576"/>
                    </a:lnTo>
                    <a:lnTo>
                      <a:pt x="62865" y="127873"/>
                    </a:lnTo>
                    <a:lnTo>
                      <a:pt x="31433" y="127873"/>
                    </a:lnTo>
                    <a:lnTo>
                      <a:pt x="31433" y="33576"/>
                    </a:lnTo>
                    <a:lnTo>
                      <a:pt x="714" y="33576"/>
                    </a:lnTo>
                    <a:lnTo>
                      <a:pt x="714"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7" name="Freeform 506">
                <a:extLst>
                  <a:ext uri="{FF2B5EF4-FFF2-40B4-BE49-F238E27FC236}">
                    <a16:creationId xmlns:a16="http://schemas.microsoft.com/office/drawing/2014/main" id="{EA4694EB-2D90-3B4A-9896-04FC58615DBB}"/>
                  </a:ext>
                </a:extLst>
              </p:cNvPr>
              <p:cNvSpPr/>
              <p:nvPr/>
            </p:nvSpPr>
            <p:spPr>
              <a:xfrm>
                <a:off x="5761672" y="1067990"/>
                <a:ext cx="31432" cy="127873"/>
              </a:xfrm>
              <a:custGeom>
                <a:avLst/>
                <a:gdLst>
                  <a:gd name="connsiteX0" fmla="*/ 0 w 31432"/>
                  <a:gd name="connsiteY0" fmla="*/ 0 h 127873"/>
                  <a:gd name="connsiteX1" fmla="*/ 31432 w 31432"/>
                  <a:gd name="connsiteY1" fmla="*/ 0 h 127873"/>
                  <a:gd name="connsiteX2" fmla="*/ 31432 w 31432"/>
                  <a:gd name="connsiteY2" fmla="*/ 127873 h 127873"/>
                  <a:gd name="connsiteX3" fmla="*/ 0 w 31432"/>
                  <a:gd name="connsiteY3" fmla="*/ 127873 h 127873"/>
                  <a:gd name="connsiteX4" fmla="*/ 0 w 31432"/>
                  <a:gd name="connsiteY4" fmla="*/ 0 h 127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 h="127873">
                    <a:moveTo>
                      <a:pt x="0" y="0"/>
                    </a:moveTo>
                    <a:lnTo>
                      <a:pt x="31432" y="0"/>
                    </a:lnTo>
                    <a:lnTo>
                      <a:pt x="31432"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8" name="Freeform 507">
                <a:extLst>
                  <a:ext uri="{FF2B5EF4-FFF2-40B4-BE49-F238E27FC236}">
                    <a16:creationId xmlns:a16="http://schemas.microsoft.com/office/drawing/2014/main" id="{EDD6AF0D-E91C-DA40-A937-4C1733BFFCA4}"/>
                  </a:ext>
                </a:extLst>
              </p:cNvPr>
              <p:cNvSpPr/>
              <p:nvPr/>
            </p:nvSpPr>
            <p:spPr>
              <a:xfrm>
                <a:off x="5861685" y="1067990"/>
                <a:ext cx="119300" cy="127873"/>
              </a:xfrm>
              <a:custGeom>
                <a:avLst/>
                <a:gdLst>
                  <a:gd name="connsiteX0" fmla="*/ 59293 w 119300"/>
                  <a:gd name="connsiteY0" fmla="*/ 0 h 127873"/>
                  <a:gd name="connsiteX1" fmla="*/ 119301 w 119300"/>
                  <a:gd name="connsiteY1" fmla="*/ 64294 h 127873"/>
                  <a:gd name="connsiteX2" fmla="*/ 59293 w 119300"/>
                  <a:gd name="connsiteY2" fmla="*/ 127873 h 127873"/>
                  <a:gd name="connsiteX3" fmla="*/ 0 w 119300"/>
                  <a:gd name="connsiteY3" fmla="*/ 64294 h 127873"/>
                  <a:gd name="connsiteX4" fmla="*/ 59293 w 119300"/>
                  <a:gd name="connsiteY4" fmla="*/ 0 h 127873"/>
                  <a:gd name="connsiteX5" fmla="*/ 59293 w 119300"/>
                  <a:gd name="connsiteY5" fmla="*/ 33576 h 127873"/>
                  <a:gd name="connsiteX6" fmla="*/ 30718 w 119300"/>
                  <a:gd name="connsiteY6" fmla="*/ 64294 h 127873"/>
                  <a:gd name="connsiteX7" fmla="*/ 59293 w 119300"/>
                  <a:gd name="connsiteY7" fmla="*/ 95012 h 127873"/>
                  <a:gd name="connsiteX8" fmla="*/ 87868 w 119300"/>
                  <a:gd name="connsiteY8" fmla="*/ 64294 h 127873"/>
                  <a:gd name="connsiteX9" fmla="*/ 59293 w 119300"/>
                  <a:gd name="connsiteY9" fmla="*/ 33576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300" h="127873">
                    <a:moveTo>
                      <a:pt x="59293" y="0"/>
                    </a:moveTo>
                    <a:cubicBezTo>
                      <a:pt x="92154" y="0"/>
                      <a:pt x="119301" y="28575"/>
                      <a:pt x="119301" y="64294"/>
                    </a:cubicBezTo>
                    <a:cubicBezTo>
                      <a:pt x="119301" y="99298"/>
                      <a:pt x="92869" y="127873"/>
                      <a:pt x="59293" y="127873"/>
                    </a:cubicBezTo>
                    <a:cubicBezTo>
                      <a:pt x="26432" y="127873"/>
                      <a:pt x="0" y="99298"/>
                      <a:pt x="0" y="64294"/>
                    </a:cubicBezTo>
                    <a:cubicBezTo>
                      <a:pt x="0" y="29289"/>
                      <a:pt x="26432" y="0"/>
                      <a:pt x="59293" y="0"/>
                    </a:cubicBezTo>
                    <a:close/>
                    <a:moveTo>
                      <a:pt x="59293" y="33576"/>
                    </a:moveTo>
                    <a:cubicBezTo>
                      <a:pt x="43577" y="33576"/>
                      <a:pt x="30718" y="47149"/>
                      <a:pt x="30718" y="64294"/>
                    </a:cubicBezTo>
                    <a:cubicBezTo>
                      <a:pt x="30718" y="80724"/>
                      <a:pt x="43577" y="95012"/>
                      <a:pt x="59293" y="95012"/>
                    </a:cubicBezTo>
                    <a:cubicBezTo>
                      <a:pt x="75009" y="95012"/>
                      <a:pt x="87868" y="81439"/>
                      <a:pt x="87868" y="64294"/>
                    </a:cubicBezTo>
                    <a:cubicBezTo>
                      <a:pt x="87868" y="47149"/>
                      <a:pt x="75009" y="33576"/>
                      <a:pt x="59293" y="33576"/>
                    </a:cubicBez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9" name="Freeform 508">
                <a:extLst>
                  <a:ext uri="{FF2B5EF4-FFF2-40B4-BE49-F238E27FC236}">
                    <a16:creationId xmlns:a16="http://schemas.microsoft.com/office/drawing/2014/main" id="{6ED48EAF-A731-E741-A71A-6EA7F42DE45A}"/>
                  </a:ext>
                </a:extLst>
              </p:cNvPr>
              <p:cNvSpPr/>
              <p:nvPr/>
            </p:nvSpPr>
            <p:spPr>
              <a:xfrm>
                <a:off x="6049565" y="1067990"/>
                <a:ext cx="100726" cy="127873"/>
              </a:xfrm>
              <a:custGeom>
                <a:avLst/>
                <a:gdLst>
                  <a:gd name="connsiteX0" fmla="*/ 87868 w 100726"/>
                  <a:gd name="connsiteY0" fmla="*/ 127873 h 127873"/>
                  <a:gd name="connsiteX1" fmla="*/ 31433 w 100726"/>
                  <a:gd name="connsiteY1" fmla="*/ 67151 h 127873"/>
                  <a:gd name="connsiteX2" fmla="*/ 31433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3" y="67151"/>
                    </a:lnTo>
                    <a:lnTo>
                      <a:pt x="31433"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grpSp>
        <p:grpSp>
          <p:nvGrpSpPr>
            <p:cNvPr id="467" name="Graphic 4">
              <a:extLst>
                <a:ext uri="{FF2B5EF4-FFF2-40B4-BE49-F238E27FC236}">
                  <a16:creationId xmlns:a16="http://schemas.microsoft.com/office/drawing/2014/main" id="{743A09C7-A495-CE4E-9E68-43657DDF03B6}"/>
                </a:ext>
              </a:extLst>
            </p:cNvPr>
            <p:cNvGrpSpPr/>
            <p:nvPr/>
          </p:nvGrpSpPr>
          <p:grpSpPr>
            <a:xfrm>
              <a:off x="4965858" y="1238726"/>
              <a:ext cx="1416605" cy="128587"/>
              <a:chOff x="4965858" y="1238726"/>
              <a:chExt cx="1416605" cy="128587"/>
            </a:xfrm>
          </p:grpSpPr>
          <p:sp>
            <p:nvSpPr>
              <p:cNvPr id="468" name="Freeform 467">
                <a:extLst>
                  <a:ext uri="{FF2B5EF4-FFF2-40B4-BE49-F238E27FC236}">
                    <a16:creationId xmlns:a16="http://schemas.microsoft.com/office/drawing/2014/main" id="{19ECD6AE-2A68-7A45-9CFD-9D36EB455F8E}"/>
                  </a:ext>
                </a:extLst>
              </p:cNvPr>
              <p:cNvSpPr/>
              <p:nvPr/>
            </p:nvSpPr>
            <p:spPr>
              <a:xfrm>
                <a:off x="4965858" y="1239440"/>
                <a:ext cx="93583" cy="127873"/>
              </a:xfrm>
              <a:custGeom>
                <a:avLst/>
                <a:gdLst>
                  <a:gd name="connsiteX0" fmla="*/ 0 w 93583"/>
                  <a:gd name="connsiteY0" fmla="*/ 127873 h 127873"/>
                  <a:gd name="connsiteX1" fmla="*/ 0 w 93583"/>
                  <a:gd name="connsiteY1" fmla="*/ 0 h 127873"/>
                  <a:gd name="connsiteX2" fmla="*/ 52864 w 93583"/>
                  <a:gd name="connsiteY2" fmla="*/ 0 h 127873"/>
                  <a:gd name="connsiteX3" fmla="*/ 87868 w 93583"/>
                  <a:gd name="connsiteY3" fmla="*/ 37862 h 127873"/>
                  <a:gd name="connsiteX4" fmla="*/ 80010 w 93583"/>
                  <a:gd name="connsiteY4" fmla="*/ 60722 h 127873"/>
                  <a:gd name="connsiteX5" fmla="*/ 93583 w 93583"/>
                  <a:gd name="connsiteY5" fmla="*/ 90011 h 127873"/>
                  <a:gd name="connsiteX6" fmla="*/ 58579 w 93583"/>
                  <a:gd name="connsiteY6" fmla="*/ 127159 h 127873"/>
                  <a:gd name="connsiteX7" fmla="*/ 0 w 93583"/>
                  <a:gd name="connsiteY7" fmla="*/ 127159 h 127873"/>
                  <a:gd name="connsiteX8" fmla="*/ 46434 w 93583"/>
                  <a:gd name="connsiteY8" fmla="*/ 50006 h 127873"/>
                  <a:gd name="connsiteX9" fmla="*/ 56436 w 93583"/>
                  <a:gd name="connsiteY9" fmla="*/ 39291 h 127873"/>
                  <a:gd name="connsiteX10" fmla="*/ 46434 w 93583"/>
                  <a:gd name="connsiteY10" fmla="*/ 27861 h 127873"/>
                  <a:gd name="connsiteX11" fmla="*/ 31433 w 93583"/>
                  <a:gd name="connsiteY11" fmla="*/ 27861 h 127873"/>
                  <a:gd name="connsiteX12" fmla="*/ 31433 w 93583"/>
                  <a:gd name="connsiteY12" fmla="*/ 50006 h 127873"/>
                  <a:gd name="connsiteX13" fmla="*/ 46434 w 93583"/>
                  <a:gd name="connsiteY13" fmla="*/ 50006 h 127873"/>
                  <a:gd name="connsiteX14" fmla="*/ 52149 w 93583"/>
                  <a:gd name="connsiteY14" fmla="*/ 100013 h 127873"/>
                  <a:gd name="connsiteX15" fmla="*/ 62151 w 93583"/>
                  <a:gd name="connsiteY15" fmla="*/ 88582 h 127873"/>
                  <a:gd name="connsiteX16" fmla="*/ 52149 w 93583"/>
                  <a:gd name="connsiteY16" fmla="*/ 77867 h 127873"/>
                  <a:gd name="connsiteX17" fmla="*/ 31433 w 93583"/>
                  <a:gd name="connsiteY17" fmla="*/ 77867 h 127873"/>
                  <a:gd name="connsiteX18" fmla="*/ 31433 w 93583"/>
                  <a:gd name="connsiteY18" fmla="*/ 100013 h 127873"/>
                  <a:gd name="connsiteX19" fmla="*/ 52149 w 93583"/>
                  <a:gd name="connsiteY19" fmla="*/ 10001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583" h="127873">
                    <a:moveTo>
                      <a:pt x="0" y="127873"/>
                    </a:moveTo>
                    <a:lnTo>
                      <a:pt x="0" y="0"/>
                    </a:lnTo>
                    <a:lnTo>
                      <a:pt x="52864" y="0"/>
                    </a:lnTo>
                    <a:cubicBezTo>
                      <a:pt x="72152" y="0"/>
                      <a:pt x="87868" y="17859"/>
                      <a:pt x="87868" y="37862"/>
                    </a:cubicBezTo>
                    <a:cubicBezTo>
                      <a:pt x="87868" y="46434"/>
                      <a:pt x="85011" y="54293"/>
                      <a:pt x="80010" y="60722"/>
                    </a:cubicBezTo>
                    <a:cubicBezTo>
                      <a:pt x="87868" y="67866"/>
                      <a:pt x="93583" y="78581"/>
                      <a:pt x="93583" y="90011"/>
                    </a:cubicBezTo>
                    <a:cubicBezTo>
                      <a:pt x="93583" y="110014"/>
                      <a:pt x="77867" y="127159"/>
                      <a:pt x="58579" y="127159"/>
                    </a:cubicBezTo>
                    <a:lnTo>
                      <a:pt x="0" y="127159"/>
                    </a:lnTo>
                    <a:close/>
                    <a:moveTo>
                      <a:pt x="46434" y="50006"/>
                    </a:moveTo>
                    <a:cubicBezTo>
                      <a:pt x="52149" y="50006"/>
                      <a:pt x="56436" y="45006"/>
                      <a:pt x="56436" y="39291"/>
                    </a:cubicBezTo>
                    <a:cubicBezTo>
                      <a:pt x="56436" y="33576"/>
                      <a:pt x="52149" y="27861"/>
                      <a:pt x="46434" y="27861"/>
                    </a:cubicBezTo>
                    <a:lnTo>
                      <a:pt x="31433" y="27861"/>
                    </a:lnTo>
                    <a:lnTo>
                      <a:pt x="31433" y="50006"/>
                    </a:lnTo>
                    <a:lnTo>
                      <a:pt x="46434" y="50006"/>
                    </a:lnTo>
                    <a:close/>
                    <a:moveTo>
                      <a:pt x="52149" y="100013"/>
                    </a:moveTo>
                    <a:cubicBezTo>
                      <a:pt x="57865" y="100013"/>
                      <a:pt x="62151" y="95012"/>
                      <a:pt x="62151" y="88582"/>
                    </a:cubicBezTo>
                    <a:cubicBezTo>
                      <a:pt x="62151" y="82153"/>
                      <a:pt x="57150" y="77867"/>
                      <a:pt x="52149" y="77867"/>
                    </a:cubicBezTo>
                    <a:lnTo>
                      <a:pt x="31433" y="77867"/>
                    </a:lnTo>
                    <a:lnTo>
                      <a:pt x="31433" y="100013"/>
                    </a:lnTo>
                    <a:lnTo>
                      <a:pt x="52149" y="100013"/>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9" name="Freeform 468">
                <a:extLst>
                  <a:ext uri="{FF2B5EF4-FFF2-40B4-BE49-F238E27FC236}">
                    <a16:creationId xmlns:a16="http://schemas.microsoft.com/office/drawing/2014/main" id="{996C2F87-4D2A-CA45-BE56-BA8962CFD5C2}"/>
                  </a:ext>
                </a:extLst>
              </p:cNvPr>
              <p:cNvSpPr/>
              <p:nvPr/>
            </p:nvSpPr>
            <p:spPr>
              <a:xfrm>
                <a:off x="5110162" y="1239440"/>
                <a:ext cx="74295" cy="127873"/>
              </a:xfrm>
              <a:custGeom>
                <a:avLst/>
                <a:gdLst>
                  <a:gd name="connsiteX0" fmla="*/ 0 w 74295"/>
                  <a:gd name="connsiteY0" fmla="*/ 0 h 127873"/>
                  <a:gd name="connsiteX1" fmla="*/ 31433 w 74295"/>
                  <a:gd name="connsiteY1" fmla="*/ 0 h 127873"/>
                  <a:gd name="connsiteX2" fmla="*/ 31433 w 74295"/>
                  <a:gd name="connsiteY2" fmla="*/ 94297 h 127873"/>
                  <a:gd name="connsiteX3" fmla="*/ 74295 w 74295"/>
                  <a:gd name="connsiteY3" fmla="*/ 94297 h 127873"/>
                  <a:gd name="connsiteX4" fmla="*/ 74295 w 74295"/>
                  <a:gd name="connsiteY4" fmla="*/ 127873 h 127873"/>
                  <a:gd name="connsiteX5" fmla="*/ 0 w 74295"/>
                  <a:gd name="connsiteY5" fmla="*/ 127873 h 127873"/>
                  <a:gd name="connsiteX6" fmla="*/ 0 w 74295"/>
                  <a:gd name="connsiteY6"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295" h="127873">
                    <a:moveTo>
                      <a:pt x="0" y="0"/>
                    </a:moveTo>
                    <a:lnTo>
                      <a:pt x="31433" y="0"/>
                    </a:lnTo>
                    <a:lnTo>
                      <a:pt x="31433" y="94297"/>
                    </a:lnTo>
                    <a:lnTo>
                      <a:pt x="74295" y="94297"/>
                    </a:lnTo>
                    <a:lnTo>
                      <a:pt x="74295" y="127873"/>
                    </a:lnTo>
                    <a:lnTo>
                      <a:pt x="0" y="127873"/>
                    </a:lnTo>
                    <a:lnTo>
                      <a:pt x="0"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0" name="Freeform 469">
                <a:extLst>
                  <a:ext uri="{FF2B5EF4-FFF2-40B4-BE49-F238E27FC236}">
                    <a16:creationId xmlns:a16="http://schemas.microsoft.com/office/drawing/2014/main" id="{4117EF48-D1C7-654C-9353-5377AD98D2F0}"/>
                  </a:ext>
                </a:extLst>
              </p:cNvPr>
              <p:cNvSpPr/>
              <p:nvPr/>
            </p:nvSpPr>
            <p:spPr>
              <a:xfrm>
                <a:off x="5231606" y="1239440"/>
                <a:ext cx="119300" cy="127873"/>
              </a:xfrm>
              <a:custGeom>
                <a:avLst/>
                <a:gdLst>
                  <a:gd name="connsiteX0" fmla="*/ 59293 w 119300"/>
                  <a:gd name="connsiteY0" fmla="*/ 0 h 127873"/>
                  <a:gd name="connsiteX1" fmla="*/ 119301 w 119300"/>
                  <a:gd name="connsiteY1" fmla="*/ 64294 h 127873"/>
                  <a:gd name="connsiteX2" fmla="*/ 59293 w 119300"/>
                  <a:gd name="connsiteY2" fmla="*/ 127873 h 127873"/>
                  <a:gd name="connsiteX3" fmla="*/ 0 w 119300"/>
                  <a:gd name="connsiteY3" fmla="*/ 64294 h 127873"/>
                  <a:gd name="connsiteX4" fmla="*/ 59293 w 119300"/>
                  <a:gd name="connsiteY4" fmla="*/ 0 h 127873"/>
                  <a:gd name="connsiteX5" fmla="*/ 59293 w 119300"/>
                  <a:gd name="connsiteY5" fmla="*/ 32861 h 127873"/>
                  <a:gd name="connsiteX6" fmla="*/ 30718 w 119300"/>
                  <a:gd name="connsiteY6" fmla="*/ 63579 h 127873"/>
                  <a:gd name="connsiteX7" fmla="*/ 59293 w 119300"/>
                  <a:gd name="connsiteY7" fmla="*/ 94297 h 127873"/>
                  <a:gd name="connsiteX8" fmla="*/ 87868 w 119300"/>
                  <a:gd name="connsiteY8" fmla="*/ 63579 h 127873"/>
                  <a:gd name="connsiteX9" fmla="*/ 59293 w 119300"/>
                  <a:gd name="connsiteY9" fmla="*/ 32861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300" h="127873">
                    <a:moveTo>
                      <a:pt x="59293" y="0"/>
                    </a:moveTo>
                    <a:cubicBezTo>
                      <a:pt x="92155" y="0"/>
                      <a:pt x="119301" y="28575"/>
                      <a:pt x="119301" y="64294"/>
                    </a:cubicBezTo>
                    <a:cubicBezTo>
                      <a:pt x="119301" y="99298"/>
                      <a:pt x="92869" y="127873"/>
                      <a:pt x="59293" y="127873"/>
                    </a:cubicBezTo>
                    <a:cubicBezTo>
                      <a:pt x="26432" y="127873"/>
                      <a:pt x="0" y="99298"/>
                      <a:pt x="0" y="64294"/>
                    </a:cubicBezTo>
                    <a:cubicBezTo>
                      <a:pt x="0" y="28575"/>
                      <a:pt x="26432" y="0"/>
                      <a:pt x="59293" y="0"/>
                    </a:cubicBezTo>
                    <a:close/>
                    <a:moveTo>
                      <a:pt x="59293" y="32861"/>
                    </a:moveTo>
                    <a:cubicBezTo>
                      <a:pt x="43577" y="32861"/>
                      <a:pt x="30718" y="46434"/>
                      <a:pt x="30718" y="63579"/>
                    </a:cubicBezTo>
                    <a:cubicBezTo>
                      <a:pt x="30718" y="80010"/>
                      <a:pt x="43577" y="94297"/>
                      <a:pt x="59293" y="94297"/>
                    </a:cubicBezTo>
                    <a:cubicBezTo>
                      <a:pt x="75009" y="94297"/>
                      <a:pt x="87868" y="80724"/>
                      <a:pt x="87868" y="63579"/>
                    </a:cubicBezTo>
                    <a:cubicBezTo>
                      <a:pt x="87868" y="47149"/>
                      <a:pt x="75724" y="32861"/>
                      <a:pt x="59293" y="32861"/>
                    </a:cubicBez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1" name="Freeform 470">
                <a:extLst>
                  <a:ext uri="{FF2B5EF4-FFF2-40B4-BE49-F238E27FC236}">
                    <a16:creationId xmlns:a16="http://schemas.microsoft.com/office/drawing/2014/main" id="{4FF4642D-E598-854B-AB24-1913D394D244}"/>
                  </a:ext>
                </a:extLst>
              </p:cNvPr>
              <p:cNvSpPr/>
              <p:nvPr/>
            </p:nvSpPr>
            <p:spPr>
              <a:xfrm>
                <a:off x="5398770" y="1239440"/>
                <a:ext cx="102155" cy="127158"/>
              </a:xfrm>
              <a:custGeom>
                <a:avLst/>
                <a:gdLst>
                  <a:gd name="connsiteX0" fmla="*/ 80010 w 102155"/>
                  <a:gd name="connsiteY0" fmla="*/ 42148 h 127158"/>
                  <a:gd name="connsiteX1" fmla="*/ 60007 w 102155"/>
                  <a:gd name="connsiteY1" fmla="*/ 33576 h 127158"/>
                  <a:gd name="connsiteX2" fmla="*/ 32147 w 102155"/>
                  <a:gd name="connsiteY2" fmla="*/ 63579 h 127158"/>
                  <a:gd name="connsiteX3" fmla="*/ 60007 w 102155"/>
                  <a:gd name="connsiteY3" fmla="*/ 93583 h 127158"/>
                  <a:gd name="connsiteX4" fmla="*/ 80010 w 102155"/>
                  <a:gd name="connsiteY4" fmla="*/ 85011 h 127158"/>
                  <a:gd name="connsiteX5" fmla="*/ 102156 w 102155"/>
                  <a:gd name="connsiteY5" fmla="*/ 108585 h 127158"/>
                  <a:gd name="connsiteX6" fmla="*/ 60007 w 102155"/>
                  <a:gd name="connsiteY6" fmla="*/ 127159 h 127158"/>
                  <a:gd name="connsiteX7" fmla="*/ 0 w 102155"/>
                  <a:gd name="connsiteY7" fmla="*/ 63579 h 127158"/>
                  <a:gd name="connsiteX8" fmla="*/ 60007 w 102155"/>
                  <a:gd name="connsiteY8" fmla="*/ 0 h 127158"/>
                  <a:gd name="connsiteX9" fmla="*/ 102156 w 102155"/>
                  <a:gd name="connsiteY9" fmla="*/ 18574 h 127158"/>
                  <a:gd name="connsiteX10" fmla="*/ 80010 w 102155"/>
                  <a:gd name="connsiteY10" fmla="*/ 42148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155" h="127158">
                    <a:moveTo>
                      <a:pt x="80010" y="42148"/>
                    </a:moveTo>
                    <a:cubicBezTo>
                      <a:pt x="75009" y="37147"/>
                      <a:pt x="67866" y="33576"/>
                      <a:pt x="60007" y="33576"/>
                    </a:cubicBezTo>
                    <a:cubicBezTo>
                      <a:pt x="43577" y="33576"/>
                      <a:pt x="32147" y="46434"/>
                      <a:pt x="32147" y="63579"/>
                    </a:cubicBezTo>
                    <a:cubicBezTo>
                      <a:pt x="32147" y="80724"/>
                      <a:pt x="43577" y="93583"/>
                      <a:pt x="60007" y="93583"/>
                    </a:cubicBezTo>
                    <a:cubicBezTo>
                      <a:pt x="67866" y="93583"/>
                      <a:pt x="75009" y="90726"/>
                      <a:pt x="80010" y="85011"/>
                    </a:cubicBezTo>
                    <a:lnTo>
                      <a:pt x="102156" y="108585"/>
                    </a:lnTo>
                    <a:cubicBezTo>
                      <a:pt x="91440" y="120015"/>
                      <a:pt x="76438" y="127159"/>
                      <a:pt x="60007" y="127159"/>
                    </a:cubicBezTo>
                    <a:cubicBezTo>
                      <a:pt x="27146" y="127159"/>
                      <a:pt x="0" y="98584"/>
                      <a:pt x="0" y="63579"/>
                    </a:cubicBezTo>
                    <a:cubicBezTo>
                      <a:pt x="0" y="28575"/>
                      <a:pt x="26432" y="0"/>
                      <a:pt x="60007" y="0"/>
                    </a:cubicBezTo>
                    <a:cubicBezTo>
                      <a:pt x="76438" y="0"/>
                      <a:pt x="91440" y="7144"/>
                      <a:pt x="102156" y="18574"/>
                    </a:cubicBezTo>
                    <a:lnTo>
                      <a:pt x="80010" y="4214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2" name="Freeform 471">
                <a:extLst>
                  <a:ext uri="{FF2B5EF4-FFF2-40B4-BE49-F238E27FC236}">
                    <a16:creationId xmlns:a16="http://schemas.microsoft.com/office/drawing/2014/main" id="{D7593A82-3E08-B147-8466-E3D68191B243}"/>
                  </a:ext>
                </a:extLst>
              </p:cNvPr>
              <p:cNvSpPr/>
              <p:nvPr/>
            </p:nvSpPr>
            <p:spPr>
              <a:xfrm>
                <a:off x="5557361" y="1238726"/>
                <a:ext cx="125015" cy="128587"/>
              </a:xfrm>
              <a:custGeom>
                <a:avLst/>
                <a:gdLst>
                  <a:gd name="connsiteX0" fmla="*/ 115015 w 125015"/>
                  <a:gd name="connsiteY0" fmla="*/ 714 h 128587"/>
                  <a:gd name="connsiteX1" fmla="*/ 60722 w 125015"/>
                  <a:gd name="connsiteY1" fmla="*/ 59293 h 128587"/>
                  <a:gd name="connsiteX2" fmla="*/ 125016 w 125015"/>
                  <a:gd name="connsiteY2" fmla="*/ 128588 h 128587"/>
                  <a:gd name="connsiteX3" fmla="*/ 80725 w 125015"/>
                  <a:gd name="connsiteY3" fmla="*/ 128588 h 128587"/>
                  <a:gd name="connsiteX4" fmla="*/ 38576 w 125015"/>
                  <a:gd name="connsiteY4" fmla="*/ 82868 h 128587"/>
                  <a:gd name="connsiteX5" fmla="*/ 31433 w 125015"/>
                  <a:gd name="connsiteY5" fmla="*/ 90726 h 128587"/>
                  <a:gd name="connsiteX6" fmla="*/ 31433 w 125015"/>
                  <a:gd name="connsiteY6" fmla="*/ 127873 h 128587"/>
                  <a:gd name="connsiteX7" fmla="*/ 0 w 125015"/>
                  <a:gd name="connsiteY7" fmla="*/ 127873 h 128587"/>
                  <a:gd name="connsiteX8" fmla="*/ 0 w 125015"/>
                  <a:gd name="connsiteY8" fmla="*/ 0 h 128587"/>
                  <a:gd name="connsiteX9" fmla="*/ 31433 w 125015"/>
                  <a:gd name="connsiteY9" fmla="*/ 0 h 128587"/>
                  <a:gd name="connsiteX10" fmla="*/ 31433 w 125015"/>
                  <a:gd name="connsiteY10" fmla="*/ 42863 h 128587"/>
                  <a:gd name="connsiteX11" fmla="*/ 71438 w 125015"/>
                  <a:gd name="connsiteY11" fmla="*/ 0 h 128587"/>
                  <a:gd name="connsiteX12" fmla="*/ 115015 w 125015"/>
                  <a:gd name="connsiteY12" fmla="*/ 0 h 128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5015" h="128587">
                    <a:moveTo>
                      <a:pt x="115015" y="714"/>
                    </a:moveTo>
                    <a:lnTo>
                      <a:pt x="60722" y="59293"/>
                    </a:lnTo>
                    <a:lnTo>
                      <a:pt x="125016" y="128588"/>
                    </a:lnTo>
                    <a:lnTo>
                      <a:pt x="80725" y="128588"/>
                    </a:lnTo>
                    <a:lnTo>
                      <a:pt x="38576" y="82868"/>
                    </a:lnTo>
                    <a:lnTo>
                      <a:pt x="31433" y="90726"/>
                    </a:lnTo>
                    <a:lnTo>
                      <a:pt x="31433" y="127873"/>
                    </a:lnTo>
                    <a:lnTo>
                      <a:pt x="0" y="127873"/>
                    </a:lnTo>
                    <a:lnTo>
                      <a:pt x="0" y="0"/>
                    </a:lnTo>
                    <a:lnTo>
                      <a:pt x="31433" y="0"/>
                    </a:lnTo>
                    <a:lnTo>
                      <a:pt x="31433" y="42863"/>
                    </a:lnTo>
                    <a:lnTo>
                      <a:pt x="71438" y="0"/>
                    </a:lnTo>
                    <a:lnTo>
                      <a:pt x="115015"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3" name="Freeform 472">
                <a:extLst>
                  <a:ext uri="{FF2B5EF4-FFF2-40B4-BE49-F238E27FC236}">
                    <a16:creationId xmlns:a16="http://schemas.microsoft.com/office/drawing/2014/main" id="{B7C78FBC-7C56-8549-A7C5-E594D3ECD353}"/>
                  </a:ext>
                </a:extLst>
              </p:cNvPr>
              <p:cNvSpPr/>
              <p:nvPr/>
            </p:nvSpPr>
            <p:spPr>
              <a:xfrm>
                <a:off x="5714523" y="1239440"/>
                <a:ext cx="102155" cy="127158"/>
              </a:xfrm>
              <a:custGeom>
                <a:avLst/>
                <a:gdLst>
                  <a:gd name="connsiteX0" fmla="*/ 80010 w 102155"/>
                  <a:gd name="connsiteY0" fmla="*/ 42148 h 127158"/>
                  <a:gd name="connsiteX1" fmla="*/ 60008 w 102155"/>
                  <a:gd name="connsiteY1" fmla="*/ 33576 h 127158"/>
                  <a:gd name="connsiteX2" fmla="*/ 32147 w 102155"/>
                  <a:gd name="connsiteY2" fmla="*/ 63579 h 127158"/>
                  <a:gd name="connsiteX3" fmla="*/ 60008 w 102155"/>
                  <a:gd name="connsiteY3" fmla="*/ 93583 h 127158"/>
                  <a:gd name="connsiteX4" fmla="*/ 80010 w 102155"/>
                  <a:gd name="connsiteY4" fmla="*/ 85011 h 127158"/>
                  <a:gd name="connsiteX5" fmla="*/ 102156 w 102155"/>
                  <a:gd name="connsiteY5" fmla="*/ 108585 h 127158"/>
                  <a:gd name="connsiteX6" fmla="*/ 60008 w 102155"/>
                  <a:gd name="connsiteY6" fmla="*/ 127159 h 127158"/>
                  <a:gd name="connsiteX7" fmla="*/ 0 w 102155"/>
                  <a:gd name="connsiteY7" fmla="*/ 63579 h 127158"/>
                  <a:gd name="connsiteX8" fmla="*/ 60008 w 102155"/>
                  <a:gd name="connsiteY8" fmla="*/ 0 h 127158"/>
                  <a:gd name="connsiteX9" fmla="*/ 102156 w 102155"/>
                  <a:gd name="connsiteY9" fmla="*/ 18574 h 127158"/>
                  <a:gd name="connsiteX10" fmla="*/ 80010 w 102155"/>
                  <a:gd name="connsiteY10" fmla="*/ 42148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155" h="127158">
                    <a:moveTo>
                      <a:pt x="80010" y="42148"/>
                    </a:moveTo>
                    <a:cubicBezTo>
                      <a:pt x="75009" y="37147"/>
                      <a:pt x="67866" y="33576"/>
                      <a:pt x="60008" y="33576"/>
                    </a:cubicBezTo>
                    <a:cubicBezTo>
                      <a:pt x="43577" y="33576"/>
                      <a:pt x="32147" y="46434"/>
                      <a:pt x="32147" y="63579"/>
                    </a:cubicBezTo>
                    <a:cubicBezTo>
                      <a:pt x="32147" y="80724"/>
                      <a:pt x="43577" y="93583"/>
                      <a:pt x="60008" y="93583"/>
                    </a:cubicBezTo>
                    <a:cubicBezTo>
                      <a:pt x="67866" y="93583"/>
                      <a:pt x="75009" y="90726"/>
                      <a:pt x="80010" y="85011"/>
                    </a:cubicBezTo>
                    <a:lnTo>
                      <a:pt x="102156" y="108585"/>
                    </a:lnTo>
                    <a:cubicBezTo>
                      <a:pt x="91440" y="120015"/>
                      <a:pt x="76438" y="127159"/>
                      <a:pt x="60008" y="127159"/>
                    </a:cubicBezTo>
                    <a:cubicBezTo>
                      <a:pt x="27147" y="127159"/>
                      <a:pt x="0" y="98584"/>
                      <a:pt x="0" y="63579"/>
                    </a:cubicBezTo>
                    <a:cubicBezTo>
                      <a:pt x="0" y="28575"/>
                      <a:pt x="26432" y="0"/>
                      <a:pt x="60008" y="0"/>
                    </a:cubicBezTo>
                    <a:cubicBezTo>
                      <a:pt x="76438" y="0"/>
                      <a:pt x="91440" y="7144"/>
                      <a:pt x="102156" y="18574"/>
                    </a:cubicBezTo>
                    <a:lnTo>
                      <a:pt x="80010" y="42148"/>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474" name="Freeform 473">
                <a:extLst>
                  <a:ext uri="{FF2B5EF4-FFF2-40B4-BE49-F238E27FC236}">
                    <a16:creationId xmlns:a16="http://schemas.microsoft.com/office/drawing/2014/main" id="{4F410A37-0823-8F40-9912-E41FBF24F4EB}"/>
                  </a:ext>
                </a:extLst>
              </p:cNvPr>
              <p:cNvSpPr/>
              <p:nvPr/>
            </p:nvSpPr>
            <p:spPr>
              <a:xfrm>
                <a:off x="5872400" y="1239440"/>
                <a:ext cx="100726" cy="127873"/>
              </a:xfrm>
              <a:custGeom>
                <a:avLst/>
                <a:gdLst>
                  <a:gd name="connsiteX0" fmla="*/ 31432 w 100726"/>
                  <a:gd name="connsiteY0" fmla="*/ 0 h 127873"/>
                  <a:gd name="connsiteX1" fmla="*/ 31432 w 100726"/>
                  <a:gd name="connsiteY1" fmla="*/ 45720 h 127873"/>
                  <a:gd name="connsiteX2" fmla="*/ 69294 w 100726"/>
                  <a:gd name="connsiteY2" fmla="*/ 45720 h 127873"/>
                  <a:gd name="connsiteX3" fmla="*/ 69294 w 100726"/>
                  <a:gd name="connsiteY3" fmla="*/ 0 h 127873"/>
                  <a:gd name="connsiteX4" fmla="*/ 100727 w 100726"/>
                  <a:gd name="connsiteY4" fmla="*/ 0 h 127873"/>
                  <a:gd name="connsiteX5" fmla="*/ 100727 w 100726"/>
                  <a:gd name="connsiteY5" fmla="*/ 127873 h 127873"/>
                  <a:gd name="connsiteX6" fmla="*/ 69294 w 100726"/>
                  <a:gd name="connsiteY6" fmla="*/ 127873 h 127873"/>
                  <a:gd name="connsiteX7" fmla="*/ 69294 w 100726"/>
                  <a:gd name="connsiteY7" fmla="*/ 79296 h 127873"/>
                  <a:gd name="connsiteX8" fmla="*/ 31432 w 100726"/>
                  <a:gd name="connsiteY8" fmla="*/ 79296 h 127873"/>
                  <a:gd name="connsiteX9" fmla="*/ 31432 w 100726"/>
                  <a:gd name="connsiteY9" fmla="*/ 127873 h 127873"/>
                  <a:gd name="connsiteX10" fmla="*/ 0 w 100726"/>
                  <a:gd name="connsiteY10" fmla="*/ 127873 h 127873"/>
                  <a:gd name="connsiteX11" fmla="*/ 0 w 100726"/>
                  <a:gd name="connsiteY11" fmla="*/ 0 h 127873"/>
                  <a:gd name="connsiteX12" fmla="*/ 31432 w 100726"/>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726" h="127873">
                    <a:moveTo>
                      <a:pt x="31432" y="0"/>
                    </a:moveTo>
                    <a:lnTo>
                      <a:pt x="31432" y="45720"/>
                    </a:lnTo>
                    <a:lnTo>
                      <a:pt x="69294" y="45720"/>
                    </a:lnTo>
                    <a:lnTo>
                      <a:pt x="69294" y="0"/>
                    </a:lnTo>
                    <a:lnTo>
                      <a:pt x="100727" y="0"/>
                    </a:lnTo>
                    <a:lnTo>
                      <a:pt x="100727" y="127873"/>
                    </a:lnTo>
                    <a:lnTo>
                      <a:pt x="69294" y="127873"/>
                    </a:lnTo>
                    <a:lnTo>
                      <a:pt x="69294" y="79296"/>
                    </a:lnTo>
                    <a:lnTo>
                      <a:pt x="31432" y="79296"/>
                    </a:lnTo>
                    <a:lnTo>
                      <a:pt x="31432" y="127873"/>
                    </a:lnTo>
                    <a:lnTo>
                      <a:pt x="0" y="127873"/>
                    </a:lnTo>
                    <a:lnTo>
                      <a:pt x="0" y="0"/>
                    </a:lnTo>
                    <a:lnTo>
                      <a:pt x="31432"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495" name="Freeform 494">
                <a:extLst>
                  <a:ext uri="{FF2B5EF4-FFF2-40B4-BE49-F238E27FC236}">
                    <a16:creationId xmlns:a16="http://schemas.microsoft.com/office/drawing/2014/main" id="{A0A3B41A-E641-DD4F-B4CB-FBFAE3EB99E6}"/>
                  </a:ext>
                </a:extLst>
              </p:cNvPr>
              <p:cNvSpPr/>
              <p:nvPr/>
            </p:nvSpPr>
            <p:spPr>
              <a:xfrm>
                <a:off x="6020990" y="1239440"/>
                <a:ext cx="126444" cy="127873"/>
              </a:xfrm>
              <a:custGeom>
                <a:avLst/>
                <a:gdLst>
                  <a:gd name="connsiteX0" fmla="*/ 0 w 126444"/>
                  <a:gd name="connsiteY0" fmla="*/ 127873 h 127873"/>
                  <a:gd name="connsiteX1" fmla="*/ 55721 w 126444"/>
                  <a:gd name="connsiteY1" fmla="*/ 0 h 127873"/>
                  <a:gd name="connsiteX2" fmla="*/ 70009 w 126444"/>
                  <a:gd name="connsiteY2" fmla="*/ 0 h 127873"/>
                  <a:gd name="connsiteX3" fmla="*/ 126444 w 126444"/>
                  <a:gd name="connsiteY3" fmla="*/ 127873 h 127873"/>
                  <a:gd name="connsiteX4" fmla="*/ 95012 w 126444"/>
                  <a:gd name="connsiteY4" fmla="*/ 127873 h 127873"/>
                  <a:gd name="connsiteX5" fmla="*/ 87868 w 126444"/>
                  <a:gd name="connsiteY5" fmla="*/ 111443 h 127873"/>
                  <a:gd name="connsiteX6" fmla="*/ 39291 w 126444"/>
                  <a:gd name="connsiteY6" fmla="*/ 111443 h 127873"/>
                  <a:gd name="connsiteX7" fmla="*/ 32147 w 126444"/>
                  <a:gd name="connsiteY7" fmla="*/ 127873 h 127873"/>
                  <a:gd name="connsiteX8" fmla="*/ 0 w 126444"/>
                  <a:gd name="connsiteY8" fmla="*/ 127873 h 127873"/>
                  <a:gd name="connsiteX9" fmla="*/ 50720 w 126444"/>
                  <a:gd name="connsiteY9" fmla="*/ 82868 h 127873"/>
                  <a:gd name="connsiteX10" fmla="*/ 75009 w 126444"/>
                  <a:gd name="connsiteY10" fmla="*/ 82868 h 127873"/>
                  <a:gd name="connsiteX11" fmla="*/ 62865 w 126444"/>
                  <a:gd name="connsiteY11" fmla="*/ 55007 h 127873"/>
                  <a:gd name="connsiteX12" fmla="*/ 50720 w 126444"/>
                  <a:gd name="connsiteY12" fmla="*/ 8286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444" h="127873">
                    <a:moveTo>
                      <a:pt x="0" y="127873"/>
                    </a:moveTo>
                    <a:lnTo>
                      <a:pt x="55721" y="0"/>
                    </a:lnTo>
                    <a:lnTo>
                      <a:pt x="70009" y="0"/>
                    </a:lnTo>
                    <a:lnTo>
                      <a:pt x="126444" y="127873"/>
                    </a:lnTo>
                    <a:lnTo>
                      <a:pt x="95012" y="127873"/>
                    </a:lnTo>
                    <a:lnTo>
                      <a:pt x="87868" y="111443"/>
                    </a:lnTo>
                    <a:lnTo>
                      <a:pt x="39291" y="111443"/>
                    </a:lnTo>
                    <a:lnTo>
                      <a:pt x="32147" y="127873"/>
                    </a:lnTo>
                    <a:lnTo>
                      <a:pt x="0" y="127873"/>
                    </a:lnTo>
                    <a:close/>
                    <a:moveTo>
                      <a:pt x="50720" y="82868"/>
                    </a:moveTo>
                    <a:lnTo>
                      <a:pt x="75009" y="82868"/>
                    </a:lnTo>
                    <a:lnTo>
                      <a:pt x="62865" y="55007"/>
                    </a:lnTo>
                    <a:lnTo>
                      <a:pt x="50720" y="82868"/>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496" name="Freeform 495">
                <a:extLst>
                  <a:ext uri="{FF2B5EF4-FFF2-40B4-BE49-F238E27FC236}">
                    <a16:creationId xmlns:a16="http://schemas.microsoft.com/office/drawing/2014/main" id="{0280C9A9-60F4-FB47-B89A-A598B57542A8}"/>
                  </a:ext>
                </a:extLst>
              </p:cNvPr>
              <p:cNvSpPr/>
              <p:nvPr/>
            </p:nvSpPr>
            <p:spPr>
              <a:xfrm>
                <a:off x="6194583" y="1239440"/>
                <a:ext cx="31432" cy="127873"/>
              </a:xfrm>
              <a:custGeom>
                <a:avLst/>
                <a:gdLst>
                  <a:gd name="connsiteX0" fmla="*/ 0 w 31432"/>
                  <a:gd name="connsiteY0" fmla="*/ 0 h 127873"/>
                  <a:gd name="connsiteX1" fmla="*/ 31433 w 31432"/>
                  <a:gd name="connsiteY1" fmla="*/ 0 h 127873"/>
                  <a:gd name="connsiteX2" fmla="*/ 31433 w 31432"/>
                  <a:gd name="connsiteY2" fmla="*/ 127873 h 127873"/>
                  <a:gd name="connsiteX3" fmla="*/ 0 w 31432"/>
                  <a:gd name="connsiteY3" fmla="*/ 127873 h 127873"/>
                  <a:gd name="connsiteX4" fmla="*/ 0 w 31432"/>
                  <a:gd name="connsiteY4" fmla="*/ 0 h 127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 h="127873">
                    <a:moveTo>
                      <a:pt x="0" y="0"/>
                    </a:moveTo>
                    <a:lnTo>
                      <a:pt x="31433" y="0"/>
                    </a:lnTo>
                    <a:lnTo>
                      <a:pt x="31433"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497" name="Freeform 496">
                <a:extLst>
                  <a:ext uri="{FF2B5EF4-FFF2-40B4-BE49-F238E27FC236}">
                    <a16:creationId xmlns:a16="http://schemas.microsoft.com/office/drawing/2014/main" id="{C16EA8D9-8D13-3045-AD6C-276B44C0D240}"/>
                  </a:ext>
                </a:extLst>
              </p:cNvPr>
              <p:cNvSpPr/>
              <p:nvPr/>
            </p:nvSpPr>
            <p:spPr>
              <a:xfrm>
                <a:off x="6281737" y="1239440"/>
                <a:ext cx="100726" cy="127873"/>
              </a:xfrm>
              <a:custGeom>
                <a:avLst/>
                <a:gdLst>
                  <a:gd name="connsiteX0" fmla="*/ 87868 w 100726"/>
                  <a:gd name="connsiteY0" fmla="*/ 127873 h 127873"/>
                  <a:gd name="connsiteX1" fmla="*/ 31433 w 100726"/>
                  <a:gd name="connsiteY1" fmla="*/ 67151 h 127873"/>
                  <a:gd name="connsiteX2" fmla="*/ 31433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3" y="67151"/>
                    </a:lnTo>
                    <a:lnTo>
                      <a:pt x="31433"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grpSp>
      </p:grpSp>
      <p:sp>
        <p:nvSpPr>
          <p:cNvPr id="1003" name="Text Placeholder 32">
            <a:extLst>
              <a:ext uri="{FF2B5EF4-FFF2-40B4-BE49-F238E27FC236}">
                <a16:creationId xmlns:a16="http://schemas.microsoft.com/office/drawing/2014/main" id="{C920BACB-B591-7646-87AD-605C33C4A319}"/>
              </a:ext>
            </a:extLst>
          </p:cNvPr>
          <p:cNvSpPr>
            <a:spLocks noGrp="1"/>
          </p:cNvSpPr>
          <p:nvPr userDrawn="1">
            <p:ph type="body" sz="quarter" idx="42" hasCustomPrompt="1"/>
          </p:nvPr>
        </p:nvSpPr>
        <p:spPr>
          <a:xfrm>
            <a:off x="4657052" y="9277003"/>
            <a:ext cx="2774345" cy="606265"/>
          </a:xfrm>
          <a:prstGeom prst="rect">
            <a:avLst/>
          </a:prstGeom>
        </p:spPr>
        <p:txBody>
          <a:bodyPr>
            <a:noAutofit/>
          </a:bodyPr>
          <a:lstStyle>
            <a:lvl1pPr marL="0" indent="0" algn="r">
              <a:lnSpc>
                <a:spcPct val="100000"/>
              </a:lnSpc>
              <a:spcBef>
                <a:spcPts val="0"/>
              </a:spcBef>
              <a:buNone/>
              <a:defRPr sz="2000" b="0" i="0">
                <a:solidFill>
                  <a:schemeClr val="bg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err="1"/>
              <a:t>www.website.eu</a:t>
            </a:r>
            <a:endParaRPr lang="en-US" dirty="0"/>
          </a:p>
        </p:txBody>
      </p:sp>
      <p:grpSp>
        <p:nvGrpSpPr>
          <p:cNvPr id="1026" name="Group 1025">
            <a:extLst>
              <a:ext uri="{FF2B5EF4-FFF2-40B4-BE49-F238E27FC236}">
                <a16:creationId xmlns:a16="http://schemas.microsoft.com/office/drawing/2014/main" id="{2AC925F2-66A4-B847-B7E0-AB1D6434879C}"/>
              </a:ext>
            </a:extLst>
          </p:cNvPr>
          <p:cNvGrpSpPr/>
          <p:nvPr userDrawn="1"/>
        </p:nvGrpSpPr>
        <p:grpSpPr>
          <a:xfrm rot="10800000">
            <a:off x="5549289" y="2068858"/>
            <a:ext cx="2182728" cy="1896913"/>
            <a:chOff x="-220413" y="5470274"/>
            <a:chExt cx="2590079" cy="2250924"/>
          </a:xfrm>
        </p:grpSpPr>
        <p:sp>
          <p:nvSpPr>
            <p:cNvPr id="1027" name="Freeform 1026">
              <a:extLst>
                <a:ext uri="{FF2B5EF4-FFF2-40B4-BE49-F238E27FC236}">
                  <a16:creationId xmlns:a16="http://schemas.microsoft.com/office/drawing/2014/main" id="{85A9DC6E-59E3-604B-A344-42C1DBCDEAEA}"/>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28" name="Freeform 1027">
              <a:extLst>
                <a:ext uri="{FF2B5EF4-FFF2-40B4-BE49-F238E27FC236}">
                  <a16:creationId xmlns:a16="http://schemas.microsoft.com/office/drawing/2014/main" id="{55B4E33D-C645-6D47-9D9D-25410F8E5258}"/>
                </a:ext>
              </a:extLst>
            </p:cNvPr>
            <p:cNvSpPr/>
            <p:nvPr/>
          </p:nvSpPr>
          <p:spPr>
            <a:xfrm rot="18899028">
              <a:off x="997580"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29" name="Freeform 1028">
              <a:extLst>
                <a:ext uri="{FF2B5EF4-FFF2-40B4-BE49-F238E27FC236}">
                  <a16:creationId xmlns:a16="http://schemas.microsoft.com/office/drawing/2014/main" id="{9DD30832-9E1D-8A46-B504-BBAB69226794}"/>
                </a:ext>
              </a:extLst>
            </p:cNvPr>
            <p:cNvSpPr/>
            <p:nvPr/>
          </p:nvSpPr>
          <p:spPr>
            <a:xfrm rot="18900000">
              <a:off x="1370144"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0" name="Freeform 1029">
              <a:extLst>
                <a:ext uri="{FF2B5EF4-FFF2-40B4-BE49-F238E27FC236}">
                  <a16:creationId xmlns:a16="http://schemas.microsoft.com/office/drawing/2014/main" id="{12C5B326-CB45-6746-8EEA-988456739584}"/>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1" name="Freeform 1030">
              <a:extLst>
                <a:ext uri="{FF2B5EF4-FFF2-40B4-BE49-F238E27FC236}">
                  <a16:creationId xmlns:a16="http://schemas.microsoft.com/office/drawing/2014/main" id="{49E9B41C-DBE5-544B-8A10-F9C16D6EF4A0}"/>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2" name="Freeform 1031">
              <a:extLst>
                <a:ext uri="{FF2B5EF4-FFF2-40B4-BE49-F238E27FC236}">
                  <a16:creationId xmlns:a16="http://schemas.microsoft.com/office/drawing/2014/main" id="{D2DD27AF-E0ED-A644-88AF-179550D3ACE5}"/>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3" name="Freeform 1032">
              <a:extLst>
                <a:ext uri="{FF2B5EF4-FFF2-40B4-BE49-F238E27FC236}">
                  <a16:creationId xmlns:a16="http://schemas.microsoft.com/office/drawing/2014/main" id="{C9673A58-5D76-5845-9425-DBF742785181}"/>
                </a:ext>
              </a:extLst>
            </p:cNvPr>
            <p:cNvSpPr/>
            <p:nvPr/>
          </p:nvSpPr>
          <p:spPr>
            <a:xfrm rot="18900000">
              <a:off x="684927"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4" name="Freeform 1033">
              <a:extLst>
                <a:ext uri="{FF2B5EF4-FFF2-40B4-BE49-F238E27FC236}">
                  <a16:creationId xmlns:a16="http://schemas.microsoft.com/office/drawing/2014/main" id="{E50658A9-831A-6045-9887-A8672F7A976A}"/>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5" name="Freeform 1034">
              <a:extLst>
                <a:ext uri="{FF2B5EF4-FFF2-40B4-BE49-F238E27FC236}">
                  <a16:creationId xmlns:a16="http://schemas.microsoft.com/office/drawing/2014/main" id="{4EF86B70-C7D0-644B-B087-698F78919BB1}"/>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6" name="Freeform 1035">
              <a:extLst>
                <a:ext uri="{FF2B5EF4-FFF2-40B4-BE49-F238E27FC236}">
                  <a16:creationId xmlns:a16="http://schemas.microsoft.com/office/drawing/2014/main" id="{555F821E-C0D8-DA45-9E5D-58D6C178AD50}"/>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7" name="Freeform 1036">
              <a:extLst>
                <a:ext uri="{FF2B5EF4-FFF2-40B4-BE49-F238E27FC236}">
                  <a16:creationId xmlns:a16="http://schemas.microsoft.com/office/drawing/2014/main" id="{20569C5D-D4CC-C547-8999-8208D1325607}"/>
                </a:ext>
              </a:extLst>
            </p:cNvPr>
            <p:cNvSpPr/>
            <p:nvPr/>
          </p:nvSpPr>
          <p:spPr>
            <a:xfrm rot="18900000">
              <a:off x="1929881"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8" name="Freeform 1037">
              <a:extLst>
                <a:ext uri="{FF2B5EF4-FFF2-40B4-BE49-F238E27FC236}">
                  <a16:creationId xmlns:a16="http://schemas.microsoft.com/office/drawing/2014/main" id="{C9A9B08C-39D8-7B46-84C2-0C5512A344F6}"/>
                </a:ext>
              </a:extLst>
            </p:cNvPr>
            <p:cNvSpPr/>
            <p:nvPr/>
          </p:nvSpPr>
          <p:spPr>
            <a:xfrm>
              <a:off x="1216651"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9" name="Freeform 1038">
              <a:extLst>
                <a:ext uri="{FF2B5EF4-FFF2-40B4-BE49-F238E27FC236}">
                  <a16:creationId xmlns:a16="http://schemas.microsoft.com/office/drawing/2014/main" id="{A9C782D1-2C80-0349-BF3D-226FE2AF639E}"/>
                </a:ext>
              </a:extLst>
            </p:cNvPr>
            <p:cNvSpPr/>
            <p:nvPr/>
          </p:nvSpPr>
          <p:spPr>
            <a:xfrm rot="18900486">
              <a:off x="1307749"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40" name="Freeform 1039">
              <a:extLst>
                <a:ext uri="{FF2B5EF4-FFF2-40B4-BE49-F238E27FC236}">
                  <a16:creationId xmlns:a16="http://schemas.microsoft.com/office/drawing/2014/main" id="{A2D4E4A1-2012-1C44-93F7-B57E0227336E}"/>
                </a:ext>
              </a:extLst>
            </p:cNvPr>
            <p:cNvSpPr/>
            <p:nvPr/>
          </p:nvSpPr>
          <p:spPr>
            <a:xfrm rot="18900000">
              <a:off x="997478"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41" name="Freeform 1040">
              <a:extLst>
                <a:ext uri="{FF2B5EF4-FFF2-40B4-BE49-F238E27FC236}">
                  <a16:creationId xmlns:a16="http://schemas.microsoft.com/office/drawing/2014/main" id="{9BFF0AF1-1EE3-434C-8147-D7A60A802DCE}"/>
                </a:ext>
              </a:extLst>
            </p:cNvPr>
            <p:cNvSpPr/>
            <p:nvPr/>
          </p:nvSpPr>
          <p:spPr>
            <a:xfrm rot="18900486">
              <a:off x="685546"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42" name="Freeform 1041">
              <a:extLst>
                <a:ext uri="{FF2B5EF4-FFF2-40B4-BE49-F238E27FC236}">
                  <a16:creationId xmlns:a16="http://schemas.microsoft.com/office/drawing/2014/main" id="{9AFA9BD5-EC38-E14E-B0CE-C8BA3C232EA7}"/>
                </a:ext>
              </a:extLst>
            </p:cNvPr>
            <p:cNvSpPr/>
            <p:nvPr/>
          </p:nvSpPr>
          <p:spPr>
            <a:xfrm rot="18900000">
              <a:off x="998429"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43" name="Freeform 1042">
              <a:extLst>
                <a:ext uri="{FF2B5EF4-FFF2-40B4-BE49-F238E27FC236}">
                  <a16:creationId xmlns:a16="http://schemas.microsoft.com/office/drawing/2014/main" id="{F6FD16D5-DA13-4B4A-9292-033CB5877A00}"/>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44" name="Freeform 1043">
              <a:extLst>
                <a:ext uri="{FF2B5EF4-FFF2-40B4-BE49-F238E27FC236}">
                  <a16:creationId xmlns:a16="http://schemas.microsoft.com/office/drawing/2014/main" id="{590AA980-73D3-644C-9A95-DB4C98CDA0D4}"/>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2" name="Rectangle 1">
            <a:extLst>
              <a:ext uri="{FF2B5EF4-FFF2-40B4-BE49-F238E27FC236}">
                <a16:creationId xmlns:a16="http://schemas.microsoft.com/office/drawing/2014/main" id="{093CA3AB-71D7-748E-967A-80A6E2BADD41}"/>
              </a:ext>
            </a:extLst>
          </p:cNvPr>
          <p:cNvSpPr/>
          <p:nvPr userDrawn="1"/>
        </p:nvSpPr>
        <p:spPr>
          <a:xfrm>
            <a:off x="4302466" y="10106166"/>
            <a:ext cx="2047062" cy="338554"/>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400" kern="1200">
                <a:solidFill>
                  <a:srgbClr val="000000"/>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National Agency. Neither the European Union nor National Agency can be held responsible for them.</a:t>
            </a:r>
            <a:endParaRPr lang="en-US" sz="400" kern="1200" dirty="0">
              <a:solidFill>
                <a:srgbClr val="000000"/>
              </a:solidFill>
              <a:latin typeface="Calibri" panose="020F0502020204030204" pitchFamily="34" charset="0"/>
              <a:ea typeface="Open Sans" panose="020B060603050402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8E8C5820-D9D0-020F-777D-26C23A209362}"/>
              </a:ext>
            </a:extLst>
          </p:cNvPr>
          <p:cNvPicPr/>
          <p:nvPr userDrawn="1"/>
        </p:nvPicPr>
        <p:blipFill>
          <a:blip r:embed="rId2" cstate="screen">
            <a:extLst>
              <a:ext uri="{28A0092B-C50C-407E-A947-70E740481C1C}">
                <a14:useLocalDpi xmlns:a14="http://schemas.microsoft.com/office/drawing/2010/main"/>
              </a:ext>
            </a:extLst>
          </a:blip>
          <a:srcRect/>
          <a:stretch/>
        </p:blipFill>
        <p:spPr bwMode="auto">
          <a:xfrm>
            <a:off x="6408797" y="10140492"/>
            <a:ext cx="937574" cy="215297"/>
          </a:xfrm>
          <a:prstGeom prst="rect">
            <a:avLst/>
          </a:prstGeom>
          <a:ln>
            <a:no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val="2484302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Newsletter Cover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01CD360-A072-B1DD-94A9-8E1F42F5B62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bwMode="auto">
          <a:xfrm>
            <a:off x="6385770" y="10194830"/>
            <a:ext cx="976727" cy="224291"/>
          </a:xfrm>
          <a:prstGeom prst="rect">
            <a:avLst/>
          </a:prstGeom>
          <a:extLst>
            <a:ext uri="{53640926-AAD7-44d8-BBD7-CCE9431645EC}">
              <a14:shadowObscured xmlns:a14="http://schemas.microsoft.com/office/drawing/2010/main" xmlns=""/>
            </a:ext>
          </a:extLst>
        </p:spPr>
      </p:pic>
      <p:sp>
        <p:nvSpPr>
          <p:cNvPr id="503" name="Graphic 6">
            <a:extLst>
              <a:ext uri="{FF2B5EF4-FFF2-40B4-BE49-F238E27FC236}">
                <a16:creationId xmlns:a16="http://schemas.microsoft.com/office/drawing/2014/main" id="{28EF0E0B-4669-6046-9E0C-86FDC0F22AC9}"/>
              </a:ext>
            </a:extLst>
          </p:cNvPr>
          <p:cNvSpPr/>
          <p:nvPr userDrawn="1"/>
        </p:nvSpPr>
        <p:spPr>
          <a:xfrm>
            <a:off x="4056932" y="4407360"/>
            <a:ext cx="2854885" cy="5290877"/>
          </a:xfrm>
          <a:custGeom>
            <a:avLst/>
            <a:gdLst>
              <a:gd name="connsiteX0" fmla="*/ 0 w 665539"/>
              <a:gd name="connsiteY0" fmla="*/ 0 h 1233607"/>
              <a:gd name="connsiteX1" fmla="*/ 665540 w 665539"/>
              <a:gd name="connsiteY1" fmla="*/ 0 h 1233607"/>
              <a:gd name="connsiteX2" fmla="*/ 665540 w 665539"/>
              <a:gd name="connsiteY2" fmla="*/ 1233608 h 1233607"/>
              <a:gd name="connsiteX3" fmla="*/ 0 w 665539"/>
              <a:gd name="connsiteY3" fmla="*/ 1233608 h 1233607"/>
            </a:gdLst>
            <a:ahLst/>
            <a:cxnLst>
              <a:cxn ang="0">
                <a:pos x="connsiteX0" y="connsiteY0"/>
              </a:cxn>
              <a:cxn ang="0">
                <a:pos x="connsiteX1" y="connsiteY1"/>
              </a:cxn>
              <a:cxn ang="0">
                <a:pos x="connsiteX2" y="connsiteY2"/>
              </a:cxn>
              <a:cxn ang="0">
                <a:pos x="connsiteX3" y="connsiteY3"/>
              </a:cxn>
            </a:cxnLst>
            <a:rect l="l" t="t" r="r" b="b"/>
            <a:pathLst>
              <a:path w="665539" h="1233607">
                <a:moveTo>
                  <a:pt x="0" y="0"/>
                </a:moveTo>
                <a:lnTo>
                  <a:pt x="665540" y="0"/>
                </a:lnTo>
                <a:lnTo>
                  <a:pt x="665540" y="1233608"/>
                </a:lnTo>
                <a:lnTo>
                  <a:pt x="0" y="1233608"/>
                </a:lnTo>
                <a:close/>
              </a:path>
            </a:pathLst>
          </a:custGeom>
          <a:solidFill>
            <a:srgbClr val="8E2F91"/>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73" name="Text Placeholder 32">
            <a:extLst>
              <a:ext uri="{FF2B5EF4-FFF2-40B4-BE49-F238E27FC236}">
                <a16:creationId xmlns:a16="http://schemas.microsoft.com/office/drawing/2014/main" id="{8D8F631A-14D5-3B4C-882E-282DD5B3320F}"/>
              </a:ext>
            </a:extLst>
          </p:cNvPr>
          <p:cNvSpPr>
            <a:spLocks noGrp="1"/>
          </p:cNvSpPr>
          <p:nvPr userDrawn="1">
            <p:ph type="body" sz="quarter" idx="34" hasCustomPrompt="1"/>
          </p:nvPr>
        </p:nvSpPr>
        <p:spPr>
          <a:xfrm>
            <a:off x="4982667" y="1400188"/>
            <a:ext cx="2272211" cy="411621"/>
          </a:xfrm>
          <a:prstGeom prst="rect">
            <a:avLst/>
          </a:prstGeom>
        </p:spPr>
        <p:txBody>
          <a:bodyPr anchor="ctr">
            <a:noAutofit/>
          </a:bodyPr>
          <a:lstStyle>
            <a:lvl1pPr marL="0" indent="0" algn="r">
              <a:buNone/>
              <a:defRPr sz="999" b="0" i="0">
                <a:solidFill>
                  <a:srgbClr val="000000"/>
                </a:solidFill>
                <a:latin typeface="Calibri" panose="020F0502020204030204" pitchFamily="34" charset="0"/>
                <a:cs typeface="Calibri" panose="020F0502020204030204" pitchFamily="34" charset="0"/>
              </a:defRPr>
            </a:lvl1pPr>
            <a:lvl2pPr marL="584228" indent="0">
              <a:buNone/>
              <a:defRPr sz="4948">
                <a:solidFill>
                  <a:srgbClr val="011E3B"/>
                </a:solidFill>
                <a:latin typeface="Montserrat" pitchFamily="2" charset="77"/>
              </a:defRPr>
            </a:lvl2pPr>
            <a:lvl3pPr marL="1168461" indent="0">
              <a:buNone/>
              <a:defRPr sz="4948">
                <a:solidFill>
                  <a:srgbClr val="011E3B"/>
                </a:solidFill>
                <a:latin typeface="Montserrat" pitchFamily="2" charset="77"/>
              </a:defRPr>
            </a:lvl3pPr>
            <a:lvl4pPr marL="1752687" indent="0">
              <a:buNone/>
              <a:defRPr sz="4948">
                <a:solidFill>
                  <a:srgbClr val="011E3B"/>
                </a:solidFill>
                <a:latin typeface="Montserrat" pitchFamily="2" charset="77"/>
              </a:defRPr>
            </a:lvl4pPr>
            <a:lvl5pPr marL="2336919" indent="0">
              <a:buNone/>
              <a:defRPr sz="4948">
                <a:solidFill>
                  <a:srgbClr val="011E3B"/>
                </a:solidFill>
                <a:latin typeface="Montserrat" pitchFamily="2" charset="77"/>
              </a:defRPr>
            </a:lvl5pPr>
          </a:lstStyle>
          <a:p>
            <a:pPr lvl="0"/>
            <a:r>
              <a:rPr lang="en-GB" dirty="0"/>
              <a:t>ISSUE 1   24.08.2022</a:t>
            </a:r>
            <a:endParaRPr lang="en-US" dirty="0"/>
          </a:p>
        </p:txBody>
      </p:sp>
      <p:sp>
        <p:nvSpPr>
          <p:cNvPr id="664" name="Graphic 3">
            <a:extLst>
              <a:ext uri="{FF2B5EF4-FFF2-40B4-BE49-F238E27FC236}">
                <a16:creationId xmlns:a16="http://schemas.microsoft.com/office/drawing/2014/main" id="{E5D74D97-89B8-5A41-83C2-3E5D17A9AC38}"/>
              </a:ext>
            </a:extLst>
          </p:cNvPr>
          <p:cNvSpPr/>
          <p:nvPr userDrawn="1"/>
        </p:nvSpPr>
        <p:spPr>
          <a:xfrm>
            <a:off x="2391880" y="3875635"/>
            <a:ext cx="1716156" cy="951186"/>
          </a:xfrm>
          <a:custGeom>
            <a:avLst/>
            <a:gdLst>
              <a:gd name="connsiteX0" fmla="*/ 1716157 w 1716157"/>
              <a:gd name="connsiteY0" fmla="*/ 0 h 951186"/>
              <a:gd name="connsiteX1" fmla="*/ 1716157 w 1716157"/>
              <a:gd name="connsiteY1" fmla="*/ 951186 h 951186"/>
              <a:gd name="connsiteX2" fmla="*/ 0 w 1716157"/>
              <a:gd name="connsiteY2" fmla="*/ 951186 h 951186"/>
              <a:gd name="connsiteX3" fmla="*/ 0 w 1716157"/>
              <a:gd name="connsiteY3" fmla="*/ 0 h 951186"/>
            </a:gdLst>
            <a:ahLst/>
            <a:cxnLst>
              <a:cxn ang="0">
                <a:pos x="connsiteX0" y="connsiteY0"/>
              </a:cxn>
              <a:cxn ang="0">
                <a:pos x="connsiteX1" y="connsiteY1"/>
              </a:cxn>
              <a:cxn ang="0">
                <a:pos x="connsiteX2" y="connsiteY2"/>
              </a:cxn>
              <a:cxn ang="0">
                <a:pos x="connsiteX3" y="connsiteY3"/>
              </a:cxn>
            </a:cxnLst>
            <a:rect l="l" t="t" r="r" b="b"/>
            <a:pathLst>
              <a:path w="1716157" h="951186">
                <a:moveTo>
                  <a:pt x="1716157" y="0"/>
                </a:moveTo>
                <a:lnTo>
                  <a:pt x="1716157" y="951186"/>
                </a:lnTo>
                <a:lnTo>
                  <a:pt x="0" y="951186"/>
                </a:lnTo>
                <a:lnTo>
                  <a:pt x="0" y="0"/>
                </a:lnTo>
              </a:path>
            </a:pathLst>
          </a:custGeom>
          <a:noFill/>
          <a:ln w="4360" cap="flat">
            <a:noFill/>
            <a:prstDash val="solid"/>
            <a:miter/>
          </a:ln>
        </p:spPr>
        <p:txBody>
          <a:bodyPr rtlCol="0" anchor="ctr"/>
          <a:lstStyle/>
          <a:p>
            <a:endParaRPr lang="en-US" sz="1283" b="0" i="0" dirty="0">
              <a:latin typeface="Calibri" panose="020F0502020204030204" pitchFamily="34" charset="0"/>
            </a:endParaRPr>
          </a:p>
        </p:txBody>
      </p:sp>
      <p:sp>
        <p:nvSpPr>
          <p:cNvPr id="672" name="Text Placeholder 32">
            <a:extLst>
              <a:ext uri="{FF2B5EF4-FFF2-40B4-BE49-F238E27FC236}">
                <a16:creationId xmlns:a16="http://schemas.microsoft.com/office/drawing/2014/main" id="{2AFAAACA-7971-3741-A456-5D913E2EA3D8}"/>
              </a:ext>
            </a:extLst>
          </p:cNvPr>
          <p:cNvSpPr>
            <a:spLocks noGrp="1"/>
          </p:cNvSpPr>
          <p:nvPr userDrawn="1">
            <p:ph type="body" sz="quarter" idx="14" hasCustomPrompt="1"/>
          </p:nvPr>
        </p:nvSpPr>
        <p:spPr>
          <a:xfrm>
            <a:off x="4230255" y="6113496"/>
            <a:ext cx="471053"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01</a:t>
            </a:r>
            <a:endParaRPr lang="en-US" dirty="0"/>
          </a:p>
        </p:txBody>
      </p:sp>
      <p:sp>
        <p:nvSpPr>
          <p:cNvPr id="673" name="Text Placeholder 32">
            <a:extLst>
              <a:ext uri="{FF2B5EF4-FFF2-40B4-BE49-F238E27FC236}">
                <a16:creationId xmlns:a16="http://schemas.microsoft.com/office/drawing/2014/main" id="{BF043842-7285-5643-8599-FCE081A22DD7}"/>
              </a:ext>
            </a:extLst>
          </p:cNvPr>
          <p:cNvSpPr>
            <a:spLocks noGrp="1"/>
          </p:cNvSpPr>
          <p:nvPr userDrawn="1">
            <p:ph type="body" sz="quarter" idx="15" hasCustomPrompt="1"/>
          </p:nvPr>
        </p:nvSpPr>
        <p:spPr>
          <a:xfrm>
            <a:off x="4775345" y="6103681"/>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4" name="Text Placeholder 32">
            <a:extLst>
              <a:ext uri="{FF2B5EF4-FFF2-40B4-BE49-F238E27FC236}">
                <a16:creationId xmlns:a16="http://schemas.microsoft.com/office/drawing/2014/main" id="{AA3A96B1-F3EF-4641-A5BD-DF90D4FD6257}"/>
              </a:ext>
            </a:extLst>
          </p:cNvPr>
          <p:cNvSpPr>
            <a:spLocks noGrp="1"/>
          </p:cNvSpPr>
          <p:nvPr userDrawn="1">
            <p:ph type="body" sz="quarter" idx="16" hasCustomPrompt="1"/>
          </p:nvPr>
        </p:nvSpPr>
        <p:spPr>
          <a:xfrm>
            <a:off x="4230255" y="6629823"/>
            <a:ext cx="471053"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02</a:t>
            </a:r>
            <a:endParaRPr lang="en-US" dirty="0"/>
          </a:p>
        </p:txBody>
      </p:sp>
      <p:sp>
        <p:nvSpPr>
          <p:cNvPr id="675" name="Text Placeholder 32">
            <a:extLst>
              <a:ext uri="{FF2B5EF4-FFF2-40B4-BE49-F238E27FC236}">
                <a16:creationId xmlns:a16="http://schemas.microsoft.com/office/drawing/2014/main" id="{29558AD5-958D-F44B-A2AD-1C2C65870890}"/>
              </a:ext>
            </a:extLst>
          </p:cNvPr>
          <p:cNvSpPr>
            <a:spLocks noGrp="1"/>
          </p:cNvSpPr>
          <p:nvPr userDrawn="1">
            <p:ph type="body" sz="quarter" idx="17" hasCustomPrompt="1"/>
          </p:nvPr>
        </p:nvSpPr>
        <p:spPr>
          <a:xfrm>
            <a:off x="4775345" y="6620006"/>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6" name="Text Placeholder 32">
            <a:extLst>
              <a:ext uri="{FF2B5EF4-FFF2-40B4-BE49-F238E27FC236}">
                <a16:creationId xmlns:a16="http://schemas.microsoft.com/office/drawing/2014/main" id="{A8B68939-D782-DC4D-9309-5BD5FB883152}"/>
              </a:ext>
            </a:extLst>
          </p:cNvPr>
          <p:cNvSpPr>
            <a:spLocks noGrp="1"/>
          </p:cNvSpPr>
          <p:nvPr userDrawn="1">
            <p:ph type="body" sz="quarter" idx="18" hasCustomPrompt="1"/>
          </p:nvPr>
        </p:nvSpPr>
        <p:spPr>
          <a:xfrm>
            <a:off x="4230255" y="7113292"/>
            <a:ext cx="471053"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03</a:t>
            </a:r>
            <a:endParaRPr lang="en-US" dirty="0"/>
          </a:p>
        </p:txBody>
      </p:sp>
      <p:sp>
        <p:nvSpPr>
          <p:cNvPr id="677" name="Text Placeholder 32">
            <a:extLst>
              <a:ext uri="{FF2B5EF4-FFF2-40B4-BE49-F238E27FC236}">
                <a16:creationId xmlns:a16="http://schemas.microsoft.com/office/drawing/2014/main" id="{0806C4AF-F5CD-B940-AB05-87670F0E33F6}"/>
              </a:ext>
            </a:extLst>
          </p:cNvPr>
          <p:cNvSpPr>
            <a:spLocks noGrp="1"/>
          </p:cNvSpPr>
          <p:nvPr userDrawn="1">
            <p:ph type="body" sz="quarter" idx="19" hasCustomPrompt="1"/>
          </p:nvPr>
        </p:nvSpPr>
        <p:spPr>
          <a:xfrm>
            <a:off x="4775345" y="7103474"/>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8" name="Text Placeholder 32">
            <a:extLst>
              <a:ext uri="{FF2B5EF4-FFF2-40B4-BE49-F238E27FC236}">
                <a16:creationId xmlns:a16="http://schemas.microsoft.com/office/drawing/2014/main" id="{6EC21094-B5A3-AE49-8969-A030851A3748}"/>
              </a:ext>
            </a:extLst>
          </p:cNvPr>
          <p:cNvSpPr>
            <a:spLocks noGrp="1"/>
          </p:cNvSpPr>
          <p:nvPr userDrawn="1">
            <p:ph type="body" sz="quarter" idx="20" hasCustomPrompt="1"/>
          </p:nvPr>
        </p:nvSpPr>
        <p:spPr>
          <a:xfrm>
            <a:off x="4230255" y="7600857"/>
            <a:ext cx="471053"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04</a:t>
            </a:r>
            <a:endParaRPr lang="en-US" dirty="0"/>
          </a:p>
        </p:txBody>
      </p:sp>
      <p:sp>
        <p:nvSpPr>
          <p:cNvPr id="679" name="Text Placeholder 32">
            <a:extLst>
              <a:ext uri="{FF2B5EF4-FFF2-40B4-BE49-F238E27FC236}">
                <a16:creationId xmlns:a16="http://schemas.microsoft.com/office/drawing/2014/main" id="{0D725BF1-0111-3349-A3AC-27BA633CBBD4}"/>
              </a:ext>
            </a:extLst>
          </p:cNvPr>
          <p:cNvSpPr>
            <a:spLocks noGrp="1"/>
          </p:cNvSpPr>
          <p:nvPr userDrawn="1">
            <p:ph type="body" sz="quarter" idx="21" hasCustomPrompt="1"/>
          </p:nvPr>
        </p:nvSpPr>
        <p:spPr>
          <a:xfrm>
            <a:off x="4775345" y="7591040"/>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80" name="Text Placeholder 32">
            <a:extLst>
              <a:ext uri="{FF2B5EF4-FFF2-40B4-BE49-F238E27FC236}">
                <a16:creationId xmlns:a16="http://schemas.microsoft.com/office/drawing/2014/main" id="{D5632353-7F94-0B41-B9A1-24B346BECA42}"/>
              </a:ext>
            </a:extLst>
          </p:cNvPr>
          <p:cNvSpPr>
            <a:spLocks noGrp="1"/>
          </p:cNvSpPr>
          <p:nvPr userDrawn="1">
            <p:ph type="body" sz="quarter" idx="22" hasCustomPrompt="1"/>
          </p:nvPr>
        </p:nvSpPr>
        <p:spPr>
          <a:xfrm>
            <a:off x="4230255" y="8129449"/>
            <a:ext cx="471053"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05</a:t>
            </a:r>
            <a:endParaRPr lang="en-US" dirty="0"/>
          </a:p>
        </p:txBody>
      </p:sp>
      <p:sp>
        <p:nvSpPr>
          <p:cNvPr id="681" name="Text Placeholder 32">
            <a:extLst>
              <a:ext uri="{FF2B5EF4-FFF2-40B4-BE49-F238E27FC236}">
                <a16:creationId xmlns:a16="http://schemas.microsoft.com/office/drawing/2014/main" id="{9C35CC62-DBA3-3C41-BDB5-12117CC26DEF}"/>
              </a:ext>
            </a:extLst>
          </p:cNvPr>
          <p:cNvSpPr>
            <a:spLocks noGrp="1"/>
          </p:cNvSpPr>
          <p:nvPr userDrawn="1">
            <p:ph type="body" sz="quarter" idx="23" hasCustomPrompt="1"/>
          </p:nvPr>
        </p:nvSpPr>
        <p:spPr>
          <a:xfrm>
            <a:off x="4775345" y="8119630"/>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82" name="Text Placeholder 32">
            <a:extLst>
              <a:ext uri="{FF2B5EF4-FFF2-40B4-BE49-F238E27FC236}">
                <a16:creationId xmlns:a16="http://schemas.microsoft.com/office/drawing/2014/main" id="{AD41842A-29AA-AF4B-A289-A85104AB8339}"/>
              </a:ext>
            </a:extLst>
          </p:cNvPr>
          <p:cNvSpPr>
            <a:spLocks noGrp="1"/>
          </p:cNvSpPr>
          <p:nvPr userDrawn="1">
            <p:ph type="body" sz="quarter" idx="24" hasCustomPrompt="1"/>
          </p:nvPr>
        </p:nvSpPr>
        <p:spPr>
          <a:xfrm>
            <a:off x="4230255" y="8621915"/>
            <a:ext cx="471053"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06</a:t>
            </a:r>
            <a:endParaRPr lang="en-US" dirty="0"/>
          </a:p>
        </p:txBody>
      </p:sp>
      <p:sp>
        <p:nvSpPr>
          <p:cNvPr id="683" name="Text Placeholder 32">
            <a:extLst>
              <a:ext uri="{FF2B5EF4-FFF2-40B4-BE49-F238E27FC236}">
                <a16:creationId xmlns:a16="http://schemas.microsoft.com/office/drawing/2014/main" id="{21B09E84-C27C-6A4A-BDA8-AC4B4565CC3E}"/>
              </a:ext>
            </a:extLst>
          </p:cNvPr>
          <p:cNvSpPr>
            <a:spLocks noGrp="1"/>
          </p:cNvSpPr>
          <p:nvPr userDrawn="1">
            <p:ph type="body" sz="quarter" idx="25" hasCustomPrompt="1"/>
          </p:nvPr>
        </p:nvSpPr>
        <p:spPr>
          <a:xfrm>
            <a:off x="4775345" y="8612097"/>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84" name="Text Placeholder 32">
            <a:extLst>
              <a:ext uri="{FF2B5EF4-FFF2-40B4-BE49-F238E27FC236}">
                <a16:creationId xmlns:a16="http://schemas.microsoft.com/office/drawing/2014/main" id="{793B3313-6B70-1C41-BD02-3727E7D01BBD}"/>
              </a:ext>
            </a:extLst>
          </p:cNvPr>
          <p:cNvSpPr>
            <a:spLocks noGrp="1"/>
          </p:cNvSpPr>
          <p:nvPr userDrawn="1">
            <p:ph type="body" sz="quarter" idx="30" hasCustomPrompt="1"/>
          </p:nvPr>
        </p:nvSpPr>
        <p:spPr>
          <a:xfrm>
            <a:off x="391247" y="5572543"/>
            <a:ext cx="3425390" cy="921016"/>
          </a:xfrm>
          <a:prstGeom prst="rect">
            <a:avLst/>
          </a:prstGeom>
        </p:spPr>
        <p:txBody>
          <a:bodyPr>
            <a:noAutofit/>
          </a:bodyPr>
          <a:lstStyle>
            <a:lvl1pPr marL="0" indent="0" algn="l">
              <a:buNone/>
              <a:defRPr sz="2200" b="1" i="0">
                <a:solidFill>
                  <a:srgbClr val="8E2F9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685" name="Text Placeholder 32">
            <a:extLst>
              <a:ext uri="{FF2B5EF4-FFF2-40B4-BE49-F238E27FC236}">
                <a16:creationId xmlns:a16="http://schemas.microsoft.com/office/drawing/2014/main" id="{0586C484-C1B7-3A41-8380-69C218766A57}"/>
              </a:ext>
            </a:extLst>
          </p:cNvPr>
          <p:cNvSpPr>
            <a:spLocks noGrp="1"/>
          </p:cNvSpPr>
          <p:nvPr userDrawn="1">
            <p:ph type="body" sz="quarter" idx="31" hasCustomPrompt="1"/>
          </p:nvPr>
        </p:nvSpPr>
        <p:spPr>
          <a:xfrm>
            <a:off x="375200" y="6707138"/>
            <a:ext cx="3425391" cy="3177696"/>
          </a:xfrm>
          <a:prstGeom prst="rect">
            <a:avLst/>
          </a:prstGeom>
        </p:spPr>
        <p:txBody>
          <a:bodyPr anchor="t">
            <a:noAutofit/>
          </a:bodyPr>
          <a:lstStyle>
            <a:lvl1pPr marL="0" indent="0" algn="l">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a:t>
            </a:r>
            <a:endParaRPr lang="en-US" dirty="0"/>
          </a:p>
        </p:txBody>
      </p:sp>
      <p:sp>
        <p:nvSpPr>
          <p:cNvPr id="987" name="Graphic 6">
            <a:extLst>
              <a:ext uri="{FF2B5EF4-FFF2-40B4-BE49-F238E27FC236}">
                <a16:creationId xmlns:a16="http://schemas.microsoft.com/office/drawing/2014/main" id="{D8EC2B00-4B0A-6445-99C4-C894A24FA35C}"/>
              </a:ext>
            </a:extLst>
          </p:cNvPr>
          <p:cNvSpPr/>
          <p:nvPr/>
        </p:nvSpPr>
        <p:spPr>
          <a:xfrm rot="5400000">
            <a:off x="5267169" y="8371703"/>
            <a:ext cx="434928" cy="2652207"/>
          </a:xfrm>
          <a:custGeom>
            <a:avLst/>
            <a:gdLst>
              <a:gd name="connsiteX0" fmla="*/ 0 w 101407"/>
              <a:gd name="connsiteY0" fmla="*/ 0 h 618290"/>
              <a:gd name="connsiteX1" fmla="*/ 101407 w 101407"/>
              <a:gd name="connsiteY1" fmla="*/ 0 h 618290"/>
              <a:gd name="connsiteX2" fmla="*/ 101407 w 101407"/>
              <a:gd name="connsiteY2" fmla="*/ 618291 h 618290"/>
              <a:gd name="connsiteX3" fmla="*/ 0 w 101407"/>
              <a:gd name="connsiteY3" fmla="*/ 618291 h 618290"/>
            </a:gdLst>
            <a:ahLst/>
            <a:cxnLst>
              <a:cxn ang="0">
                <a:pos x="connsiteX0" y="connsiteY0"/>
              </a:cxn>
              <a:cxn ang="0">
                <a:pos x="connsiteX1" y="connsiteY1"/>
              </a:cxn>
              <a:cxn ang="0">
                <a:pos x="connsiteX2" y="connsiteY2"/>
              </a:cxn>
              <a:cxn ang="0">
                <a:pos x="connsiteX3" y="connsiteY3"/>
              </a:cxn>
            </a:cxnLst>
            <a:rect l="l" t="t" r="r" b="b"/>
            <a:pathLst>
              <a:path w="101407" h="618290">
                <a:moveTo>
                  <a:pt x="0" y="0"/>
                </a:moveTo>
                <a:lnTo>
                  <a:pt x="101407" y="0"/>
                </a:lnTo>
                <a:lnTo>
                  <a:pt x="101407" y="618291"/>
                </a:lnTo>
                <a:lnTo>
                  <a:pt x="0" y="618291"/>
                </a:lnTo>
                <a:close/>
              </a:path>
            </a:pathLst>
          </a:custGeom>
          <a:solidFill>
            <a:srgbClr val="F48043"/>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502" name="Picture Placeholder 501">
            <a:extLst>
              <a:ext uri="{FF2B5EF4-FFF2-40B4-BE49-F238E27FC236}">
                <a16:creationId xmlns:a16="http://schemas.microsoft.com/office/drawing/2014/main" id="{A0BFDE72-964C-D043-AB11-9B5A476BA179}"/>
              </a:ext>
            </a:extLst>
          </p:cNvPr>
          <p:cNvSpPr>
            <a:spLocks noGrp="1"/>
          </p:cNvSpPr>
          <p:nvPr>
            <p:ph type="pic" sz="quarter" idx="36"/>
          </p:nvPr>
        </p:nvSpPr>
        <p:spPr>
          <a:xfrm>
            <a:off x="415926" y="1879514"/>
            <a:ext cx="6838950" cy="3429531"/>
          </a:xfrm>
          <a:custGeom>
            <a:avLst/>
            <a:gdLst>
              <a:gd name="connsiteX0" fmla="*/ 0 w 6838950"/>
              <a:gd name="connsiteY0" fmla="*/ 0 h 3429531"/>
              <a:gd name="connsiteX1" fmla="*/ 6838950 w 6838950"/>
              <a:gd name="connsiteY1" fmla="*/ 0 h 3429531"/>
              <a:gd name="connsiteX2" fmla="*/ 6838950 w 6838950"/>
              <a:gd name="connsiteY2" fmla="*/ 3429531 h 3429531"/>
              <a:gd name="connsiteX3" fmla="*/ 6495896 w 6838950"/>
              <a:gd name="connsiteY3" fmla="*/ 3429531 h 3429531"/>
              <a:gd name="connsiteX4" fmla="*/ 6495896 w 6838950"/>
              <a:gd name="connsiteY4" fmla="*/ 2527844 h 3429531"/>
              <a:gd name="connsiteX5" fmla="*/ 3641007 w 6838950"/>
              <a:gd name="connsiteY5" fmla="*/ 2527844 h 3429531"/>
              <a:gd name="connsiteX6" fmla="*/ 3641007 w 6838950"/>
              <a:gd name="connsiteY6" fmla="*/ 3429531 h 3429531"/>
              <a:gd name="connsiteX7" fmla="*/ 0 w 6838950"/>
              <a:gd name="connsiteY7" fmla="*/ 3429531 h 342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38950" h="3429531">
                <a:moveTo>
                  <a:pt x="0" y="0"/>
                </a:moveTo>
                <a:lnTo>
                  <a:pt x="6838950" y="0"/>
                </a:lnTo>
                <a:lnTo>
                  <a:pt x="6838950" y="3429531"/>
                </a:lnTo>
                <a:lnTo>
                  <a:pt x="6495896" y="3429531"/>
                </a:lnTo>
                <a:lnTo>
                  <a:pt x="6495896" y="2527844"/>
                </a:lnTo>
                <a:lnTo>
                  <a:pt x="3641007" y="2527844"/>
                </a:lnTo>
                <a:lnTo>
                  <a:pt x="3641007" y="3429531"/>
                </a:lnTo>
                <a:lnTo>
                  <a:pt x="0" y="3429531"/>
                </a:lnTo>
                <a:close/>
              </a:path>
            </a:pathLst>
          </a:custGeom>
          <a:solidFill>
            <a:schemeClr val="bg1">
              <a:lumMod val="85000"/>
            </a:schemeClr>
          </a:solidFill>
        </p:spPr>
        <p:txBody>
          <a:bodyPr wrap="square">
            <a:noAutofit/>
          </a:bodyPr>
          <a:lstStyle>
            <a:lvl1pPr marL="0" indent="0">
              <a:buNone/>
              <a:defRPr sz="1101" b="0" i="0">
                <a:latin typeface="Calibri" panose="020F0502020204030204" pitchFamily="34" charset="0"/>
                <a:cs typeface="Calibri" panose="020F0502020204030204" pitchFamily="34" charset="0"/>
              </a:defRPr>
            </a:lvl1pPr>
          </a:lstStyle>
          <a:p>
            <a:endParaRPr lang="en-US" dirty="0"/>
          </a:p>
        </p:txBody>
      </p:sp>
      <p:sp>
        <p:nvSpPr>
          <p:cNvPr id="504" name="Text Placeholder 32">
            <a:extLst>
              <a:ext uri="{FF2B5EF4-FFF2-40B4-BE49-F238E27FC236}">
                <a16:creationId xmlns:a16="http://schemas.microsoft.com/office/drawing/2014/main" id="{2968FB37-61FE-904E-9779-BCBD1D6648C9}"/>
              </a:ext>
            </a:extLst>
          </p:cNvPr>
          <p:cNvSpPr>
            <a:spLocks noGrp="1"/>
          </p:cNvSpPr>
          <p:nvPr>
            <p:ph type="body" sz="quarter" idx="13" hasCustomPrompt="1"/>
          </p:nvPr>
        </p:nvSpPr>
        <p:spPr>
          <a:xfrm>
            <a:off x="4081294" y="4716798"/>
            <a:ext cx="2774345" cy="606265"/>
          </a:xfrm>
          <a:prstGeom prst="rect">
            <a:avLst/>
          </a:prstGeom>
        </p:spPr>
        <p:txBody>
          <a:bodyPr>
            <a:noAutofit/>
          </a:bodyPr>
          <a:lstStyle>
            <a:lvl1pPr marL="0" indent="0" algn="ctr">
              <a:lnSpc>
                <a:spcPct val="100000"/>
              </a:lnSpc>
              <a:spcBef>
                <a:spcPts val="0"/>
              </a:spcBef>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What’s Inside…</a:t>
            </a:r>
            <a:endParaRPr lang="en-US" dirty="0"/>
          </a:p>
        </p:txBody>
      </p:sp>
      <p:sp>
        <p:nvSpPr>
          <p:cNvPr id="508" name="Rectangle 507">
            <a:extLst>
              <a:ext uri="{FF2B5EF4-FFF2-40B4-BE49-F238E27FC236}">
                <a16:creationId xmlns:a16="http://schemas.microsoft.com/office/drawing/2014/main" id="{B3D3D2AF-DEC6-2E40-9A4F-8D19EABF39DC}"/>
              </a:ext>
            </a:extLst>
          </p:cNvPr>
          <p:cNvSpPr/>
          <p:nvPr userDrawn="1"/>
        </p:nvSpPr>
        <p:spPr>
          <a:xfrm>
            <a:off x="4550890" y="-736485"/>
            <a:ext cx="4095807" cy="736485"/>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grpSp>
        <p:nvGrpSpPr>
          <p:cNvPr id="469" name="Graphic 4">
            <a:extLst>
              <a:ext uri="{FF2B5EF4-FFF2-40B4-BE49-F238E27FC236}">
                <a16:creationId xmlns:a16="http://schemas.microsoft.com/office/drawing/2014/main" id="{04CECEEB-0470-6C4C-8519-95AEEB74F913}"/>
              </a:ext>
            </a:extLst>
          </p:cNvPr>
          <p:cNvGrpSpPr/>
          <p:nvPr userDrawn="1"/>
        </p:nvGrpSpPr>
        <p:grpSpPr>
          <a:xfrm>
            <a:off x="632168" y="244060"/>
            <a:ext cx="1944845" cy="1503706"/>
            <a:chOff x="4615814" y="443638"/>
            <a:chExt cx="1766649" cy="1365928"/>
          </a:xfrm>
        </p:grpSpPr>
        <p:grpSp>
          <p:nvGrpSpPr>
            <p:cNvPr id="470" name="Graphic 4">
              <a:extLst>
                <a:ext uri="{FF2B5EF4-FFF2-40B4-BE49-F238E27FC236}">
                  <a16:creationId xmlns:a16="http://schemas.microsoft.com/office/drawing/2014/main" id="{46521048-CC21-2144-A7E3-F1856829E936}"/>
                </a:ext>
              </a:extLst>
            </p:cNvPr>
            <p:cNvGrpSpPr/>
            <p:nvPr/>
          </p:nvGrpSpPr>
          <p:grpSpPr>
            <a:xfrm>
              <a:off x="4742730" y="443638"/>
              <a:ext cx="1170517" cy="1365928"/>
              <a:chOff x="4742730" y="443638"/>
              <a:chExt cx="1170517" cy="1365928"/>
            </a:xfrm>
          </p:grpSpPr>
          <p:grpSp>
            <p:nvGrpSpPr>
              <p:cNvPr id="519" name="Graphic 4">
                <a:extLst>
                  <a:ext uri="{FF2B5EF4-FFF2-40B4-BE49-F238E27FC236}">
                    <a16:creationId xmlns:a16="http://schemas.microsoft.com/office/drawing/2014/main" id="{5DA5FC83-7AF2-AD4D-940F-182ABB08796E}"/>
                  </a:ext>
                </a:extLst>
              </p:cNvPr>
              <p:cNvGrpSpPr/>
              <p:nvPr/>
            </p:nvGrpSpPr>
            <p:grpSpPr>
              <a:xfrm>
                <a:off x="4742730" y="638391"/>
                <a:ext cx="1170517" cy="976214"/>
                <a:chOff x="4742730" y="638391"/>
                <a:chExt cx="1170517" cy="976214"/>
              </a:xfrm>
            </p:grpSpPr>
            <p:grpSp>
              <p:nvGrpSpPr>
                <p:cNvPr id="522" name="Graphic 4">
                  <a:extLst>
                    <a:ext uri="{FF2B5EF4-FFF2-40B4-BE49-F238E27FC236}">
                      <a16:creationId xmlns:a16="http://schemas.microsoft.com/office/drawing/2014/main" id="{C45C2402-04A3-B741-A66C-B860F392AEFC}"/>
                    </a:ext>
                  </a:extLst>
                </p:cNvPr>
                <p:cNvGrpSpPr/>
                <p:nvPr/>
              </p:nvGrpSpPr>
              <p:grpSpPr>
                <a:xfrm>
                  <a:off x="4743075" y="736557"/>
                  <a:ext cx="974982" cy="877952"/>
                  <a:chOff x="4743075" y="736557"/>
                  <a:chExt cx="974982" cy="877952"/>
                </a:xfrm>
              </p:grpSpPr>
              <p:sp>
                <p:nvSpPr>
                  <p:cNvPr id="979" name="Freeform 978">
                    <a:extLst>
                      <a:ext uri="{FF2B5EF4-FFF2-40B4-BE49-F238E27FC236}">
                        <a16:creationId xmlns:a16="http://schemas.microsoft.com/office/drawing/2014/main" id="{530FC9E6-E1D7-3E48-8FC5-6E684F3FBA27}"/>
                      </a:ext>
                    </a:extLst>
                  </p:cNvPr>
                  <p:cNvSpPr/>
                  <p:nvPr/>
                </p:nvSpPr>
                <p:spPr>
                  <a:xfrm rot="-2699514">
                    <a:off x="5551630" y="86266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0" name="Freeform 979">
                    <a:extLst>
                      <a:ext uri="{FF2B5EF4-FFF2-40B4-BE49-F238E27FC236}">
                        <a16:creationId xmlns:a16="http://schemas.microsoft.com/office/drawing/2014/main" id="{D7661FE1-3C29-A344-AABF-FEDD697D72A3}"/>
                      </a:ext>
                    </a:extLst>
                  </p:cNvPr>
                  <p:cNvSpPr/>
                  <p:nvPr/>
                </p:nvSpPr>
                <p:spPr>
                  <a:xfrm rot="-2700000">
                    <a:off x="5454360" y="959820"/>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1" name="Freeform 980">
                    <a:extLst>
                      <a:ext uri="{FF2B5EF4-FFF2-40B4-BE49-F238E27FC236}">
                        <a16:creationId xmlns:a16="http://schemas.microsoft.com/office/drawing/2014/main" id="{3C24D2F7-9B51-0C43-B0C4-2B257139E38C}"/>
                      </a:ext>
                    </a:extLst>
                  </p:cNvPr>
                  <p:cNvSpPr/>
                  <p:nvPr/>
                </p:nvSpPr>
                <p:spPr>
                  <a:xfrm rot="-2699514">
                    <a:off x="5356569" y="862576"/>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2" name="Freeform 981">
                    <a:extLst>
                      <a:ext uri="{FF2B5EF4-FFF2-40B4-BE49-F238E27FC236}">
                        <a16:creationId xmlns:a16="http://schemas.microsoft.com/office/drawing/2014/main" id="{B8D2605E-71A0-184A-BED2-5334B95236A8}"/>
                      </a:ext>
                    </a:extLst>
                  </p:cNvPr>
                  <p:cNvSpPr/>
                  <p:nvPr/>
                </p:nvSpPr>
                <p:spPr>
                  <a:xfrm rot="-2700000">
                    <a:off x="5454658" y="76511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3" name="Freeform 982">
                    <a:extLst>
                      <a:ext uri="{FF2B5EF4-FFF2-40B4-BE49-F238E27FC236}">
                        <a16:creationId xmlns:a16="http://schemas.microsoft.com/office/drawing/2014/main" id="{82908F57-DA74-944D-98AC-7D0D2BE9DB45}"/>
                      </a:ext>
                    </a:extLst>
                  </p:cNvPr>
                  <p:cNvSpPr/>
                  <p:nvPr/>
                </p:nvSpPr>
                <p:spPr>
                  <a:xfrm rot="-2699028">
                    <a:off x="5356430" y="10575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60A74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4" name="Freeform 983">
                    <a:extLst>
                      <a:ext uri="{FF2B5EF4-FFF2-40B4-BE49-F238E27FC236}">
                        <a16:creationId xmlns:a16="http://schemas.microsoft.com/office/drawing/2014/main" id="{1075E506-776C-0847-886F-278DB582E2F8}"/>
                      </a:ext>
                    </a:extLst>
                  </p:cNvPr>
                  <p:cNvSpPr/>
                  <p:nvPr/>
                </p:nvSpPr>
                <p:spPr>
                  <a:xfrm rot="-2700000">
                    <a:off x="5259287" y="1154935"/>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255127"/>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5" name="Freeform 984">
                    <a:extLst>
                      <a:ext uri="{FF2B5EF4-FFF2-40B4-BE49-F238E27FC236}">
                        <a16:creationId xmlns:a16="http://schemas.microsoft.com/office/drawing/2014/main" id="{1634915D-DD6B-2F47-A99B-3DABF476A706}"/>
                      </a:ext>
                    </a:extLst>
                  </p:cNvPr>
                  <p:cNvSpPr/>
                  <p:nvPr/>
                </p:nvSpPr>
                <p:spPr>
                  <a:xfrm>
                    <a:off x="5133022" y="1028700"/>
                    <a:ext cx="195024" cy="195738"/>
                  </a:xfrm>
                  <a:custGeom>
                    <a:avLst/>
                    <a:gdLst>
                      <a:gd name="connsiteX0" fmla="*/ 0 w 195024"/>
                      <a:gd name="connsiteY0" fmla="*/ 97869 h 195738"/>
                      <a:gd name="connsiteX1" fmla="*/ 97869 w 195024"/>
                      <a:gd name="connsiteY1" fmla="*/ 195739 h 195738"/>
                      <a:gd name="connsiteX2" fmla="*/ 195024 w 195024"/>
                      <a:gd name="connsiteY2" fmla="*/ 97869 h 195738"/>
                      <a:gd name="connsiteX3" fmla="*/ 97869 w 195024"/>
                      <a:gd name="connsiteY3" fmla="*/ 0 h 195738"/>
                    </a:gdLst>
                    <a:ahLst/>
                    <a:cxnLst>
                      <a:cxn ang="0">
                        <a:pos x="connsiteX0" y="connsiteY0"/>
                      </a:cxn>
                      <a:cxn ang="0">
                        <a:pos x="connsiteX1" y="connsiteY1"/>
                      </a:cxn>
                      <a:cxn ang="0">
                        <a:pos x="connsiteX2" y="connsiteY2"/>
                      </a:cxn>
                      <a:cxn ang="0">
                        <a:pos x="connsiteX3" y="connsiteY3"/>
                      </a:cxn>
                    </a:cxnLst>
                    <a:rect l="l" t="t" r="r" b="b"/>
                    <a:pathLst>
                      <a:path w="195024" h="195738">
                        <a:moveTo>
                          <a:pt x="0" y="97869"/>
                        </a:moveTo>
                        <a:lnTo>
                          <a:pt x="97869" y="195739"/>
                        </a:lnTo>
                        <a:lnTo>
                          <a:pt x="195024" y="97869"/>
                        </a:lnTo>
                        <a:lnTo>
                          <a:pt x="97869" y="0"/>
                        </a:lnTo>
                        <a:close/>
                      </a:path>
                    </a:pathLst>
                  </a:custGeom>
                  <a:solidFill>
                    <a:srgbClr val="57A8BB"/>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6" name="Freeform 985">
                    <a:extLst>
                      <a:ext uri="{FF2B5EF4-FFF2-40B4-BE49-F238E27FC236}">
                        <a16:creationId xmlns:a16="http://schemas.microsoft.com/office/drawing/2014/main" id="{2390CB51-125A-9C40-BC81-1FF5C747E628}"/>
                      </a:ext>
                    </a:extLst>
                  </p:cNvPr>
                  <p:cNvSpPr/>
                  <p:nvPr/>
                </p:nvSpPr>
                <p:spPr>
                  <a:xfrm rot="-2700000">
                    <a:off x="5259376" y="9598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7DBD42"/>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8" name="Freeform 987">
                    <a:extLst>
                      <a:ext uri="{FF2B5EF4-FFF2-40B4-BE49-F238E27FC236}">
                        <a16:creationId xmlns:a16="http://schemas.microsoft.com/office/drawing/2014/main" id="{5759D848-59CB-2142-9754-C85D25745802}"/>
                      </a:ext>
                    </a:extLst>
                  </p:cNvPr>
                  <p:cNvSpPr/>
                  <p:nvPr/>
                </p:nvSpPr>
                <p:spPr>
                  <a:xfrm rot="-2700972">
                    <a:off x="5161779" y="125304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9" name="Freeform 988">
                    <a:extLst>
                      <a:ext uri="{FF2B5EF4-FFF2-40B4-BE49-F238E27FC236}">
                        <a16:creationId xmlns:a16="http://schemas.microsoft.com/office/drawing/2014/main" id="{D7ADE636-AA21-4E46-8038-890E07D043D0}"/>
                      </a:ext>
                    </a:extLst>
                  </p:cNvPr>
                  <p:cNvSpPr/>
                  <p:nvPr/>
                </p:nvSpPr>
                <p:spPr>
                  <a:xfrm rot="-2700000">
                    <a:off x="5063622" y="135031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90" name="Freeform 989">
                    <a:extLst>
                      <a:ext uri="{FF2B5EF4-FFF2-40B4-BE49-F238E27FC236}">
                        <a16:creationId xmlns:a16="http://schemas.microsoft.com/office/drawing/2014/main" id="{4C63A89D-9B69-EB4B-B2EB-18DA0506C99F}"/>
                      </a:ext>
                    </a:extLst>
                  </p:cNvPr>
                  <p:cNvSpPr/>
                  <p:nvPr/>
                </p:nvSpPr>
                <p:spPr>
                  <a:xfrm rot="-2700486">
                    <a:off x="4966767" y="125306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91" name="Freeform 990">
                    <a:extLst>
                      <a:ext uri="{FF2B5EF4-FFF2-40B4-BE49-F238E27FC236}">
                        <a16:creationId xmlns:a16="http://schemas.microsoft.com/office/drawing/2014/main" id="{239E2332-28B1-174F-975E-0265E8790525}"/>
                      </a:ext>
                    </a:extLst>
                  </p:cNvPr>
                  <p:cNvSpPr/>
                  <p:nvPr/>
                </p:nvSpPr>
                <p:spPr>
                  <a:xfrm rot="-2699514">
                    <a:off x="4966693" y="144808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92" name="Freeform 991">
                    <a:extLst>
                      <a:ext uri="{FF2B5EF4-FFF2-40B4-BE49-F238E27FC236}">
                        <a16:creationId xmlns:a16="http://schemas.microsoft.com/office/drawing/2014/main" id="{6B630F43-8C97-D740-B526-A7441FED6A30}"/>
                      </a:ext>
                    </a:extLst>
                  </p:cNvPr>
                  <p:cNvSpPr/>
                  <p:nvPr/>
                </p:nvSpPr>
                <p:spPr>
                  <a:xfrm rot="-2700000">
                    <a:off x="4771629" y="144797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8E2F91"/>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93" name="Freeform 992">
                    <a:extLst>
                      <a:ext uri="{FF2B5EF4-FFF2-40B4-BE49-F238E27FC236}">
                        <a16:creationId xmlns:a16="http://schemas.microsoft.com/office/drawing/2014/main" id="{6D56C7CA-4E07-454A-BB70-F9E2A245A166}"/>
                      </a:ext>
                    </a:extLst>
                  </p:cNvPr>
                  <p:cNvSpPr/>
                  <p:nvPr/>
                </p:nvSpPr>
                <p:spPr>
                  <a:xfrm>
                    <a:off x="5035153" y="1126569"/>
                    <a:ext cx="195738" cy="195024"/>
                  </a:xfrm>
                  <a:custGeom>
                    <a:avLst/>
                    <a:gdLst>
                      <a:gd name="connsiteX0" fmla="*/ 0 w 195738"/>
                      <a:gd name="connsiteY0" fmla="*/ 97869 h 195024"/>
                      <a:gd name="connsiteX1" fmla="*/ 97869 w 195738"/>
                      <a:gd name="connsiteY1" fmla="*/ 195024 h 195024"/>
                      <a:gd name="connsiteX2" fmla="*/ 195739 w 195738"/>
                      <a:gd name="connsiteY2" fmla="*/ 97869 h 195024"/>
                      <a:gd name="connsiteX3" fmla="*/ 97869 w 195738"/>
                      <a:gd name="connsiteY3" fmla="*/ 0 h 195024"/>
                    </a:gdLst>
                    <a:ahLst/>
                    <a:cxnLst>
                      <a:cxn ang="0">
                        <a:pos x="connsiteX0" y="connsiteY0"/>
                      </a:cxn>
                      <a:cxn ang="0">
                        <a:pos x="connsiteX1" y="connsiteY1"/>
                      </a:cxn>
                      <a:cxn ang="0">
                        <a:pos x="connsiteX2" y="connsiteY2"/>
                      </a:cxn>
                      <a:cxn ang="0">
                        <a:pos x="connsiteX3" y="connsiteY3"/>
                      </a:cxn>
                    </a:cxnLst>
                    <a:rect l="l" t="t" r="r" b="b"/>
                    <a:pathLst>
                      <a:path w="195738" h="195024">
                        <a:moveTo>
                          <a:pt x="0" y="97869"/>
                        </a:moveTo>
                        <a:lnTo>
                          <a:pt x="97869" y="195024"/>
                        </a:lnTo>
                        <a:lnTo>
                          <a:pt x="195739" y="97869"/>
                        </a:lnTo>
                        <a:lnTo>
                          <a:pt x="97869" y="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523" name="Freeform 522">
                  <a:extLst>
                    <a:ext uri="{FF2B5EF4-FFF2-40B4-BE49-F238E27FC236}">
                      <a16:creationId xmlns:a16="http://schemas.microsoft.com/office/drawing/2014/main" id="{F3720722-E200-5C4F-AB1C-7366A0A5477B}"/>
                    </a:ext>
                  </a:extLst>
                </p:cNvPr>
                <p:cNvSpPr/>
                <p:nvPr/>
              </p:nvSpPr>
              <p:spPr>
                <a:xfrm rot="-2699028">
                  <a:off x="5454356" y="135021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4" name="Freeform 523">
                  <a:extLst>
                    <a:ext uri="{FF2B5EF4-FFF2-40B4-BE49-F238E27FC236}">
                      <a16:creationId xmlns:a16="http://schemas.microsoft.com/office/drawing/2014/main" id="{918389E7-68F8-2A4B-BC85-A5D9C6E80545}"/>
                    </a:ext>
                  </a:extLst>
                </p:cNvPr>
                <p:cNvSpPr/>
                <p:nvPr/>
              </p:nvSpPr>
              <p:spPr>
                <a:xfrm rot="-2700000">
                  <a:off x="5356786" y="125302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5" name="Freeform 524">
                  <a:extLst>
                    <a:ext uri="{FF2B5EF4-FFF2-40B4-BE49-F238E27FC236}">
                      <a16:creationId xmlns:a16="http://schemas.microsoft.com/office/drawing/2014/main" id="{1B37B858-779E-094F-B3F9-0D710C38B07E}"/>
                    </a:ext>
                  </a:extLst>
                </p:cNvPr>
                <p:cNvSpPr/>
                <p:nvPr/>
              </p:nvSpPr>
              <p:spPr>
                <a:xfrm rot="-2700972">
                  <a:off x="5454392" y="115510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6" name="Freeform 525">
                  <a:extLst>
                    <a:ext uri="{FF2B5EF4-FFF2-40B4-BE49-F238E27FC236}">
                      <a16:creationId xmlns:a16="http://schemas.microsoft.com/office/drawing/2014/main" id="{68ED2BA5-CB56-8042-84B7-96DCFAA10D0A}"/>
                    </a:ext>
                  </a:extLst>
                </p:cNvPr>
                <p:cNvSpPr/>
                <p:nvPr/>
              </p:nvSpPr>
              <p:spPr>
                <a:xfrm rot="-2700000">
                  <a:off x="5551841" y="125310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7" name="Freeform 526">
                  <a:extLst>
                    <a:ext uri="{FF2B5EF4-FFF2-40B4-BE49-F238E27FC236}">
                      <a16:creationId xmlns:a16="http://schemas.microsoft.com/office/drawing/2014/main" id="{C96401BD-DFEC-6A4D-BACA-B1657FB8B888}"/>
                    </a:ext>
                  </a:extLst>
                </p:cNvPr>
                <p:cNvSpPr/>
                <p:nvPr/>
              </p:nvSpPr>
              <p:spPr>
                <a:xfrm rot="-2700000">
                  <a:off x="5551772" y="1448113"/>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8" name="Freeform 527">
                  <a:extLst>
                    <a:ext uri="{FF2B5EF4-FFF2-40B4-BE49-F238E27FC236}">
                      <a16:creationId xmlns:a16="http://schemas.microsoft.com/office/drawing/2014/main" id="{206BBEAA-2FEF-B04E-AF5A-2E60F3952070}"/>
                    </a:ext>
                  </a:extLst>
                </p:cNvPr>
                <p:cNvSpPr/>
                <p:nvPr/>
              </p:nvSpPr>
              <p:spPr>
                <a:xfrm rot="-2700000">
                  <a:off x="5746820" y="1448178"/>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8E2F91"/>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9" name="Freeform 528">
                  <a:extLst>
                    <a:ext uri="{FF2B5EF4-FFF2-40B4-BE49-F238E27FC236}">
                      <a16:creationId xmlns:a16="http://schemas.microsoft.com/office/drawing/2014/main" id="{3D58493F-FBB7-734B-9F1C-E8811E5F7AB7}"/>
                    </a:ext>
                  </a:extLst>
                </p:cNvPr>
                <p:cNvSpPr/>
                <p:nvPr/>
              </p:nvSpPr>
              <p:spPr>
                <a:xfrm rot="-2700972">
                  <a:off x="5259277" y="1154918"/>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30" name="Freeform 529">
                  <a:extLst>
                    <a:ext uri="{FF2B5EF4-FFF2-40B4-BE49-F238E27FC236}">
                      <a16:creationId xmlns:a16="http://schemas.microsoft.com/office/drawing/2014/main" id="{20767AD1-4DA4-3942-A6FF-51F598A9FF8A}"/>
                    </a:ext>
                  </a:extLst>
                </p:cNvPr>
                <p:cNvSpPr/>
                <p:nvPr/>
              </p:nvSpPr>
              <p:spPr>
                <a:xfrm>
                  <a:off x="5133022" y="1028700"/>
                  <a:ext cx="195024" cy="195738"/>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5" name="Freeform 664">
                  <a:extLst>
                    <a:ext uri="{FF2B5EF4-FFF2-40B4-BE49-F238E27FC236}">
                      <a16:creationId xmlns:a16="http://schemas.microsoft.com/office/drawing/2014/main" id="{0DB6F49B-0137-D34F-822C-3C78AE3BD56F}"/>
                    </a:ext>
                  </a:extLst>
                </p:cNvPr>
                <p:cNvSpPr/>
                <p:nvPr/>
              </p:nvSpPr>
              <p:spPr>
                <a:xfrm rot="-2700486">
                  <a:off x="5259333" y="959787"/>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6" name="Freeform 665">
                  <a:extLst>
                    <a:ext uri="{FF2B5EF4-FFF2-40B4-BE49-F238E27FC236}">
                      <a16:creationId xmlns:a16="http://schemas.microsoft.com/office/drawing/2014/main" id="{77F28461-DBAF-B44F-AE80-F80F513A0717}"/>
                    </a:ext>
                  </a:extLst>
                </p:cNvPr>
                <p:cNvSpPr/>
                <p:nvPr/>
              </p:nvSpPr>
              <p:spPr>
                <a:xfrm rot="-2700000">
                  <a:off x="5356375" y="1057467"/>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7" name="Freeform 666">
                  <a:extLst>
                    <a:ext uri="{FF2B5EF4-FFF2-40B4-BE49-F238E27FC236}">
                      <a16:creationId xmlns:a16="http://schemas.microsoft.com/office/drawing/2014/main" id="{D2D99752-F4F5-954A-B14A-A6F720F2111A}"/>
                    </a:ext>
                  </a:extLst>
                </p:cNvPr>
                <p:cNvSpPr/>
                <p:nvPr/>
              </p:nvSpPr>
              <p:spPr>
                <a:xfrm rot="-2700486">
                  <a:off x="5063844" y="96033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8" name="Freeform 667">
                  <a:extLst>
                    <a:ext uri="{FF2B5EF4-FFF2-40B4-BE49-F238E27FC236}">
                      <a16:creationId xmlns:a16="http://schemas.microsoft.com/office/drawing/2014/main" id="{F3E6AEBF-56D0-3947-9A76-CEB9D9A58C1C}"/>
                    </a:ext>
                  </a:extLst>
                </p:cNvPr>
                <p:cNvSpPr/>
                <p:nvPr/>
              </p:nvSpPr>
              <p:spPr>
                <a:xfrm rot="-2700000">
                  <a:off x="4966374" y="86228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9" name="Freeform 668">
                  <a:extLst>
                    <a:ext uri="{FF2B5EF4-FFF2-40B4-BE49-F238E27FC236}">
                      <a16:creationId xmlns:a16="http://schemas.microsoft.com/office/drawing/2014/main" id="{81339174-3BE7-7F48-93EE-6E8E57AB333F}"/>
                    </a:ext>
                  </a:extLst>
                </p:cNvPr>
                <p:cNvSpPr/>
                <p:nvPr/>
              </p:nvSpPr>
              <p:spPr>
                <a:xfrm>
                  <a:off x="5035153" y="736520"/>
                  <a:ext cx="195738" cy="195024"/>
                </a:xfrm>
                <a:custGeom>
                  <a:avLst/>
                  <a:gdLst>
                    <a:gd name="connsiteX0" fmla="*/ 97869 w 195738"/>
                    <a:gd name="connsiteY0" fmla="*/ 0 h 195024"/>
                    <a:gd name="connsiteX1" fmla="*/ 0 w 195738"/>
                    <a:gd name="connsiteY1" fmla="*/ 97155 h 195024"/>
                    <a:gd name="connsiteX2" fmla="*/ 97869 w 195738"/>
                    <a:gd name="connsiteY2" fmla="*/ 195024 h 195024"/>
                    <a:gd name="connsiteX3" fmla="*/ 195739 w 195738"/>
                    <a:gd name="connsiteY3" fmla="*/ 97155 h 195024"/>
                  </a:gdLst>
                  <a:ahLst/>
                  <a:cxnLst>
                    <a:cxn ang="0">
                      <a:pos x="connsiteX0" y="connsiteY0"/>
                    </a:cxn>
                    <a:cxn ang="0">
                      <a:pos x="connsiteX1" y="connsiteY1"/>
                    </a:cxn>
                    <a:cxn ang="0">
                      <a:pos x="connsiteX2" y="connsiteY2"/>
                    </a:cxn>
                    <a:cxn ang="0">
                      <a:pos x="connsiteX3" y="connsiteY3"/>
                    </a:cxn>
                  </a:cxnLst>
                  <a:rect l="l" t="t" r="r" b="b"/>
                  <a:pathLst>
                    <a:path w="195738" h="195024">
                      <a:moveTo>
                        <a:pt x="97869" y="0"/>
                      </a:moveTo>
                      <a:lnTo>
                        <a:pt x="0" y="97155"/>
                      </a:lnTo>
                      <a:lnTo>
                        <a:pt x="97869" y="195024"/>
                      </a:lnTo>
                      <a:lnTo>
                        <a:pt x="195739" y="97155"/>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70" name="Freeform 669">
                  <a:extLst>
                    <a:ext uri="{FF2B5EF4-FFF2-40B4-BE49-F238E27FC236}">
                      <a16:creationId xmlns:a16="http://schemas.microsoft.com/office/drawing/2014/main" id="{FF71F60E-21A9-464A-8D9D-96FF5CFD06B7}"/>
                    </a:ext>
                  </a:extLst>
                </p:cNvPr>
                <p:cNvSpPr/>
                <p:nvPr/>
              </p:nvSpPr>
              <p:spPr>
                <a:xfrm rot="-2699514">
                  <a:off x="5161490" y="8624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71" name="Freeform 670">
                  <a:extLst>
                    <a:ext uri="{FF2B5EF4-FFF2-40B4-BE49-F238E27FC236}">
                      <a16:creationId xmlns:a16="http://schemas.microsoft.com/office/drawing/2014/main" id="{BF7E0593-911C-314A-B0EB-403CC2B085FA}"/>
                    </a:ext>
                  </a:extLst>
                </p:cNvPr>
                <p:cNvSpPr/>
                <p:nvPr/>
              </p:nvSpPr>
              <p:spPr>
                <a:xfrm rot="-2700000">
                  <a:off x="5746669" y="66750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89" name="Freeform 688">
                  <a:extLst>
                    <a:ext uri="{FF2B5EF4-FFF2-40B4-BE49-F238E27FC236}">
                      <a16:creationId xmlns:a16="http://schemas.microsoft.com/office/drawing/2014/main" id="{D202E4E9-435B-3546-8D9D-EADFF3E0EA85}"/>
                    </a:ext>
                  </a:extLst>
                </p:cNvPr>
                <p:cNvSpPr/>
                <p:nvPr/>
              </p:nvSpPr>
              <p:spPr>
                <a:xfrm>
                  <a:off x="5523071" y="638651"/>
                  <a:ext cx="195024" cy="195024"/>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77" name="Freeform 976">
                  <a:extLst>
                    <a:ext uri="{FF2B5EF4-FFF2-40B4-BE49-F238E27FC236}">
                      <a16:creationId xmlns:a16="http://schemas.microsoft.com/office/drawing/2014/main" id="{335C266E-DE1A-E546-8BD6-935D28659FC1}"/>
                    </a:ext>
                  </a:extLst>
                </p:cNvPr>
                <p:cNvSpPr/>
                <p:nvPr/>
              </p:nvSpPr>
              <p:spPr>
                <a:xfrm rot="-2699514">
                  <a:off x="4966490" y="667313"/>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78" name="Freeform 977">
                  <a:extLst>
                    <a:ext uri="{FF2B5EF4-FFF2-40B4-BE49-F238E27FC236}">
                      <a16:creationId xmlns:a16="http://schemas.microsoft.com/office/drawing/2014/main" id="{94EC91CD-CA28-584E-943A-265EE50EC661}"/>
                    </a:ext>
                  </a:extLst>
                </p:cNvPr>
                <p:cNvSpPr/>
                <p:nvPr/>
              </p:nvSpPr>
              <p:spPr>
                <a:xfrm rot="-2700000">
                  <a:off x="4771285" y="666946"/>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520" name="Freeform 519">
                <a:extLst>
                  <a:ext uri="{FF2B5EF4-FFF2-40B4-BE49-F238E27FC236}">
                    <a16:creationId xmlns:a16="http://schemas.microsoft.com/office/drawing/2014/main" id="{4D6AFDB2-BBE9-CE42-B195-EADC9571FE8F}"/>
                  </a:ext>
                </a:extLst>
              </p:cNvPr>
              <p:cNvSpPr/>
              <p:nvPr/>
            </p:nvSpPr>
            <p:spPr>
              <a:xfrm rot="-2699514">
                <a:off x="4771541" y="47219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1" name="Freeform 520">
                <a:extLst>
                  <a:ext uri="{FF2B5EF4-FFF2-40B4-BE49-F238E27FC236}">
                    <a16:creationId xmlns:a16="http://schemas.microsoft.com/office/drawing/2014/main" id="{9F06BA30-F863-DB49-A486-08021334A2EC}"/>
                  </a:ext>
                </a:extLst>
              </p:cNvPr>
              <p:cNvSpPr/>
              <p:nvPr/>
            </p:nvSpPr>
            <p:spPr>
              <a:xfrm rot="-2700972">
                <a:off x="5746684" y="164313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grpSp>
          <p:nvGrpSpPr>
            <p:cNvPr id="471" name="Graphic 4">
              <a:extLst>
                <a:ext uri="{FF2B5EF4-FFF2-40B4-BE49-F238E27FC236}">
                  <a16:creationId xmlns:a16="http://schemas.microsoft.com/office/drawing/2014/main" id="{D33836E0-8F91-D948-9B7E-25CEA330F0B0}"/>
                </a:ext>
              </a:extLst>
            </p:cNvPr>
            <p:cNvGrpSpPr/>
            <p:nvPr/>
          </p:nvGrpSpPr>
          <p:grpSpPr>
            <a:xfrm>
              <a:off x="4615814" y="1067990"/>
              <a:ext cx="1534477" cy="127873"/>
              <a:chOff x="4615814" y="1067990"/>
              <a:chExt cx="1534477" cy="127873"/>
            </a:xfrm>
          </p:grpSpPr>
          <p:sp>
            <p:nvSpPr>
              <p:cNvPr id="509" name="Freeform 508">
                <a:extLst>
                  <a:ext uri="{FF2B5EF4-FFF2-40B4-BE49-F238E27FC236}">
                    <a16:creationId xmlns:a16="http://schemas.microsoft.com/office/drawing/2014/main" id="{7B9AD1B0-795E-C648-BF13-137806BEF600}"/>
                  </a:ext>
                </a:extLst>
              </p:cNvPr>
              <p:cNvSpPr/>
              <p:nvPr/>
            </p:nvSpPr>
            <p:spPr>
              <a:xfrm>
                <a:off x="4615814" y="1068705"/>
                <a:ext cx="119300" cy="127158"/>
              </a:xfrm>
              <a:custGeom>
                <a:avLst/>
                <a:gdLst>
                  <a:gd name="connsiteX0" fmla="*/ 119301 w 119300"/>
                  <a:gd name="connsiteY0" fmla="*/ 58579 h 127158"/>
                  <a:gd name="connsiteX1" fmla="*/ 119301 w 119300"/>
                  <a:gd name="connsiteY1" fmla="*/ 63579 h 127158"/>
                  <a:gd name="connsiteX2" fmla="*/ 59293 w 119300"/>
                  <a:gd name="connsiteY2" fmla="*/ 127159 h 127158"/>
                  <a:gd name="connsiteX3" fmla="*/ 0 w 119300"/>
                  <a:gd name="connsiteY3" fmla="*/ 63579 h 127158"/>
                  <a:gd name="connsiteX4" fmla="*/ 59293 w 119300"/>
                  <a:gd name="connsiteY4" fmla="*/ 0 h 127158"/>
                  <a:gd name="connsiteX5" fmla="*/ 101441 w 119300"/>
                  <a:gd name="connsiteY5" fmla="*/ 18574 h 127158"/>
                  <a:gd name="connsiteX6" fmla="*/ 79296 w 119300"/>
                  <a:gd name="connsiteY6" fmla="*/ 42148 h 127158"/>
                  <a:gd name="connsiteX7" fmla="*/ 59293 w 119300"/>
                  <a:gd name="connsiteY7" fmla="*/ 33576 h 127158"/>
                  <a:gd name="connsiteX8" fmla="*/ 31433 w 119300"/>
                  <a:gd name="connsiteY8" fmla="*/ 63579 h 127158"/>
                  <a:gd name="connsiteX9" fmla="*/ 59293 w 119300"/>
                  <a:gd name="connsiteY9" fmla="*/ 93583 h 127158"/>
                  <a:gd name="connsiteX10" fmla="*/ 82153 w 119300"/>
                  <a:gd name="connsiteY10" fmla="*/ 80724 h 127158"/>
                  <a:gd name="connsiteX11" fmla="*/ 59293 w 119300"/>
                  <a:gd name="connsiteY11" fmla="*/ 80724 h 127158"/>
                  <a:gd name="connsiteX12" fmla="*/ 59293 w 119300"/>
                  <a:gd name="connsiteY12" fmla="*/ 58579 h 127158"/>
                  <a:gd name="connsiteX13" fmla="*/ 119301 w 119300"/>
                  <a:gd name="connsiteY13" fmla="*/ 58579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300" h="127158">
                    <a:moveTo>
                      <a:pt x="119301" y="58579"/>
                    </a:moveTo>
                    <a:lnTo>
                      <a:pt x="119301" y="63579"/>
                    </a:lnTo>
                    <a:cubicBezTo>
                      <a:pt x="119301" y="98584"/>
                      <a:pt x="92869" y="127159"/>
                      <a:pt x="59293" y="127159"/>
                    </a:cubicBezTo>
                    <a:cubicBezTo>
                      <a:pt x="26432" y="127159"/>
                      <a:pt x="0" y="98584"/>
                      <a:pt x="0" y="63579"/>
                    </a:cubicBezTo>
                    <a:cubicBezTo>
                      <a:pt x="0" y="28575"/>
                      <a:pt x="26432" y="0"/>
                      <a:pt x="59293" y="0"/>
                    </a:cubicBezTo>
                    <a:cubicBezTo>
                      <a:pt x="75724" y="0"/>
                      <a:pt x="90726" y="7144"/>
                      <a:pt x="101441" y="18574"/>
                    </a:cubicBezTo>
                    <a:lnTo>
                      <a:pt x="79296" y="42148"/>
                    </a:lnTo>
                    <a:cubicBezTo>
                      <a:pt x="74295" y="37147"/>
                      <a:pt x="67866" y="33576"/>
                      <a:pt x="59293" y="33576"/>
                    </a:cubicBezTo>
                    <a:cubicBezTo>
                      <a:pt x="44291" y="33576"/>
                      <a:pt x="31433" y="46434"/>
                      <a:pt x="31433" y="63579"/>
                    </a:cubicBezTo>
                    <a:cubicBezTo>
                      <a:pt x="31433" y="81439"/>
                      <a:pt x="45006" y="93583"/>
                      <a:pt x="59293" y="93583"/>
                    </a:cubicBezTo>
                    <a:cubicBezTo>
                      <a:pt x="68580" y="93583"/>
                      <a:pt x="77153" y="88582"/>
                      <a:pt x="82153" y="80724"/>
                    </a:cubicBezTo>
                    <a:lnTo>
                      <a:pt x="59293" y="80724"/>
                    </a:lnTo>
                    <a:lnTo>
                      <a:pt x="59293" y="58579"/>
                    </a:lnTo>
                    <a:lnTo>
                      <a:pt x="119301" y="58579"/>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10" name="Freeform 509">
                <a:extLst>
                  <a:ext uri="{FF2B5EF4-FFF2-40B4-BE49-F238E27FC236}">
                    <a16:creationId xmlns:a16="http://schemas.microsoft.com/office/drawing/2014/main" id="{859A0FEC-AF1E-C449-9460-227328568B92}"/>
                  </a:ext>
                </a:extLst>
              </p:cNvPr>
              <p:cNvSpPr/>
              <p:nvPr/>
            </p:nvSpPr>
            <p:spPr>
              <a:xfrm>
                <a:off x="4799409" y="1067990"/>
                <a:ext cx="74294" cy="127873"/>
              </a:xfrm>
              <a:custGeom>
                <a:avLst/>
                <a:gdLst>
                  <a:gd name="connsiteX0" fmla="*/ 0 w 74294"/>
                  <a:gd name="connsiteY0" fmla="*/ 0 h 127873"/>
                  <a:gd name="connsiteX1" fmla="*/ 74295 w 74294"/>
                  <a:gd name="connsiteY1" fmla="*/ 0 h 127873"/>
                  <a:gd name="connsiteX2" fmla="*/ 74295 w 74294"/>
                  <a:gd name="connsiteY2" fmla="*/ 27861 h 127873"/>
                  <a:gd name="connsiteX3" fmla="*/ 31432 w 74294"/>
                  <a:gd name="connsiteY3" fmla="*/ 27861 h 127873"/>
                  <a:gd name="connsiteX4" fmla="*/ 31432 w 74294"/>
                  <a:gd name="connsiteY4" fmla="*/ 48578 h 127873"/>
                  <a:gd name="connsiteX5" fmla="*/ 69294 w 74294"/>
                  <a:gd name="connsiteY5" fmla="*/ 48578 h 127873"/>
                  <a:gd name="connsiteX6" fmla="*/ 69294 w 74294"/>
                  <a:gd name="connsiteY6" fmla="*/ 77153 h 127873"/>
                  <a:gd name="connsiteX7" fmla="*/ 31432 w 74294"/>
                  <a:gd name="connsiteY7" fmla="*/ 77153 h 127873"/>
                  <a:gd name="connsiteX8" fmla="*/ 31432 w 74294"/>
                  <a:gd name="connsiteY8" fmla="*/ 100727 h 127873"/>
                  <a:gd name="connsiteX9" fmla="*/ 74295 w 74294"/>
                  <a:gd name="connsiteY9" fmla="*/ 100727 h 127873"/>
                  <a:gd name="connsiteX10" fmla="*/ 74295 w 74294"/>
                  <a:gd name="connsiteY10" fmla="*/ 127873 h 127873"/>
                  <a:gd name="connsiteX11" fmla="*/ 0 w 74294"/>
                  <a:gd name="connsiteY11" fmla="*/ 127873 h 127873"/>
                  <a:gd name="connsiteX12" fmla="*/ 0 w 74294"/>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94" h="127873">
                    <a:moveTo>
                      <a:pt x="0" y="0"/>
                    </a:moveTo>
                    <a:lnTo>
                      <a:pt x="74295" y="0"/>
                    </a:lnTo>
                    <a:lnTo>
                      <a:pt x="74295" y="27861"/>
                    </a:lnTo>
                    <a:lnTo>
                      <a:pt x="31432" y="27861"/>
                    </a:lnTo>
                    <a:lnTo>
                      <a:pt x="31432" y="48578"/>
                    </a:lnTo>
                    <a:lnTo>
                      <a:pt x="69294" y="48578"/>
                    </a:lnTo>
                    <a:lnTo>
                      <a:pt x="69294" y="77153"/>
                    </a:lnTo>
                    <a:lnTo>
                      <a:pt x="31432" y="77153"/>
                    </a:lnTo>
                    <a:lnTo>
                      <a:pt x="31432" y="100727"/>
                    </a:lnTo>
                    <a:lnTo>
                      <a:pt x="74295" y="100727"/>
                    </a:lnTo>
                    <a:lnTo>
                      <a:pt x="74295"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11" name="Freeform 510">
                <a:extLst>
                  <a:ext uri="{FF2B5EF4-FFF2-40B4-BE49-F238E27FC236}">
                    <a16:creationId xmlns:a16="http://schemas.microsoft.com/office/drawing/2014/main" id="{9961D0C8-287C-E247-B854-499765ED8B92}"/>
                  </a:ext>
                </a:extLst>
              </p:cNvPr>
              <p:cNvSpPr/>
              <p:nvPr/>
            </p:nvSpPr>
            <p:spPr>
              <a:xfrm>
                <a:off x="4942284" y="1067990"/>
                <a:ext cx="100726" cy="127873"/>
              </a:xfrm>
              <a:custGeom>
                <a:avLst/>
                <a:gdLst>
                  <a:gd name="connsiteX0" fmla="*/ 87868 w 100726"/>
                  <a:gd name="connsiteY0" fmla="*/ 127873 h 127873"/>
                  <a:gd name="connsiteX1" fmla="*/ 31432 w 100726"/>
                  <a:gd name="connsiteY1" fmla="*/ 67151 h 127873"/>
                  <a:gd name="connsiteX2" fmla="*/ 31432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2" y="67151"/>
                    </a:lnTo>
                    <a:lnTo>
                      <a:pt x="31432"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12" name="Freeform 511">
                <a:extLst>
                  <a:ext uri="{FF2B5EF4-FFF2-40B4-BE49-F238E27FC236}">
                    <a16:creationId xmlns:a16="http://schemas.microsoft.com/office/drawing/2014/main" id="{F14A4876-5D94-6F43-94F3-5A70ECFFB8E0}"/>
                  </a:ext>
                </a:extLst>
              </p:cNvPr>
              <p:cNvSpPr/>
              <p:nvPr/>
            </p:nvSpPr>
            <p:spPr>
              <a:xfrm>
                <a:off x="5114448" y="1067990"/>
                <a:ext cx="74295" cy="127873"/>
              </a:xfrm>
              <a:custGeom>
                <a:avLst/>
                <a:gdLst>
                  <a:gd name="connsiteX0" fmla="*/ 0 w 74295"/>
                  <a:gd name="connsiteY0" fmla="*/ 0 h 127873"/>
                  <a:gd name="connsiteX1" fmla="*/ 74295 w 74295"/>
                  <a:gd name="connsiteY1" fmla="*/ 0 h 127873"/>
                  <a:gd name="connsiteX2" fmla="*/ 74295 w 74295"/>
                  <a:gd name="connsiteY2" fmla="*/ 27861 h 127873"/>
                  <a:gd name="connsiteX3" fmla="*/ 31433 w 74295"/>
                  <a:gd name="connsiteY3" fmla="*/ 27861 h 127873"/>
                  <a:gd name="connsiteX4" fmla="*/ 31433 w 74295"/>
                  <a:gd name="connsiteY4" fmla="*/ 48578 h 127873"/>
                  <a:gd name="connsiteX5" fmla="*/ 69294 w 74295"/>
                  <a:gd name="connsiteY5" fmla="*/ 48578 h 127873"/>
                  <a:gd name="connsiteX6" fmla="*/ 69294 w 74295"/>
                  <a:gd name="connsiteY6" fmla="*/ 77153 h 127873"/>
                  <a:gd name="connsiteX7" fmla="*/ 31433 w 74295"/>
                  <a:gd name="connsiteY7" fmla="*/ 77153 h 127873"/>
                  <a:gd name="connsiteX8" fmla="*/ 31433 w 74295"/>
                  <a:gd name="connsiteY8" fmla="*/ 100727 h 127873"/>
                  <a:gd name="connsiteX9" fmla="*/ 74295 w 74295"/>
                  <a:gd name="connsiteY9" fmla="*/ 100727 h 127873"/>
                  <a:gd name="connsiteX10" fmla="*/ 74295 w 74295"/>
                  <a:gd name="connsiteY10" fmla="*/ 127873 h 127873"/>
                  <a:gd name="connsiteX11" fmla="*/ 0 w 74295"/>
                  <a:gd name="connsiteY11" fmla="*/ 127873 h 127873"/>
                  <a:gd name="connsiteX12" fmla="*/ 0 w 74295"/>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95" h="127873">
                    <a:moveTo>
                      <a:pt x="0" y="0"/>
                    </a:moveTo>
                    <a:lnTo>
                      <a:pt x="74295" y="0"/>
                    </a:lnTo>
                    <a:lnTo>
                      <a:pt x="74295" y="27861"/>
                    </a:lnTo>
                    <a:lnTo>
                      <a:pt x="31433" y="27861"/>
                    </a:lnTo>
                    <a:lnTo>
                      <a:pt x="31433" y="48578"/>
                    </a:lnTo>
                    <a:lnTo>
                      <a:pt x="69294" y="48578"/>
                    </a:lnTo>
                    <a:lnTo>
                      <a:pt x="69294" y="77153"/>
                    </a:lnTo>
                    <a:lnTo>
                      <a:pt x="31433" y="77153"/>
                    </a:lnTo>
                    <a:lnTo>
                      <a:pt x="31433" y="100727"/>
                    </a:lnTo>
                    <a:lnTo>
                      <a:pt x="74295" y="100727"/>
                    </a:lnTo>
                    <a:lnTo>
                      <a:pt x="74295" y="127873"/>
                    </a:lnTo>
                    <a:lnTo>
                      <a:pt x="0" y="127873"/>
                    </a:lnTo>
                    <a:lnTo>
                      <a:pt x="0"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13" name="Freeform 512">
                <a:extLst>
                  <a:ext uri="{FF2B5EF4-FFF2-40B4-BE49-F238E27FC236}">
                    <a16:creationId xmlns:a16="http://schemas.microsoft.com/office/drawing/2014/main" id="{64E6BB74-F374-8147-8E0B-71879F1A9838}"/>
                  </a:ext>
                </a:extLst>
              </p:cNvPr>
              <p:cNvSpPr/>
              <p:nvPr/>
            </p:nvSpPr>
            <p:spPr>
              <a:xfrm>
                <a:off x="5258038" y="1067990"/>
                <a:ext cx="104298" cy="127873"/>
              </a:xfrm>
              <a:custGeom>
                <a:avLst/>
                <a:gdLst>
                  <a:gd name="connsiteX0" fmla="*/ 69294 w 104298"/>
                  <a:gd name="connsiteY0" fmla="*/ 127873 h 127873"/>
                  <a:gd name="connsiteX1" fmla="*/ 50720 w 104298"/>
                  <a:gd name="connsiteY1" fmla="*/ 94297 h 127873"/>
                  <a:gd name="connsiteX2" fmla="*/ 31432 w 104298"/>
                  <a:gd name="connsiteY2" fmla="*/ 94297 h 127873"/>
                  <a:gd name="connsiteX3" fmla="*/ 31432 w 104298"/>
                  <a:gd name="connsiteY3" fmla="*/ 127873 h 127873"/>
                  <a:gd name="connsiteX4" fmla="*/ 0 w 104298"/>
                  <a:gd name="connsiteY4" fmla="*/ 127873 h 127873"/>
                  <a:gd name="connsiteX5" fmla="*/ 0 w 104298"/>
                  <a:gd name="connsiteY5" fmla="*/ 0 h 127873"/>
                  <a:gd name="connsiteX6" fmla="*/ 50006 w 104298"/>
                  <a:gd name="connsiteY6" fmla="*/ 0 h 127873"/>
                  <a:gd name="connsiteX7" fmla="*/ 93583 w 104298"/>
                  <a:gd name="connsiteY7" fmla="*/ 47149 h 127873"/>
                  <a:gd name="connsiteX8" fmla="*/ 79295 w 104298"/>
                  <a:gd name="connsiteY8" fmla="*/ 81439 h 127873"/>
                  <a:gd name="connsiteX9" fmla="*/ 104299 w 104298"/>
                  <a:gd name="connsiteY9" fmla="*/ 127873 h 127873"/>
                  <a:gd name="connsiteX10" fmla="*/ 69294 w 104298"/>
                  <a:gd name="connsiteY10" fmla="*/ 127873 h 127873"/>
                  <a:gd name="connsiteX11" fmla="*/ 31432 w 104298"/>
                  <a:gd name="connsiteY11" fmla="*/ 65008 h 127873"/>
                  <a:gd name="connsiteX12" fmla="*/ 50720 w 104298"/>
                  <a:gd name="connsiteY12" fmla="*/ 65008 h 127873"/>
                  <a:gd name="connsiteX13" fmla="*/ 67866 w 104298"/>
                  <a:gd name="connsiteY13" fmla="*/ 46434 h 127873"/>
                  <a:gd name="connsiteX14" fmla="*/ 50720 w 104298"/>
                  <a:gd name="connsiteY14" fmla="*/ 27861 h 127873"/>
                  <a:gd name="connsiteX15" fmla="*/ 31432 w 104298"/>
                  <a:gd name="connsiteY15" fmla="*/ 27861 h 127873"/>
                  <a:gd name="connsiteX16" fmla="*/ 31432 w 104298"/>
                  <a:gd name="connsiteY16" fmla="*/ 6500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4298" h="127873">
                    <a:moveTo>
                      <a:pt x="69294" y="127873"/>
                    </a:moveTo>
                    <a:lnTo>
                      <a:pt x="50720" y="94297"/>
                    </a:lnTo>
                    <a:lnTo>
                      <a:pt x="31432" y="94297"/>
                    </a:lnTo>
                    <a:lnTo>
                      <a:pt x="31432" y="127873"/>
                    </a:lnTo>
                    <a:lnTo>
                      <a:pt x="0" y="127873"/>
                    </a:lnTo>
                    <a:lnTo>
                      <a:pt x="0" y="0"/>
                    </a:lnTo>
                    <a:lnTo>
                      <a:pt x="50006" y="0"/>
                    </a:lnTo>
                    <a:cubicBezTo>
                      <a:pt x="74295" y="0"/>
                      <a:pt x="93583" y="21431"/>
                      <a:pt x="93583" y="47149"/>
                    </a:cubicBezTo>
                    <a:cubicBezTo>
                      <a:pt x="93583" y="60722"/>
                      <a:pt x="87868" y="72866"/>
                      <a:pt x="79295" y="81439"/>
                    </a:cubicBezTo>
                    <a:lnTo>
                      <a:pt x="104299" y="127873"/>
                    </a:lnTo>
                    <a:lnTo>
                      <a:pt x="69294" y="127873"/>
                    </a:lnTo>
                    <a:close/>
                    <a:moveTo>
                      <a:pt x="31432" y="65008"/>
                    </a:moveTo>
                    <a:lnTo>
                      <a:pt x="50720" y="65008"/>
                    </a:lnTo>
                    <a:cubicBezTo>
                      <a:pt x="60007" y="65008"/>
                      <a:pt x="67866" y="57150"/>
                      <a:pt x="67866" y="46434"/>
                    </a:cubicBezTo>
                    <a:cubicBezTo>
                      <a:pt x="67866" y="35719"/>
                      <a:pt x="60007" y="27861"/>
                      <a:pt x="50720" y="27861"/>
                    </a:cubicBezTo>
                    <a:lnTo>
                      <a:pt x="31432" y="27861"/>
                    </a:lnTo>
                    <a:lnTo>
                      <a:pt x="31432" y="6500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14" name="Freeform 513">
                <a:extLst>
                  <a:ext uri="{FF2B5EF4-FFF2-40B4-BE49-F238E27FC236}">
                    <a16:creationId xmlns:a16="http://schemas.microsoft.com/office/drawing/2014/main" id="{05706DE0-DA88-2B40-9FED-07E359BDA1AF}"/>
                  </a:ext>
                </a:extLst>
              </p:cNvPr>
              <p:cNvSpPr/>
              <p:nvPr/>
            </p:nvSpPr>
            <p:spPr>
              <a:xfrm>
                <a:off x="5420915" y="1067990"/>
                <a:ext cx="126444" cy="127873"/>
              </a:xfrm>
              <a:custGeom>
                <a:avLst/>
                <a:gdLst>
                  <a:gd name="connsiteX0" fmla="*/ 0 w 126444"/>
                  <a:gd name="connsiteY0" fmla="*/ 127873 h 127873"/>
                  <a:gd name="connsiteX1" fmla="*/ 55721 w 126444"/>
                  <a:gd name="connsiteY1" fmla="*/ 0 h 127873"/>
                  <a:gd name="connsiteX2" fmla="*/ 70009 w 126444"/>
                  <a:gd name="connsiteY2" fmla="*/ 0 h 127873"/>
                  <a:gd name="connsiteX3" fmla="*/ 126444 w 126444"/>
                  <a:gd name="connsiteY3" fmla="*/ 127873 h 127873"/>
                  <a:gd name="connsiteX4" fmla="*/ 95012 w 126444"/>
                  <a:gd name="connsiteY4" fmla="*/ 127873 h 127873"/>
                  <a:gd name="connsiteX5" fmla="*/ 87868 w 126444"/>
                  <a:gd name="connsiteY5" fmla="*/ 111443 h 127873"/>
                  <a:gd name="connsiteX6" fmla="*/ 39291 w 126444"/>
                  <a:gd name="connsiteY6" fmla="*/ 111443 h 127873"/>
                  <a:gd name="connsiteX7" fmla="*/ 32147 w 126444"/>
                  <a:gd name="connsiteY7" fmla="*/ 127873 h 127873"/>
                  <a:gd name="connsiteX8" fmla="*/ 0 w 126444"/>
                  <a:gd name="connsiteY8" fmla="*/ 127873 h 127873"/>
                  <a:gd name="connsiteX9" fmla="*/ 50720 w 126444"/>
                  <a:gd name="connsiteY9" fmla="*/ 82868 h 127873"/>
                  <a:gd name="connsiteX10" fmla="*/ 75009 w 126444"/>
                  <a:gd name="connsiteY10" fmla="*/ 82868 h 127873"/>
                  <a:gd name="connsiteX11" fmla="*/ 62865 w 126444"/>
                  <a:gd name="connsiteY11" fmla="*/ 55007 h 127873"/>
                  <a:gd name="connsiteX12" fmla="*/ 50720 w 126444"/>
                  <a:gd name="connsiteY12" fmla="*/ 8286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444" h="127873">
                    <a:moveTo>
                      <a:pt x="0" y="127873"/>
                    </a:moveTo>
                    <a:lnTo>
                      <a:pt x="55721" y="0"/>
                    </a:lnTo>
                    <a:lnTo>
                      <a:pt x="70009" y="0"/>
                    </a:lnTo>
                    <a:lnTo>
                      <a:pt x="126444" y="127873"/>
                    </a:lnTo>
                    <a:lnTo>
                      <a:pt x="95012" y="127873"/>
                    </a:lnTo>
                    <a:lnTo>
                      <a:pt x="87868" y="111443"/>
                    </a:lnTo>
                    <a:lnTo>
                      <a:pt x="39291" y="111443"/>
                    </a:lnTo>
                    <a:lnTo>
                      <a:pt x="32147" y="127873"/>
                    </a:lnTo>
                    <a:lnTo>
                      <a:pt x="0" y="127873"/>
                    </a:lnTo>
                    <a:close/>
                    <a:moveTo>
                      <a:pt x="50720" y="82868"/>
                    </a:moveTo>
                    <a:lnTo>
                      <a:pt x="75009" y="82868"/>
                    </a:lnTo>
                    <a:lnTo>
                      <a:pt x="62865" y="55007"/>
                    </a:lnTo>
                    <a:lnTo>
                      <a:pt x="50720" y="8286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15" name="Freeform 514">
                <a:extLst>
                  <a:ext uri="{FF2B5EF4-FFF2-40B4-BE49-F238E27FC236}">
                    <a16:creationId xmlns:a16="http://schemas.microsoft.com/office/drawing/2014/main" id="{ABF164A9-CC00-604E-9612-78D60B0891DE}"/>
                  </a:ext>
                </a:extLst>
              </p:cNvPr>
              <p:cNvSpPr/>
              <p:nvPr/>
            </p:nvSpPr>
            <p:spPr>
              <a:xfrm>
                <a:off x="5599509" y="1067990"/>
                <a:ext cx="94297" cy="127873"/>
              </a:xfrm>
              <a:custGeom>
                <a:avLst/>
                <a:gdLst>
                  <a:gd name="connsiteX0" fmla="*/ 0 w 94297"/>
                  <a:gd name="connsiteY0" fmla="*/ 0 h 127873"/>
                  <a:gd name="connsiteX1" fmla="*/ 94298 w 94297"/>
                  <a:gd name="connsiteY1" fmla="*/ 0 h 127873"/>
                  <a:gd name="connsiteX2" fmla="*/ 94298 w 94297"/>
                  <a:gd name="connsiteY2" fmla="*/ 33576 h 127873"/>
                  <a:gd name="connsiteX3" fmla="*/ 62865 w 94297"/>
                  <a:gd name="connsiteY3" fmla="*/ 33576 h 127873"/>
                  <a:gd name="connsiteX4" fmla="*/ 62865 w 94297"/>
                  <a:gd name="connsiteY4" fmla="*/ 127873 h 127873"/>
                  <a:gd name="connsiteX5" fmla="*/ 31433 w 94297"/>
                  <a:gd name="connsiteY5" fmla="*/ 127873 h 127873"/>
                  <a:gd name="connsiteX6" fmla="*/ 31433 w 94297"/>
                  <a:gd name="connsiteY6" fmla="*/ 33576 h 127873"/>
                  <a:gd name="connsiteX7" fmla="*/ 714 w 94297"/>
                  <a:gd name="connsiteY7" fmla="*/ 33576 h 127873"/>
                  <a:gd name="connsiteX8" fmla="*/ 714 w 94297"/>
                  <a:gd name="connsiteY8"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297" h="127873">
                    <a:moveTo>
                      <a:pt x="0" y="0"/>
                    </a:moveTo>
                    <a:lnTo>
                      <a:pt x="94298" y="0"/>
                    </a:lnTo>
                    <a:lnTo>
                      <a:pt x="94298" y="33576"/>
                    </a:lnTo>
                    <a:lnTo>
                      <a:pt x="62865" y="33576"/>
                    </a:lnTo>
                    <a:lnTo>
                      <a:pt x="62865" y="127873"/>
                    </a:lnTo>
                    <a:lnTo>
                      <a:pt x="31433" y="127873"/>
                    </a:lnTo>
                    <a:lnTo>
                      <a:pt x="31433" y="33576"/>
                    </a:lnTo>
                    <a:lnTo>
                      <a:pt x="714" y="33576"/>
                    </a:lnTo>
                    <a:lnTo>
                      <a:pt x="714"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16" name="Freeform 515">
                <a:extLst>
                  <a:ext uri="{FF2B5EF4-FFF2-40B4-BE49-F238E27FC236}">
                    <a16:creationId xmlns:a16="http://schemas.microsoft.com/office/drawing/2014/main" id="{BF789A10-5074-5E48-BF99-A6EA95E98886}"/>
                  </a:ext>
                </a:extLst>
              </p:cNvPr>
              <p:cNvSpPr/>
              <p:nvPr/>
            </p:nvSpPr>
            <p:spPr>
              <a:xfrm>
                <a:off x="5761672" y="1067990"/>
                <a:ext cx="31432" cy="127873"/>
              </a:xfrm>
              <a:custGeom>
                <a:avLst/>
                <a:gdLst>
                  <a:gd name="connsiteX0" fmla="*/ 0 w 31432"/>
                  <a:gd name="connsiteY0" fmla="*/ 0 h 127873"/>
                  <a:gd name="connsiteX1" fmla="*/ 31432 w 31432"/>
                  <a:gd name="connsiteY1" fmla="*/ 0 h 127873"/>
                  <a:gd name="connsiteX2" fmla="*/ 31432 w 31432"/>
                  <a:gd name="connsiteY2" fmla="*/ 127873 h 127873"/>
                  <a:gd name="connsiteX3" fmla="*/ 0 w 31432"/>
                  <a:gd name="connsiteY3" fmla="*/ 127873 h 127873"/>
                  <a:gd name="connsiteX4" fmla="*/ 0 w 31432"/>
                  <a:gd name="connsiteY4" fmla="*/ 0 h 127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 h="127873">
                    <a:moveTo>
                      <a:pt x="0" y="0"/>
                    </a:moveTo>
                    <a:lnTo>
                      <a:pt x="31432" y="0"/>
                    </a:lnTo>
                    <a:lnTo>
                      <a:pt x="31432"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17" name="Freeform 516">
                <a:extLst>
                  <a:ext uri="{FF2B5EF4-FFF2-40B4-BE49-F238E27FC236}">
                    <a16:creationId xmlns:a16="http://schemas.microsoft.com/office/drawing/2014/main" id="{23BF8FF9-ACD6-B245-BBCC-6BBDA9E3CCC1}"/>
                  </a:ext>
                </a:extLst>
              </p:cNvPr>
              <p:cNvSpPr/>
              <p:nvPr/>
            </p:nvSpPr>
            <p:spPr>
              <a:xfrm>
                <a:off x="5861685" y="1067990"/>
                <a:ext cx="119300" cy="127873"/>
              </a:xfrm>
              <a:custGeom>
                <a:avLst/>
                <a:gdLst>
                  <a:gd name="connsiteX0" fmla="*/ 59293 w 119300"/>
                  <a:gd name="connsiteY0" fmla="*/ 0 h 127873"/>
                  <a:gd name="connsiteX1" fmla="*/ 119301 w 119300"/>
                  <a:gd name="connsiteY1" fmla="*/ 64294 h 127873"/>
                  <a:gd name="connsiteX2" fmla="*/ 59293 w 119300"/>
                  <a:gd name="connsiteY2" fmla="*/ 127873 h 127873"/>
                  <a:gd name="connsiteX3" fmla="*/ 0 w 119300"/>
                  <a:gd name="connsiteY3" fmla="*/ 64294 h 127873"/>
                  <a:gd name="connsiteX4" fmla="*/ 59293 w 119300"/>
                  <a:gd name="connsiteY4" fmla="*/ 0 h 127873"/>
                  <a:gd name="connsiteX5" fmla="*/ 59293 w 119300"/>
                  <a:gd name="connsiteY5" fmla="*/ 33576 h 127873"/>
                  <a:gd name="connsiteX6" fmla="*/ 30718 w 119300"/>
                  <a:gd name="connsiteY6" fmla="*/ 64294 h 127873"/>
                  <a:gd name="connsiteX7" fmla="*/ 59293 w 119300"/>
                  <a:gd name="connsiteY7" fmla="*/ 95012 h 127873"/>
                  <a:gd name="connsiteX8" fmla="*/ 87868 w 119300"/>
                  <a:gd name="connsiteY8" fmla="*/ 64294 h 127873"/>
                  <a:gd name="connsiteX9" fmla="*/ 59293 w 119300"/>
                  <a:gd name="connsiteY9" fmla="*/ 33576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300" h="127873">
                    <a:moveTo>
                      <a:pt x="59293" y="0"/>
                    </a:moveTo>
                    <a:cubicBezTo>
                      <a:pt x="92154" y="0"/>
                      <a:pt x="119301" y="28575"/>
                      <a:pt x="119301" y="64294"/>
                    </a:cubicBezTo>
                    <a:cubicBezTo>
                      <a:pt x="119301" y="99298"/>
                      <a:pt x="92869" y="127873"/>
                      <a:pt x="59293" y="127873"/>
                    </a:cubicBezTo>
                    <a:cubicBezTo>
                      <a:pt x="26432" y="127873"/>
                      <a:pt x="0" y="99298"/>
                      <a:pt x="0" y="64294"/>
                    </a:cubicBezTo>
                    <a:cubicBezTo>
                      <a:pt x="0" y="29289"/>
                      <a:pt x="26432" y="0"/>
                      <a:pt x="59293" y="0"/>
                    </a:cubicBezTo>
                    <a:close/>
                    <a:moveTo>
                      <a:pt x="59293" y="33576"/>
                    </a:moveTo>
                    <a:cubicBezTo>
                      <a:pt x="43577" y="33576"/>
                      <a:pt x="30718" y="47149"/>
                      <a:pt x="30718" y="64294"/>
                    </a:cubicBezTo>
                    <a:cubicBezTo>
                      <a:pt x="30718" y="80724"/>
                      <a:pt x="43577" y="95012"/>
                      <a:pt x="59293" y="95012"/>
                    </a:cubicBezTo>
                    <a:cubicBezTo>
                      <a:pt x="75009" y="95012"/>
                      <a:pt x="87868" y="81439"/>
                      <a:pt x="87868" y="64294"/>
                    </a:cubicBezTo>
                    <a:cubicBezTo>
                      <a:pt x="87868" y="47149"/>
                      <a:pt x="75009" y="33576"/>
                      <a:pt x="59293" y="33576"/>
                    </a:cubicBez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18" name="Freeform 517">
                <a:extLst>
                  <a:ext uri="{FF2B5EF4-FFF2-40B4-BE49-F238E27FC236}">
                    <a16:creationId xmlns:a16="http://schemas.microsoft.com/office/drawing/2014/main" id="{89B7C4E7-BFE4-1C42-90EB-74B396FA7BF3}"/>
                  </a:ext>
                </a:extLst>
              </p:cNvPr>
              <p:cNvSpPr/>
              <p:nvPr/>
            </p:nvSpPr>
            <p:spPr>
              <a:xfrm>
                <a:off x="6049565" y="1067990"/>
                <a:ext cx="100726" cy="127873"/>
              </a:xfrm>
              <a:custGeom>
                <a:avLst/>
                <a:gdLst>
                  <a:gd name="connsiteX0" fmla="*/ 87868 w 100726"/>
                  <a:gd name="connsiteY0" fmla="*/ 127873 h 127873"/>
                  <a:gd name="connsiteX1" fmla="*/ 31433 w 100726"/>
                  <a:gd name="connsiteY1" fmla="*/ 67151 h 127873"/>
                  <a:gd name="connsiteX2" fmla="*/ 31433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3" y="67151"/>
                    </a:lnTo>
                    <a:lnTo>
                      <a:pt x="31433"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grpSp>
        <p:grpSp>
          <p:nvGrpSpPr>
            <p:cNvPr id="472" name="Graphic 4">
              <a:extLst>
                <a:ext uri="{FF2B5EF4-FFF2-40B4-BE49-F238E27FC236}">
                  <a16:creationId xmlns:a16="http://schemas.microsoft.com/office/drawing/2014/main" id="{62BA2AB4-CC30-FD4C-8312-D126E33CDEF0}"/>
                </a:ext>
              </a:extLst>
            </p:cNvPr>
            <p:cNvGrpSpPr/>
            <p:nvPr/>
          </p:nvGrpSpPr>
          <p:grpSpPr>
            <a:xfrm>
              <a:off x="4965858" y="1238726"/>
              <a:ext cx="1416605" cy="128587"/>
              <a:chOff x="4965858" y="1238726"/>
              <a:chExt cx="1416605" cy="128587"/>
            </a:xfrm>
          </p:grpSpPr>
          <p:sp>
            <p:nvSpPr>
              <p:cNvPr id="473" name="Freeform 472">
                <a:extLst>
                  <a:ext uri="{FF2B5EF4-FFF2-40B4-BE49-F238E27FC236}">
                    <a16:creationId xmlns:a16="http://schemas.microsoft.com/office/drawing/2014/main" id="{6509A45A-EA5E-214C-B6EA-65CBAC18B923}"/>
                  </a:ext>
                </a:extLst>
              </p:cNvPr>
              <p:cNvSpPr/>
              <p:nvPr/>
            </p:nvSpPr>
            <p:spPr>
              <a:xfrm>
                <a:off x="4965858" y="1239440"/>
                <a:ext cx="93583" cy="127873"/>
              </a:xfrm>
              <a:custGeom>
                <a:avLst/>
                <a:gdLst>
                  <a:gd name="connsiteX0" fmla="*/ 0 w 93583"/>
                  <a:gd name="connsiteY0" fmla="*/ 127873 h 127873"/>
                  <a:gd name="connsiteX1" fmla="*/ 0 w 93583"/>
                  <a:gd name="connsiteY1" fmla="*/ 0 h 127873"/>
                  <a:gd name="connsiteX2" fmla="*/ 52864 w 93583"/>
                  <a:gd name="connsiteY2" fmla="*/ 0 h 127873"/>
                  <a:gd name="connsiteX3" fmla="*/ 87868 w 93583"/>
                  <a:gd name="connsiteY3" fmla="*/ 37862 h 127873"/>
                  <a:gd name="connsiteX4" fmla="*/ 80010 w 93583"/>
                  <a:gd name="connsiteY4" fmla="*/ 60722 h 127873"/>
                  <a:gd name="connsiteX5" fmla="*/ 93583 w 93583"/>
                  <a:gd name="connsiteY5" fmla="*/ 90011 h 127873"/>
                  <a:gd name="connsiteX6" fmla="*/ 58579 w 93583"/>
                  <a:gd name="connsiteY6" fmla="*/ 127159 h 127873"/>
                  <a:gd name="connsiteX7" fmla="*/ 0 w 93583"/>
                  <a:gd name="connsiteY7" fmla="*/ 127159 h 127873"/>
                  <a:gd name="connsiteX8" fmla="*/ 46434 w 93583"/>
                  <a:gd name="connsiteY8" fmla="*/ 50006 h 127873"/>
                  <a:gd name="connsiteX9" fmla="*/ 56436 w 93583"/>
                  <a:gd name="connsiteY9" fmla="*/ 39291 h 127873"/>
                  <a:gd name="connsiteX10" fmla="*/ 46434 w 93583"/>
                  <a:gd name="connsiteY10" fmla="*/ 27861 h 127873"/>
                  <a:gd name="connsiteX11" fmla="*/ 31433 w 93583"/>
                  <a:gd name="connsiteY11" fmla="*/ 27861 h 127873"/>
                  <a:gd name="connsiteX12" fmla="*/ 31433 w 93583"/>
                  <a:gd name="connsiteY12" fmla="*/ 50006 h 127873"/>
                  <a:gd name="connsiteX13" fmla="*/ 46434 w 93583"/>
                  <a:gd name="connsiteY13" fmla="*/ 50006 h 127873"/>
                  <a:gd name="connsiteX14" fmla="*/ 52149 w 93583"/>
                  <a:gd name="connsiteY14" fmla="*/ 100013 h 127873"/>
                  <a:gd name="connsiteX15" fmla="*/ 62151 w 93583"/>
                  <a:gd name="connsiteY15" fmla="*/ 88582 h 127873"/>
                  <a:gd name="connsiteX16" fmla="*/ 52149 w 93583"/>
                  <a:gd name="connsiteY16" fmla="*/ 77867 h 127873"/>
                  <a:gd name="connsiteX17" fmla="*/ 31433 w 93583"/>
                  <a:gd name="connsiteY17" fmla="*/ 77867 h 127873"/>
                  <a:gd name="connsiteX18" fmla="*/ 31433 w 93583"/>
                  <a:gd name="connsiteY18" fmla="*/ 100013 h 127873"/>
                  <a:gd name="connsiteX19" fmla="*/ 52149 w 93583"/>
                  <a:gd name="connsiteY19" fmla="*/ 10001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583" h="127873">
                    <a:moveTo>
                      <a:pt x="0" y="127873"/>
                    </a:moveTo>
                    <a:lnTo>
                      <a:pt x="0" y="0"/>
                    </a:lnTo>
                    <a:lnTo>
                      <a:pt x="52864" y="0"/>
                    </a:lnTo>
                    <a:cubicBezTo>
                      <a:pt x="72152" y="0"/>
                      <a:pt x="87868" y="17859"/>
                      <a:pt x="87868" y="37862"/>
                    </a:cubicBezTo>
                    <a:cubicBezTo>
                      <a:pt x="87868" y="46434"/>
                      <a:pt x="85011" y="54293"/>
                      <a:pt x="80010" y="60722"/>
                    </a:cubicBezTo>
                    <a:cubicBezTo>
                      <a:pt x="87868" y="67866"/>
                      <a:pt x="93583" y="78581"/>
                      <a:pt x="93583" y="90011"/>
                    </a:cubicBezTo>
                    <a:cubicBezTo>
                      <a:pt x="93583" y="110014"/>
                      <a:pt x="77867" y="127159"/>
                      <a:pt x="58579" y="127159"/>
                    </a:cubicBezTo>
                    <a:lnTo>
                      <a:pt x="0" y="127159"/>
                    </a:lnTo>
                    <a:close/>
                    <a:moveTo>
                      <a:pt x="46434" y="50006"/>
                    </a:moveTo>
                    <a:cubicBezTo>
                      <a:pt x="52149" y="50006"/>
                      <a:pt x="56436" y="45006"/>
                      <a:pt x="56436" y="39291"/>
                    </a:cubicBezTo>
                    <a:cubicBezTo>
                      <a:pt x="56436" y="33576"/>
                      <a:pt x="52149" y="27861"/>
                      <a:pt x="46434" y="27861"/>
                    </a:cubicBezTo>
                    <a:lnTo>
                      <a:pt x="31433" y="27861"/>
                    </a:lnTo>
                    <a:lnTo>
                      <a:pt x="31433" y="50006"/>
                    </a:lnTo>
                    <a:lnTo>
                      <a:pt x="46434" y="50006"/>
                    </a:lnTo>
                    <a:close/>
                    <a:moveTo>
                      <a:pt x="52149" y="100013"/>
                    </a:moveTo>
                    <a:cubicBezTo>
                      <a:pt x="57865" y="100013"/>
                      <a:pt x="62151" y="95012"/>
                      <a:pt x="62151" y="88582"/>
                    </a:cubicBezTo>
                    <a:cubicBezTo>
                      <a:pt x="62151" y="82153"/>
                      <a:pt x="57150" y="77867"/>
                      <a:pt x="52149" y="77867"/>
                    </a:cubicBezTo>
                    <a:lnTo>
                      <a:pt x="31433" y="77867"/>
                    </a:lnTo>
                    <a:lnTo>
                      <a:pt x="31433" y="100013"/>
                    </a:lnTo>
                    <a:lnTo>
                      <a:pt x="52149" y="100013"/>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4" name="Freeform 473">
                <a:extLst>
                  <a:ext uri="{FF2B5EF4-FFF2-40B4-BE49-F238E27FC236}">
                    <a16:creationId xmlns:a16="http://schemas.microsoft.com/office/drawing/2014/main" id="{B693F67D-2890-804E-A7B1-89CC6156CFDD}"/>
                  </a:ext>
                </a:extLst>
              </p:cNvPr>
              <p:cNvSpPr/>
              <p:nvPr/>
            </p:nvSpPr>
            <p:spPr>
              <a:xfrm>
                <a:off x="5110162" y="1239440"/>
                <a:ext cx="74295" cy="127873"/>
              </a:xfrm>
              <a:custGeom>
                <a:avLst/>
                <a:gdLst>
                  <a:gd name="connsiteX0" fmla="*/ 0 w 74295"/>
                  <a:gd name="connsiteY0" fmla="*/ 0 h 127873"/>
                  <a:gd name="connsiteX1" fmla="*/ 31433 w 74295"/>
                  <a:gd name="connsiteY1" fmla="*/ 0 h 127873"/>
                  <a:gd name="connsiteX2" fmla="*/ 31433 w 74295"/>
                  <a:gd name="connsiteY2" fmla="*/ 94297 h 127873"/>
                  <a:gd name="connsiteX3" fmla="*/ 74295 w 74295"/>
                  <a:gd name="connsiteY3" fmla="*/ 94297 h 127873"/>
                  <a:gd name="connsiteX4" fmla="*/ 74295 w 74295"/>
                  <a:gd name="connsiteY4" fmla="*/ 127873 h 127873"/>
                  <a:gd name="connsiteX5" fmla="*/ 0 w 74295"/>
                  <a:gd name="connsiteY5" fmla="*/ 127873 h 127873"/>
                  <a:gd name="connsiteX6" fmla="*/ 0 w 74295"/>
                  <a:gd name="connsiteY6"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295" h="127873">
                    <a:moveTo>
                      <a:pt x="0" y="0"/>
                    </a:moveTo>
                    <a:lnTo>
                      <a:pt x="31433" y="0"/>
                    </a:lnTo>
                    <a:lnTo>
                      <a:pt x="31433" y="94297"/>
                    </a:lnTo>
                    <a:lnTo>
                      <a:pt x="74295" y="94297"/>
                    </a:lnTo>
                    <a:lnTo>
                      <a:pt x="74295" y="127873"/>
                    </a:lnTo>
                    <a:lnTo>
                      <a:pt x="0" y="127873"/>
                    </a:lnTo>
                    <a:lnTo>
                      <a:pt x="0"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95" name="Freeform 494">
                <a:extLst>
                  <a:ext uri="{FF2B5EF4-FFF2-40B4-BE49-F238E27FC236}">
                    <a16:creationId xmlns:a16="http://schemas.microsoft.com/office/drawing/2014/main" id="{CBDD61B2-558E-EB47-A8D9-DF57593FB563}"/>
                  </a:ext>
                </a:extLst>
              </p:cNvPr>
              <p:cNvSpPr/>
              <p:nvPr/>
            </p:nvSpPr>
            <p:spPr>
              <a:xfrm>
                <a:off x="5231606" y="1239440"/>
                <a:ext cx="119300" cy="127873"/>
              </a:xfrm>
              <a:custGeom>
                <a:avLst/>
                <a:gdLst>
                  <a:gd name="connsiteX0" fmla="*/ 59293 w 119300"/>
                  <a:gd name="connsiteY0" fmla="*/ 0 h 127873"/>
                  <a:gd name="connsiteX1" fmla="*/ 119301 w 119300"/>
                  <a:gd name="connsiteY1" fmla="*/ 64294 h 127873"/>
                  <a:gd name="connsiteX2" fmla="*/ 59293 w 119300"/>
                  <a:gd name="connsiteY2" fmla="*/ 127873 h 127873"/>
                  <a:gd name="connsiteX3" fmla="*/ 0 w 119300"/>
                  <a:gd name="connsiteY3" fmla="*/ 64294 h 127873"/>
                  <a:gd name="connsiteX4" fmla="*/ 59293 w 119300"/>
                  <a:gd name="connsiteY4" fmla="*/ 0 h 127873"/>
                  <a:gd name="connsiteX5" fmla="*/ 59293 w 119300"/>
                  <a:gd name="connsiteY5" fmla="*/ 32861 h 127873"/>
                  <a:gd name="connsiteX6" fmla="*/ 30718 w 119300"/>
                  <a:gd name="connsiteY6" fmla="*/ 63579 h 127873"/>
                  <a:gd name="connsiteX7" fmla="*/ 59293 w 119300"/>
                  <a:gd name="connsiteY7" fmla="*/ 94297 h 127873"/>
                  <a:gd name="connsiteX8" fmla="*/ 87868 w 119300"/>
                  <a:gd name="connsiteY8" fmla="*/ 63579 h 127873"/>
                  <a:gd name="connsiteX9" fmla="*/ 59293 w 119300"/>
                  <a:gd name="connsiteY9" fmla="*/ 32861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300" h="127873">
                    <a:moveTo>
                      <a:pt x="59293" y="0"/>
                    </a:moveTo>
                    <a:cubicBezTo>
                      <a:pt x="92155" y="0"/>
                      <a:pt x="119301" y="28575"/>
                      <a:pt x="119301" y="64294"/>
                    </a:cubicBezTo>
                    <a:cubicBezTo>
                      <a:pt x="119301" y="99298"/>
                      <a:pt x="92869" y="127873"/>
                      <a:pt x="59293" y="127873"/>
                    </a:cubicBezTo>
                    <a:cubicBezTo>
                      <a:pt x="26432" y="127873"/>
                      <a:pt x="0" y="99298"/>
                      <a:pt x="0" y="64294"/>
                    </a:cubicBezTo>
                    <a:cubicBezTo>
                      <a:pt x="0" y="28575"/>
                      <a:pt x="26432" y="0"/>
                      <a:pt x="59293" y="0"/>
                    </a:cubicBezTo>
                    <a:close/>
                    <a:moveTo>
                      <a:pt x="59293" y="32861"/>
                    </a:moveTo>
                    <a:cubicBezTo>
                      <a:pt x="43577" y="32861"/>
                      <a:pt x="30718" y="46434"/>
                      <a:pt x="30718" y="63579"/>
                    </a:cubicBezTo>
                    <a:cubicBezTo>
                      <a:pt x="30718" y="80010"/>
                      <a:pt x="43577" y="94297"/>
                      <a:pt x="59293" y="94297"/>
                    </a:cubicBezTo>
                    <a:cubicBezTo>
                      <a:pt x="75009" y="94297"/>
                      <a:pt x="87868" y="80724"/>
                      <a:pt x="87868" y="63579"/>
                    </a:cubicBezTo>
                    <a:cubicBezTo>
                      <a:pt x="87868" y="47149"/>
                      <a:pt x="75724" y="32861"/>
                      <a:pt x="59293" y="32861"/>
                    </a:cubicBez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96" name="Freeform 495">
                <a:extLst>
                  <a:ext uri="{FF2B5EF4-FFF2-40B4-BE49-F238E27FC236}">
                    <a16:creationId xmlns:a16="http://schemas.microsoft.com/office/drawing/2014/main" id="{5776EB2F-6706-484C-B21E-A1B9210D8735}"/>
                  </a:ext>
                </a:extLst>
              </p:cNvPr>
              <p:cNvSpPr/>
              <p:nvPr/>
            </p:nvSpPr>
            <p:spPr>
              <a:xfrm>
                <a:off x="5398770" y="1239440"/>
                <a:ext cx="102155" cy="127158"/>
              </a:xfrm>
              <a:custGeom>
                <a:avLst/>
                <a:gdLst>
                  <a:gd name="connsiteX0" fmla="*/ 80010 w 102155"/>
                  <a:gd name="connsiteY0" fmla="*/ 42148 h 127158"/>
                  <a:gd name="connsiteX1" fmla="*/ 60007 w 102155"/>
                  <a:gd name="connsiteY1" fmla="*/ 33576 h 127158"/>
                  <a:gd name="connsiteX2" fmla="*/ 32147 w 102155"/>
                  <a:gd name="connsiteY2" fmla="*/ 63579 h 127158"/>
                  <a:gd name="connsiteX3" fmla="*/ 60007 w 102155"/>
                  <a:gd name="connsiteY3" fmla="*/ 93583 h 127158"/>
                  <a:gd name="connsiteX4" fmla="*/ 80010 w 102155"/>
                  <a:gd name="connsiteY4" fmla="*/ 85011 h 127158"/>
                  <a:gd name="connsiteX5" fmla="*/ 102156 w 102155"/>
                  <a:gd name="connsiteY5" fmla="*/ 108585 h 127158"/>
                  <a:gd name="connsiteX6" fmla="*/ 60007 w 102155"/>
                  <a:gd name="connsiteY6" fmla="*/ 127159 h 127158"/>
                  <a:gd name="connsiteX7" fmla="*/ 0 w 102155"/>
                  <a:gd name="connsiteY7" fmla="*/ 63579 h 127158"/>
                  <a:gd name="connsiteX8" fmla="*/ 60007 w 102155"/>
                  <a:gd name="connsiteY8" fmla="*/ 0 h 127158"/>
                  <a:gd name="connsiteX9" fmla="*/ 102156 w 102155"/>
                  <a:gd name="connsiteY9" fmla="*/ 18574 h 127158"/>
                  <a:gd name="connsiteX10" fmla="*/ 80010 w 102155"/>
                  <a:gd name="connsiteY10" fmla="*/ 42148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155" h="127158">
                    <a:moveTo>
                      <a:pt x="80010" y="42148"/>
                    </a:moveTo>
                    <a:cubicBezTo>
                      <a:pt x="75009" y="37147"/>
                      <a:pt x="67866" y="33576"/>
                      <a:pt x="60007" y="33576"/>
                    </a:cubicBezTo>
                    <a:cubicBezTo>
                      <a:pt x="43577" y="33576"/>
                      <a:pt x="32147" y="46434"/>
                      <a:pt x="32147" y="63579"/>
                    </a:cubicBezTo>
                    <a:cubicBezTo>
                      <a:pt x="32147" y="80724"/>
                      <a:pt x="43577" y="93583"/>
                      <a:pt x="60007" y="93583"/>
                    </a:cubicBezTo>
                    <a:cubicBezTo>
                      <a:pt x="67866" y="93583"/>
                      <a:pt x="75009" y="90726"/>
                      <a:pt x="80010" y="85011"/>
                    </a:cubicBezTo>
                    <a:lnTo>
                      <a:pt x="102156" y="108585"/>
                    </a:lnTo>
                    <a:cubicBezTo>
                      <a:pt x="91440" y="120015"/>
                      <a:pt x="76438" y="127159"/>
                      <a:pt x="60007" y="127159"/>
                    </a:cubicBezTo>
                    <a:cubicBezTo>
                      <a:pt x="27146" y="127159"/>
                      <a:pt x="0" y="98584"/>
                      <a:pt x="0" y="63579"/>
                    </a:cubicBezTo>
                    <a:cubicBezTo>
                      <a:pt x="0" y="28575"/>
                      <a:pt x="26432" y="0"/>
                      <a:pt x="60007" y="0"/>
                    </a:cubicBezTo>
                    <a:cubicBezTo>
                      <a:pt x="76438" y="0"/>
                      <a:pt x="91440" y="7144"/>
                      <a:pt x="102156" y="18574"/>
                    </a:cubicBezTo>
                    <a:lnTo>
                      <a:pt x="80010" y="4214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97" name="Freeform 496">
                <a:extLst>
                  <a:ext uri="{FF2B5EF4-FFF2-40B4-BE49-F238E27FC236}">
                    <a16:creationId xmlns:a16="http://schemas.microsoft.com/office/drawing/2014/main" id="{279F0551-0D01-EF47-A707-0D3408F4FD63}"/>
                  </a:ext>
                </a:extLst>
              </p:cNvPr>
              <p:cNvSpPr/>
              <p:nvPr/>
            </p:nvSpPr>
            <p:spPr>
              <a:xfrm>
                <a:off x="5557361" y="1238726"/>
                <a:ext cx="125015" cy="128587"/>
              </a:xfrm>
              <a:custGeom>
                <a:avLst/>
                <a:gdLst>
                  <a:gd name="connsiteX0" fmla="*/ 115015 w 125015"/>
                  <a:gd name="connsiteY0" fmla="*/ 714 h 128587"/>
                  <a:gd name="connsiteX1" fmla="*/ 60722 w 125015"/>
                  <a:gd name="connsiteY1" fmla="*/ 59293 h 128587"/>
                  <a:gd name="connsiteX2" fmla="*/ 125016 w 125015"/>
                  <a:gd name="connsiteY2" fmla="*/ 128588 h 128587"/>
                  <a:gd name="connsiteX3" fmla="*/ 80725 w 125015"/>
                  <a:gd name="connsiteY3" fmla="*/ 128588 h 128587"/>
                  <a:gd name="connsiteX4" fmla="*/ 38576 w 125015"/>
                  <a:gd name="connsiteY4" fmla="*/ 82868 h 128587"/>
                  <a:gd name="connsiteX5" fmla="*/ 31433 w 125015"/>
                  <a:gd name="connsiteY5" fmla="*/ 90726 h 128587"/>
                  <a:gd name="connsiteX6" fmla="*/ 31433 w 125015"/>
                  <a:gd name="connsiteY6" fmla="*/ 127873 h 128587"/>
                  <a:gd name="connsiteX7" fmla="*/ 0 w 125015"/>
                  <a:gd name="connsiteY7" fmla="*/ 127873 h 128587"/>
                  <a:gd name="connsiteX8" fmla="*/ 0 w 125015"/>
                  <a:gd name="connsiteY8" fmla="*/ 0 h 128587"/>
                  <a:gd name="connsiteX9" fmla="*/ 31433 w 125015"/>
                  <a:gd name="connsiteY9" fmla="*/ 0 h 128587"/>
                  <a:gd name="connsiteX10" fmla="*/ 31433 w 125015"/>
                  <a:gd name="connsiteY10" fmla="*/ 42863 h 128587"/>
                  <a:gd name="connsiteX11" fmla="*/ 71438 w 125015"/>
                  <a:gd name="connsiteY11" fmla="*/ 0 h 128587"/>
                  <a:gd name="connsiteX12" fmla="*/ 115015 w 125015"/>
                  <a:gd name="connsiteY12" fmla="*/ 0 h 128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5015" h="128587">
                    <a:moveTo>
                      <a:pt x="115015" y="714"/>
                    </a:moveTo>
                    <a:lnTo>
                      <a:pt x="60722" y="59293"/>
                    </a:lnTo>
                    <a:lnTo>
                      <a:pt x="125016" y="128588"/>
                    </a:lnTo>
                    <a:lnTo>
                      <a:pt x="80725" y="128588"/>
                    </a:lnTo>
                    <a:lnTo>
                      <a:pt x="38576" y="82868"/>
                    </a:lnTo>
                    <a:lnTo>
                      <a:pt x="31433" y="90726"/>
                    </a:lnTo>
                    <a:lnTo>
                      <a:pt x="31433" y="127873"/>
                    </a:lnTo>
                    <a:lnTo>
                      <a:pt x="0" y="127873"/>
                    </a:lnTo>
                    <a:lnTo>
                      <a:pt x="0" y="0"/>
                    </a:lnTo>
                    <a:lnTo>
                      <a:pt x="31433" y="0"/>
                    </a:lnTo>
                    <a:lnTo>
                      <a:pt x="31433" y="42863"/>
                    </a:lnTo>
                    <a:lnTo>
                      <a:pt x="71438" y="0"/>
                    </a:lnTo>
                    <a:lnTo>
                      <a:pt x="115015"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98" name="Freeform 497">
                <a:extLst>
                  <a:ext uri="{FF2B5EF4-FFF2-40B4-BE49-F238E27FC236}">
                    <a16:creationId xmlns:a16="http://schemas.microsoft.com/office/drawing/2014/main" id="{1619744B-4C25-2D48-8720-7D51DC9FC8B1}"/>
                  </a:ext>
                </a:extLst>
              </p:cNvPr>
              <p:cNvSpPr/>
              <p:nvPr/>
            </p:nvSpPr>
            <p:spPr>
              <a:xfrm>
                <a:off x="5714523" y="1239440"/>
                <a:ext cx="102155" cy="127158"/>
              </a:xfrm>
              <a:custGeom>
                <a:avLst/>
                <a:gdLst>
                  <a:gd name="connsiteX0" fmla="*/ 80010 w 102155"/>
                  <a:gd name="connsiteY0" fmla="*/ 42148 h 127158"/>
                  <a:gd name="connsiteX1" fmla="*/ 60008 w 102155"/>
                  <a:gd name="connsiteY1" fmla="*/ 33576 h 127158"/>
                  <a:gd name="connsiteX2" fmla="*/ 32147 w 102155"/>
                  <a:gd name="connsiteY2" fmla="*/ 63579 h 127158"/>
                  <a:gd name="connsiteX3" fmla="*/ 60008 w 102155"/>
                  <a:gd name="connsiteY3" fmla="*/ 93583 h 127158"/>
                  <a:gd name="connsiteX4" fmla="*/ 80010 w 102155"/>
                  <a:gd name="connsiteY4" fmla="*/ 85011 h 127158"/>
                  <a:gd name="connsiteX5" fmla="*/ 102156 w 102155"/>
                  <a:gd name="connsiteY5" fmla="*/ 108585 h 127158"/>
                  <a:gd name="connsiteX6" fmla="*/ 60008 w 102155"/>
                  <a:gd name="connsiteY6" fmla="*/ 127159 h 127158"/>
                  <a:gd name="connsiteX7" fmla="*/ 0 w 102155"/>
                  <a:gd name="connsiteY7" fmla="*/ 63579 h 127158"/>
                  <a:gd name="connsiteX8" fmla="*/ 60008 w 102155"/>
                  <a:gd name="connsiteY8" fmla="*/ 0 h 127158"/>
                  <a:gd name="connsiteX9" fmla="*/ 102156 w 102155"/>
                  <a:gd name="connsiteY9" fmla="*/ 18574 h 127158"/>
                  <a:gd name="connsiteX10" fmla="*/ 80010 w 102155"/>
                  <a:gd name="connsiteY10" fmla="*/ 42148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155" h="127158">
                    <a:moveTo>
                      <a:pt x="80010" y="42148"/>
                    </a:moveTo>
                    <a:cubicBezTo>
                      <a:pt x="75009" y="37147"/>
                      <a:pt x="67866" y="33576"/>
                      <a:pt x="60008" y="33576"/>
                    </a:cubicBezTo>
                    <a:cubicBezTo>
                      <a:pt x="43577" y="33576"/>
                      <a:pt x="32147" y="46434"/>
                      <a:pt x="32147" y="63579"/>
                    </a:cubicBezTo>
                    <a:cubicBezTo>
                      <a:pt x="32147" y="80724"/>
                      <a:pt x="43577" y="93583"/>
                      <a:pt x="60008" y="93583"/>
                    </a:cubicBezTo>
                    <a:cubicBezTo>
                      <a:pt x="67866" y="93583"/>
                      <a:pt x="75009" y="90726"/>
                      <a:pt x="80010" y="85011"/>
                    </a:cubicBezTo>
                    <a:lnTo>
                      <a:pt x="102156" y="108585"/>
                    </a:lnTo>
                    <a:cubicBezTo>
                      <a:pt x="91440" y="120015"/>
                      <a:pt x="76438" y="127159"/>
                      <a:pt x="60008" y="127159"/>
                    </a:cubicBezTo>
                    <a:cubicBezTo>
                      <a:pt x="27147" y="127159"/>
                      <a:pt x="0" y="98584"/>
                      <a:pt x="0" y="63579"/>
                    </a:cubicBezTo>
                    <a:cubicBezTo>
                      <a:pt x="0" y="28575"/>
                      <a:pt x="26432" y="0"/>
                      <a:pt x="60008" y="0"/>
                    </a:cubicBezTo>
                    <a:cubicBezTo>
                      <a:pt x="76438" y="0"/>
                      <a:pt x="91440" y="7144"/>
                      <a:pt x="102156" y="18574"/>
                    </a:cubicBezTo>
                    <a:lnTo>
                      <a:pt x="80010" y="42148"/>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499" name="Freeform 498">
                <a:extLst>
                  <a:ext uri="{FF2B5EF4-FFF2-40B4-BE49-F238E27FC236}">
                    <a16:creationId xmlns:a16="http://schemas.microsoft.com/office/drawing/2014/main" id="{60DF0F67-4353-8840-AC4F-F86903F40BD7}"/>
                  </a:ext>
                </a:extLst>
              </p:cNvPr>
              <p:cNvSpPr/>
              <p:nvPr/>
            </p:nvSpPr>
            <p:spPr>
              <a:xfrm>
                <a:off x="5872400" y="1239440"/>
                <a:ext cx="100726" cy="127873"/>
              </a:xfrm>
              <a:custGeom>
                <a:avLst/>
                <a:gdLst>
                  <a:gd name="connsiteX0" fmla="*/ 31432 w 100726"/>
                  <a:gd name="connsiteY0" fmla="*/ 0 h 127873"/>
                  <a:gd name="connsiteX1" fmla="*/ 31432 w 100726"/>
                  <a:gd name="connsiteY1" fmla="*/ 45720 h 127873"/>
                  <a:gd name="connsiteX2" fmla="*/ 69294 w 100726"/>
                  <a:gd name="connsiteY2" fmla="*/ 45720 h 127873"/>
                  <a:gd name="connsiteX3" fmla="*/ 69294 w 100726"/>
                  <a:gd name="connsiteY3" fmla="*/ 0 h 127873"/>
                  <a:gd name="connsiteX4" fmla="*/ 100727 w 100726"/>
                  <a:gd name="connsiteY4" fmla="*/ 0 h 127873"/>
                  <a:gd name="connsiteX5" fmla="*/ 100727 w 100726"/>
                  <a:gd name="connsiteY5" fmla="*/ 127873 h 127873"/>
                  <a:gd name="connsiteX6" fmla="*/ 69294 w 100726"/>
                  <a:gd name="connsiteY6" fmla="*/ 127873 h 127873"/>
                  <a:gd name="connsiteX7" fmla="*/ 69294 w 100726"/>
                  <a:gd name="connsiteY7" fmla="*/ 79296 h 127873"/>
                  <a:gd name="connsiteX8" fmla="*/ 31432 w 100726"/>
                  <a:gd name="connsiteY8" fmla="*/ 79296 h 127873"/>
                  <a:gd name="connsiteX9" fmla="*/ 31432 w 100726"/>
                  <a:gd name="connsiteY9" fmla="*/ 127873 h 127873"/>
                  <a:gd name="connsiteX10" fmla="*/ 0 w 100726"/>
                  <a:gd name="connsiteY10" fmla="*/ 127873 h 127873"/>
                  <a:gd name="connsiteX11" fmla="*/ 0 w 100726"/>
                  <a:gd name="connsiteY11" fmla="*/ 0 h 127873"/>
                  <a:gd name="connsiteX12" fmla="*/ 31432 w 100726"/>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726" h="127873">
                    <a:moveTo>
                      <a:pt x="31432" y="0"/>
                    </a:moveTo>
                    <a:lnTo>
                      <a:pt x="31432" y="45720"/>
                    </a:lnTo>
                    <a:lnTo>
                      <a:pt x="69294" y="45720"/>
                    </a:lnTo>
                    <a:lnTo>
                      <a:pt x="69294" y="0"/>
                    </a:lnTo>
                    <a:lnTo>
                      <a:pt x="100727" y="0"/>
                    </a:lnTo>
                    <a:lnTo>
                      <a:pt x="100727" y="127873"/>
                    </a:lnTo>
                    <a:lnTo>
                      <a:pt x="69294" y="127873"/>
                    </a:lnTo>
                    <a:lnTo>
                      <a:pt x="69294" y="79296"/>
                    </a:lnTo>
                    <a:lnTo>
                      <a:pt x="31432" y="79296"/>
                    </a:lnTo>
                    <a:lnTo>
                      <a:pt x="31432" y="127873"/>
                    </a:lnTo>
                    <a:lnTo>
                      <a:pt x="0" y="127873"/>
                    </a:lnTo>
                    <a:lnTo>
                      <a:pt x="0" y="0"/>
                    </a:lnTo>
                    <a:lnTo>
                      <a:pt x="31432"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0" name="Freeform 499">
                <a:extLst>
                  <a:ext uri="{FF2B5EF4-FFF2-40B4-BE49-F238E27FC236}">
                    <a16:creationId xmlns:a16="http://schemas.microsoft.com/office/drawing/2014/main" id="{B6CB827A-3BC6-0745-A301-8E616F9A4891}"/>
                  </a:ext>
                </a:extLst>
              </p:cNvPr>
              <p:cNvSpPr/>
              <p:nvPr/>
            </p:nvSpPr>
            <p:spPr>
              <a:xfrm>
                <a:off x="6020990" y="1239440"/>
                <a:ext cx="126444" cy="127873"/>
              </a:xfrm>
              <a:custGeom>
                <a:avLst/>
                <a:gdLst>
                  <a:gd name="connsiteX0" fmla="*/ 0 w 126444"/>
                  <a:gd name="connsiteY0" fmla="*/ 127873 h 127873"/>
                  <a:gd name="connsiteX1" fmla="*/ 55721 w 126444"/>
                  <a:gd name="connsiteY1" fmla="*/ 0 h 127873"/>
                  <a:gd name="connsiteX2" fmla="*/ 70009 w 126444"/>
                  <a:gd name="connsiteY2" fmla="*/ 0 h 127873"/>
                  <a:gd name="connsiteX3" fmla="*/ 126444 w 126444"/>
                  <a:gd name="connsiteY3" fmla="*/ 127873 h 127873"/>
                  <a:gd name="connsiteX4" fmla="*/ 95012 w 126444"/>
                  <a:gd name="connsiteY4" fmla="*/ 127873 h 127873"/>
                  <a:gd name="connsiteX5" fmla="*/ 87868 w 126444"/>
                  <a:gd name="connsiteY5" fmla="*/ 111443 h 127873"/>
                  <a:gd name="connsiteX6" fmla="*/ 39291 w 126444"/>
                  <a:gd name="connsiteY6" fmla="*/ 111443 h 127873"/>
                  <a:gd name="connsiteX7" fmla="*/ 32147 w 126444"/>
                  <a:gd name="connsiteY7" fmla="*/ 127873 h 127873"/>
                  <a:gd name="connsiteX8" fmla="*/ 0 w 126444"/>
                  <a:gd name="connsiteY8" fmla="*/ 127873 h 127873"/>
                  <a:gd name="connsiteX9" fmla="*/ 50720 w 126444"/>
                  <a:gd name="connsiteY9" fmla="*/ 82868 h 127873"/>
                  <a:gd name="connsiteX10" fmla="*/ 75009 w 126444"/>
                  <a:gd name="connsiteY10" fmla="*/ 82868 h 127873"/>
                  <a:gd name="connsiteX11" fmla="*/ 62865 w 126444"/>
                  <a:gd name="connsiteY11" fmla="*/ 55007 h 127873"/>
                  <a:gd name="connsiteX12" fmla="*/ 50720 w 126444"/>
                  <a:gd name="connsiteY12" fmla="*/ 8286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444" h="127873">
                    <a:moveTo>
                      <a:pt x="0" y="127873"/>
                    </a:moveTo>
                    <a:lnTo>
                      <a:pt x="55721" y="0"/>
                    </a:lnTo>
                    <a:lnTo>
                      <a:pt x="70009" y="0"/>
                    </a:lnTo>
                    <a:lnTo>
                      <a:pt x="126444" y="127873"/>
                    </a:lnTo>
                    <a:lnTo>
                      <a:pt x="95012" y="127873"/>
                    </a:lnTo>
                    <a:lnTo>
                      <a:pt x="87868" y="111443"/>
                    </a:lnTo>
                    <a:lnTo>
                      <a:pt x="39291" y="111443"/>
                    </a:lnTo>
                    <a:lnTo>
                      <a:pt x="32147" y="127873"/>
                    </a:lnTo>
                    <a:lnTo>
                      <a:pt x="0" y="127873"/>
                    </a:lnTo>
                    <a:close/>
                    <a:moveTo>
                      <a:pt x="50720" y="82868"/>
                    </a:moveTo>
                    <a:lnTo>
                      <a:pt x="75009" y="82868"/>
                    </a:lnTo>
                    <a:lnTo>
                      <a:pt x="62865" y="55007"/>
                    </a:lnTo>
                    <a:lnTo>
                      <a:pt x="50720" y="82868"/>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1" name="Freeform 500">
                <a:extLst>
                  <a:ext uri="{FF2B5EF4-FFF2-40B4-BE49-F238E27FC236}">
                    <a16:creationId xmlns:a16="http://schemas.microsoft.com/office/drawing/2014/main" id="{31EFD271-D7C3-8D47-BF6A-4FDAECFDF553}"/>
                  </a:ext>
                </a:extLst>
              </p:cNvPr>
              <p:cNvSpPr/>
              <p:nvPr/>
            </p:nvSpPr>
            <p:spPr>
              <a:xfrm>
                <a:off x="6194583" y="1239440"/>
                <a:ext cx="31432" cy="127873"/>
              </a:xfrm>
              <a:custGeom>
                <a:avLst/>
                <a:gdLst>
                  <a:gd name="connsiteX0" fmla="*/ 0 w 31432"/>
                  <a:gd name="connsiteY0" fmla="*/ 0 h 127873"/>
                  <a:gd name="connsiteX1" fmla="*/ 31433 w 31432"/>
                  <a:gd name="connsiteY1" fmla="*/ 0 h 127873"/>
                  <a:gd name="connsiteX2" fmla="*/ 31433 w 31432"/>
                  <a:gd name="connsiteY2" fmla="*/ 127873 h 127873"/>
                  <a:gd name="connsiteX3" fmla="*/ 0 w 31432"/>
                  <a:gd name="connsiteY3" fmla="*/ 127873 h 127873"/>
                  <a:gd name="connsiteX4" fmla="*/ 0 w 31432"/>
                  <a:gd name="connsiteY4" fmla="*/ 0 h 127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 h="127873">
                    <a:moveTo>
                      <a:pt x="0" y="0"/>
                    </a:moveTo>
                    <a:lnTo>
                      <a:pt x="31433" y="0"/>
                    </a:lnTo>
                    <a:lnTo>
                      <a:pt x="31433"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7" name="Freeform 506">
                <a:extLst>
                  <a:ext uri="{FF2B5EF4-FFF2-40B4-BE49-F238E27FC236}">
                    <a16:creationId xmlns:a16="http://schemas.microsoft.com/office/drawing/2014/main" id="{EB0E9476-0E80-2741-AA95-862F283F8FF2}"/>
                  </a:ext>
                </a:extLst>
              </p:cNvPr>
              <p:cNvSpPr/>
              <p:nvPr/>
            </p:nvSpPr>
            <p:spPr>
              <a:xfrm>
                <a:off x="6281737" y="1239440"/>
                <a:ext cx="100726" cy="127873"/>
              </a:xfrm>
              <a:custGeom>
                <a:avLst/>
                <a:gdLst>
                  <a:gd name="connsiteX0" fmla="*/ 87868 w 100726"/>
                  <a:gd name="connsiteY0" fmla="*/ 127873 h 127873"/>
                  <a:gd name="connsiteX1" fmla="*/ 31433 w 100726"/>
                  <a:gd name="connsiteY1" fmla="*/ 67151 h 127873"/>
                  <a:gd name="connsiteX2" fmla="*/ 31433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3" y="67151"/>
                    </a:lnTo>
                    <a:lnTo>
                      <a:pt x="31433"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grpSp>
      </p:grpSp>
      <p:sp>
        <p:nvSpPr>
          <p:cNvPr id="1013" name="Text Placeholder 32">
            <a:extLst>
              <a:ext uri="{FF2B5EF4-FFF2-40B4-BE49-F238E27FC236}">
                <a16:creationId xmlns:a16="http://schemas.microsoft.com/office/drawing/2014/main" id="{A7EA7A46-1A15-2B41-B847-F18B1E1D17AF}"/>
              </a:ext>
            </a:extLst>
          </p:cNvPr>
          <p:cNvSpPr>
            <a:spLocks noGrp="1"/>
          </p:cNvSpPr>
          <p:nvPr>
            <p:ph type="body" sz="quarter" idx="42" hasCustomPrompt="1"/>
          </p:nvPr>
        </p:nvSpPr>
        <p:spPr>
          <a:xfrm>
            <a:off x="3958918" y="9509660"/>
            <a:ext cx="2774345" cy="606265"/>
          </a:xfrm>
          <a:prstGeom prst="rect">
            <a:avLst/>
          </a:prstGeom>
        </p:spPr>
        <p:txBody>
          <a:bodyPr>
            <a:noAutofit/>
          </a:bodyPr>
          <a:lstStyle>
            <a:lvl1pPr marL="0" indent="0" algn="r">
              <a:lnSpc>
                <a:spcPct val="100000"/>
              </a:lnSpc>
              <a:spcBef>
                <a:spcPts val="0"/>
              </a:spcBef>
              <a:buNone/>
              <a:defRPr sz="2000" b="0" i="0">
                <a:solidFill>
                  <a:schemeClr val="bg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err="1"/>
              <a:t>www.website.eu</a:t>
            </a:r>
            <a:endParaRPr lang="en-US" dirty="0"/>
          </a:p>
        </p:txBody>
      </p:sp>
      <p:sp>
        <p:nvSpPr>
          <p:cNvPr id="2" name="Rectangle 1">
            <a:extLst>
              <a:ext uri="{FF2B5EF4-FFF2-40B4-BE49-F238E27FC236}">
                <a16:creationId xmlns:a16="http://schemas.microsoft.com/office/drawing/2014/main" id="{7467EF47-A4DC-9D08-87C8-D8408ADB25EC}"/>
              </a:ext>
            </a:extLst>
          </p:cNvPr>
          <p:cNvSpPr/>
          <p:nvPr userDrawn="1"/>
        </p:nvSpPr>
        <p:spPr>
          <a:xfrm>
            <a:off x="4302466" y="10137698"/>
            <a:ext cx="2047062" cy="338554"/>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400" kern="1200">
                <a:solidFill>
                  <a:srgbClr val="000000"/>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National Agency. Neither the European Union nor National Agency can be held responsible for them. </a:t>
            </a:r>
          </a:p>
        </p:txBody>
      </p:sp>
    </p:spTree>
    <p:extLst>
      <p:ext uri="{BB962C8B-B14F-4D97-AF65-F5344CB8AC3E}">
        <p14:creationId xmlns:p14="http://schemas.microsoft.com/office/powerpoint/2010/main" val="3797567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Photo Slide 1">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20ECD36C-3D23-EA46-831C-7D8DA38730C6}"/>
              </a:ext>
            </a:extLst>
          </p:cNvPr>
          <p:cNvSpPr/>
          <p:nvPr userDrawn="1"/>
        </p:nvSpPr>
        <p:spPr>
          <a:xfrm>
            <a:off x="-41950" y="3"/>
            <a:ext cx="4088164" cy="10691813"/>
          </a:xfrm>
          <a:prstGeom prst="rect">
            <a:avLst/>
          </a:prstGeom>
          <a:solidFill>
            <a:srgbClr val="8E2F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48" name="Rectangle 47">
            <a:extLst>
              <a:ext uri="{FF2B5EF4-FFF2-40B4-BE49-F238E27FC236}">
                <a16:creationId xmlns:a16="http://schemas.microsoft.com/office/drawing/2014/main" id="{9C47B67A-F850-A040-84D0-7A439AA42AE6}"/>
              </a:ext>
            </a:extLst>
          </p:cNvPr>
          <p:cNvSpPr/>
          <p:nvPr userDrawn="1"/>
        </p:nvSpPr>
        <p:spPr>
          <a:xfrm>
            <a:off x="312555" y="6594763"/>
            <a:ext cx="2392080" cy="307777"/>
          </a:xfrm>
          <a:prstGeom prst="rect">
            <a:avLst/>
          </a:prstGeom>
        </p:spPr>
        <p:txBody>
          <a:bodyPr wrap="square">
            <a:spAutoFit/>
          </a:bodyPr>
          <a:lstStyle/>
          <a:p>
            <a:pPr algn="l"/>
            <a:r>
              <a:rPr lang="en-US" sz="1400" b="0" i="0" dirty="0">
                <a:solidFill>
                  <a:schemeClr val="bg1"/>
                </a:solidFill>
                <a:latin typeface="Calibri" panose="020F0502020204030204" pitchFamily="34" charset="0"/>
                <a:cs typeface="Calibri" panose="020F0502020204030204" pitchFamily="34" charset="0"/>
              </a:rPr>
              <a:t>www.revalorise.eu</a:t>
            </a:r>
          </a:p>
        </p:txBody>
      </p:sp>
      <p:sp>
        <p:nvSpPr>
          <p:cNvPr id="53" name="Picture Placeholder 52">
            <a:extLst>
              <a:ext uri="{FF2B5EF4-FFF2-40B4-BE49-F238E27FC236}">
                <a16:creationId xmlns:a16="http://schemas.microsoft.com/office/drawing/2014/main" id="{6230EC48-5B6A-9942-9FBF-14B4F6033A44}"/>
              </a:ext>
            </a:extLst>
          </p:cNvPr>
          <p:cNvSpPr>
            <a:spLocks noGrp="1"/>
          </p:cNvSpPr>
          <p:nvPr>
            <p:ph type="pic" sz="quarter" idx="41"/>
          </p:nvPr>
        </p:nvSpPr>
        <p:spPr>
          <a:xfrm>
            <a:off x="-70864" y="3584762"/>
            <a:ext cx="6505378" cy="5218044"/>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
        <p:nvSpPr>
          <p:cNvPr id="3" name="Rectangle 2">
            <a:extLst>
              <a:ext uri="{FF2B5EF4-FFF2-40B4-BE49-F238E27FC236}">
                <a16:creationId xmlns:a16="http://schemas.microsoft.com/office/drawing/2014/main" id="{0DF14A02-4548-1745-8865-6B85E2AFDC34}"/>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45" name="Text Placeholder 23">
            <a:extLst>
              <a:ext uri="{FF2B5EF4-FFF2-40B4-BE49-F238E27FC236}">
                <a16:creationId xmlns:a16="http://schemas.microsoft.com/office/drawing/2014/main" id="{BA327584-B30E-9B4F-95DA-4D66A91AD678}"/>
              </a:ext>
            </a:extLst>
          </p:cNvPr>
          <p:cNvSpPr>
            <a:spLocks noGrp="1"/>
          </p:cNvSpPr>
          <p:nvPr>
            <p:ph type="body" sz="quarter" idx="14" hasCustomPrompt="1"/>
          </p:nvPr>
        </p:nvSpPr>
        <p:spPr>
          <a:xfrm>
            <a:off x="3052135" y="2250592"/>
            <a:ext cx="785328" cy="1056987"/>
          </a:xfrm>
          <a:prstGeom prst="rect">
            <a:avLst/>
          </a:prstGeom>
        </p:spPr>
        <p:txBody>
          <a:bodyPr anchor="t">
            <a:normAutofit/>
          </a:bodyPr>
          <a:lstStyle>
            <a:lvl1pPr marL="0" indent="0" algn="r">
              <a:buNone/>
              <a:defRPr sz="9600" b="1" i="0" baseline="0">
                <a:solidFill>
                  <a:srgbClr val="F9A835"/>
                </a:solidFill>
                <a:latin typeface="Times New Roman" charset="0"/>
                <a:ea typeface="Times New Roman" charset="0"/>
                <a:cs typeface="Times New Roman" charset="0"/>
              </a:defRPr>
            </a:lvl1pPr>
          </a:lstStyle>
          <a:p>
            <a:pPr lvl="0"/>
            <a:r>
              <a:rPr lang="en-US" dirty="0"/>
              <a:t>”</a:t>
            </a:r>
          </a:p>
        </p:txBody>
      </p:sp>
      <p:sp>
        <p:nvSpPr>
          <p:cNvPr id="146" name="Text Placeholder 23">
            <a:extLst>
              <a:ext uri="{FF2B5EF4-FFF2-40B4-BE49-F238E27FC236}">
                <a16:creationId xmlns:a16="http://schemas.microsoft.com/office/drawing/2014/main" id="{F9E65192-907E-E74A-BD20-BF37AB78810F}"/>
              </a:ext>
            </a:extLst>
          </p:cNvPr>
          <p:cNvSpPr>
            <a:spLocks noGrp="1"/>
          </p:cNvSpPr>
          <p:nvPr>
            <p:ph type="body" sz="quarter" idx="13" hasCustomPrompt="1"/>
          </p:nvPr>
        </p:nvSpPr>
        <p:spPr>
          <a:xfrm>
            <a:off x="409853" y="695273"/>
            <a:ext cx="3418702" cy="2586284"/>
          </a:xfrm>
          <a:prstGeom prst="rect">
            <a:avLst/>
          </a:prstGeom>
        </p:spPr>
        <p:txBody>
          <a:bodyPr anchor="ctr">
            <a:normAutofit/>
          </a:bodyPr>
          <a:lstStyle>
            <a:lvl1pPr marL="0" indent="0" algn="ctr">
              <a:buNone/>
              <a:defRPr sz="1801" b="0" i="0" baseline="0">
                <a:solidFill>
                  <a:schemeClr val="bg1"/>
                </a:solidFill>
                <a:latin typeface="Calibri" panose="020F0502020204030204" pitchFamily="34" charset="0"/>
                <a:cs typeface="Calibri" panose="020F0502020204030204" pitchFamily="34" charset="0"/>
              </a:defRPr>
            </a:lvl1pPr>
          </a:lstStyle>
          <a:p>
            <a:pPr lvl="0"/>
            <a:r>
              <a:rPr lang="en-US" dirty="0"/>
              <a:t>Quote Slide</a:t>
            </a:r>
          </a:p>
        </p:txBody>
      </p:sp>
      <p:sp>
        <p:nvSpPr>
          <p:cNvPr id="147" name="Text Placeholder 23">
            <a:extLst>
              <a:ext uri="{FF2B5EF4-FFF2-40B4-BE49-F238E27FC236}">
                <a16:creationId xmlns:a16="http://schemas.microsoft.com/office/drawing/2014/main" id="{0567599A-5D55-DA45-ABCA-3584C81B7193}"/>
              </a:ext>
            </a:extLst>
          </p:cNvPr>
          <p:cNvSpPr>
            <a:spLocks noGrp="1"/>
          </p:cNvSpPr>
          <p:nvPr>
            <p:ph type="body" sz="quarter" idx="15" hasCustomPrompt="1"/>
          </p:nvPr>
        </p:nvSpPr>
        <p:spPr>
          <a:xfrm>
            <a:off x="400944" y="669253"/>
            <a:ext cx="2003444" cy="936605"/>
          </a:xfrm>
          <a:prstGeom prst="rect">
            <a:avLst/>
          </a:prstGeom>
        </p:spPr>
        <p:txBody>
          <a:bodyPr anchor="t">
            <a:normAutofit/>
          </a:bodyPr>
          <a:lstStyle>
            <a:lvl1pPr marL="0" indent="0" algn="l">
              <a:buNone/>
              <a:defRPr sz="9600" b="1" i="0" baseline="0">
                <a:solidFill>
                  <a:srgbClr val="F9A835"/>
                </a:solidFill>
                <a:latin typeface="Times New Roman" charset="0"/>
                <a:ea typeface="Times New Roman" charset="0"/>
                <a:cs typeface="Times New Roman" charset="0"/>
              </a:defRPr>
            </a:lvl1pPr>
          </a:lstStyle>
          <a:p>
            <a:pPr lvl="0"/>
            <a:r>
              <a:rPr lang="en-US" dirty="0"/>
              <a:t>“</a:t>
            </a:r>
          </a:p>
        </p:txBody>
      </p:sp>
      <p:sp>
        <p:nvSpPr>
          <p:cNvPr id="148" name="Slide Number Placeholder 5">
            <a:extLst>
              <a:ext uri="{FF2B5EF4-FFF2-40B4-BE49-F238E27FC236}">
                <a16:creationId xmlns:a16="http://schemas.microsoft.com/office/drawing/2014/main" id="{1AF94933-6438-514F-B237-A77B6DD98C2C}"/>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‹nº›</a:t>
            </a:fld>
            <a:endParaRPr lang="en-US" dirty="0"/>
          </a:p>
        </p:txBody>
      </p:sp>
    </p:spTree>
    <p:extLst>
      <p:ext uri="{BB962C8B-B14F-4D97-AF65-F5344CB8AC3E}">
        <p14:creationId xmlns:p14="http://schemas.microsoft.com/office/powerpoint/2010/main" val="3846124900"/>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Photo Slide 2">
    <p:spTree>
      <p:nvGrpSpPr>
        <p:cNvPr id="1" name=""/>
        <p:cNvGrpSpPr/>
        <p:nvPr/>
      </p:nvGrpSpPr>
      <p:grpSpPr>
        <a:xfrm>
          <a:off x="0" y="0"/>
          <a:ext cx="0" cy="0"/>
          <a:chOff x="0" y="0"/>
          <a:chExt cx="0" cy="0"/>
        </a:xfrm>
      </p:grpSpPr>
      <p:sp>
        <p:nvSpPr>
          <p:cNvPr id="64" name="Rectangle 63">
            <a:extLst>
              <a:ext uri="{FF2B5EF4-FFF2-40B4-BE49-F238E27FC236}">
                <a16:creationId xmlns:a16="http://schemas.microsoft.com/office/drawing/2014/main" id="{C4D380CD-FC10-B947-BA28-DD18C2B065DB}"/>
              </a:ext>
            </a:extLst>
          </p:cNvPr>
          <p:cNvSpPr/>
          <p:nvPr userDrawn="1"/>
        </p:nvSpPr>
        <p:spPr>
          <a:xfrm>
            <a:off x="13749" y="1277646"/>
            <a:ext cx="4174526" cy="3690885"/>
          </a:xfrm>
          <a:prstGeom prst="rect">
            <a:avLst/>
          </a:prstGeom>
          <a:solidFill>
            <a:srgbClr val="8E2F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04" name="Picture Placeholder 103">
            <a:extLst>
              <a:ext uri="{FF2B5EF4-FFF2-40B4-BE49-F238E27FC236}">
                <a16:creationId xmlns:a16="http://schemas.microsoft.com/office/drawing/2014/main" id="{54051B8E-7186-ED46-BFA3-8240E84B794A}"/>
              </a:ext>
            </a:extLst>
          </p:cNvPr>
          <p:cNvSpPr>
            <a:spLocks noGrp="1"/>
          </p:cNvSpPr>
          <p:nvPr>
            <p:ph type="pic" sz="quarter" idx="41"/>
          </p:nvPr>
        </p:nvSpPr>
        <p:spPr>
          <a:xfrm>
            <a:off x="361694" y="472749"/>
            <a:ext cx="6781936" cy="9229189"/>
          </a:xfrm>
          <a:custGeom>
            <a:avLst/>
            <a:gdLst>
              <a:gd name="connsiteX0" fmla="*/ 215873 w 6781936"/>
              <a:gd name="connsiteY0" fmla="*/ 9081722 h 9229189"/>
              <a:gd name="connsiteX1" fmla="*/ 68489 w 6781936"/>
              <a:gd name="connsiteY1" fmla="*/ 9229189 h 9229189"/>
              <a:gd name="connsiteX2" fmla="*/ 67321 w 6781936"/>
              <a:gd name="connsiteY2" fmla="*/ 9229189 h 9229189"/>
              <a:gd name="connsiteX3" fmla="*/ 279371 w 6781936"/>
              <a:gd name="connsiteY3" fmla="*/ 9018677 h 9229189"/>
              <a:gd name="connsiteX4" fmla="*/ 490001 w 6781936"/>
              <a:gd name="connsiteY4" fmla="*/ 9229189 h 9229189"/>
              <a:gd name="connsiteX5" fmla="*/ 487961 w 6781936"/>
              <a:gd name="connsiteY5" fmla="*/ 9229189 h 9229189"/>
              <a:gd name="connsiteX6" fmla="*/ 278353 w 6781936"/>
              <a:gd name="connsiteY6" fmla="*/ 9019699 h 9229189"/>
              <a:gd name="connsiteX7" fmla="*/ 278756 w 6781936"/>
              <a:gd name="connsiteY7" fmla="*/ 9019298 h 9229189"/>
              <a:gd name="connsiteX8" fmla="*/ 278756 w 6781936"/>
              <a:gd name="connsiteY8" fmla="*/ 9019297 h 9229189"/>
              <a:gd name="connsiteX9" fmla="*/ 0 w 6781936"/>
              <a:gd name="connsiteY9" fmla="*/ 8740543 h 9229189"/>
              <a:gd name="connsiteX10" fmla="*/ 97131 w 6781936"/>
              <a:gd name="connsiteY10" fmla="*/ 8837675 h 9229189"/>
              <a:gd name="connsiteX11" fmla="*/ 0 w 6781936"/>
              <a:gd name="connsiteY11" fmla="*/ 8740545 h 9229189"/>
              <a:gd name="connsiteX12" fmla="*/ 341327 w 6781936"/>
              <a:gd name="connsiteY12" fmla="*/ 8457967 h 9229189"/>
              <a:gd name="connsiteX13" fmla="*/ 588978 w 6781936"/>
              <a:gd name="connsiteY13" fmla="*/ 8705548 h 9229189"/>
              <a:gd name="connsiteX14" fmla="*/ 588036 w 6781936"/>
              <a:gd name="connsiteY14" fmla="*/ 8706491 h 9229189"/>
              <a:gd name="connsiteX15" fmla="*/ 2143865 w 6781936"/>
              <a:gd name="connsiteY15" fmla="*/ 7151730 h 9229189"/>
              <a:gd name="connsiteX16" fmla="*/ 1832890 w 6781936"/>
              <a:gd name="connsiteY16" fmla="*/ 7462705 h 9229189"/>
              <a:gd name="connsiteX17" fmla="*/ 2143865 w 6781936"/>
              <a:gd name="connsiteY17" fmla="*/ 7773680 h 9229189"/>
              <a:gd name="connsiteX18" fmla="*/ 2454840 w 6781936"/>
              <a:gd name="connsiteY18" fmla="*/ 7462705 h 9229189"/>
              <a:gd name="connsiteX19" fmla="*/ 1522925 w 6781936"/>
              <a:gd name="connsiteY19" fmla="*/ 7150761 h 9229189"/>
              <a:gd name="connsiteX20" fmla="*/ 1210743 w 6781936"/>
              <a:gd name="connsiteY20" fmla="*/ 7462942 h 9229189"/>
              <a:gd name="connsiteX21" fmla="*/ 1211642 w 6781936"/>
              <a:gd name="connsiteY21" fmla="*/ 7463833 h 9229189"/>
              <a:gd name="connsiteX22" fmla="*/ 901440 w 6781936"/>
              <a:gd name="connsiteY22" fmla="*/ 7774035 h 9229189"/>
              <a:gd name="connsiteX23" fmla="*/ 1211659 w 6781936"/>
              <a:gd name="connsiteY23" fmla="*/ 8084255 h 9229189"/>
              <a:gd name="connsiteX24" fmla="*/ 1211618 w 6781936"/>
              <a:gd name="connsiteY24" fmla="*/ 8084296 h 9229189"/>
              <a:gd name="connsiteX25" fmla="*/ 1211464 w 6781936"/>
              <a:gd name="connsiteY25" fmla="*/ 8084141 h 9229189"/>
              <a:gd name="connsiteX26" fmla="*/ 900489 w 6781936"/>
              <a:gd name="connsiteY26" fmla="*/ 8395116 h 9229189"/>
              <a:gd name="connsiteX27" fmla="*/ 1211464 w 6781936"/>
              <a:gd name="connsiteY27" fmla="*/ 8706090 h 9229189"/>
              <a:gd name="connsiteX28" fmla="*/ 1521536 w 6781936"/>
              <a:gd name="connsiteY28" fmla="*/ 8396019 h 9229189"/>
              <a:gd name="connsiteX29" fmla="*/ 1521689 w 6781936"/>
              <a:gd name="connsiteY29" fmla="*/ 8396174 h 9229189"/>
              <a:gd name="connsiteX30" fmla="*/ 1832709 w 6781936"/>
              <a:gd name="connsiteY30" fmla="*/ 8085243 h 9229189"/>
              <a:gd name="connsiteX31" fmla="*/ 1522489 w 6781936"/>
              <a:gd name="connsiteY31" fmla="*/ 7774936 h 9229189"/>
              <a:gd name="connsiteX32" fmla="*/ 1523390 w 6781936"/>
              <a:gd name="connsiteY32" fmla="*/ 7774035 h 9229189"/>
              <a:gd name="connsiteX33" fmla="*/ 1423638 w 6781936"/>
              <a:gd name="connsiteY33" fmla="*/ 7674284 h 9229189"/>
              <a:gd name="connsiteX34" fmla="*/ 1522924 w 6781936"/>
              <a:gd name="connsiteY34" fmla="*/ 7772846 h 9229189"/>
              <a:gd name="connsiteX35" fmla="*/ 1832828 w 6781936"/>
              <a:gd name="connsiteY35" fmla="*/ 7462942 h 9229189"/>
              <a:gd name="connsiteX36" fmla="*/ 0 w 6781936"/>
              <a:gd name="connsiteY36" fmla="*/ 0 h 9229189"/>
              <a:gd name="connsiteX37" fmla="*/ 6781936 w 6781936"/>
              <a:gd name="connsiteY37" fmla="*/ 0 h 9229189"/>
              <a:gd name="connsiteX38" fmla="*/ 6781936 w 6781936"/>
              <a:gd name="connsiteY38" fmla="*/ 9229189 h 9229189"/>
              <a:gd name="connsiteX39" fmla="*/ 1731942 w 6781936"/>
              <a:gd name="connsiteY39" fmla="*/ 9229189 h 9229189"/>
              <a:gd name="connsiteX40" fmla="*/ 1522405 w 6781936"/>
              <a:gd name="connsiteY40" fmla="*/ 9019652 h 9229189"/>
              <a:gd name="connsiteX41" fmla="*/ 1312869 w 6781936"/>
              <a:gd name="connsiteY41" fmla="*/ 9229189 h 9229189"/>
              <a:gd name="connsiteX42" fmla="*/ 1311427 w 6781936"/>
              <a:gd name="connsiteY42" fmla="*/ 9229189 h 9229189"/>
              <a:gd name="connsiteX43" fmla="*/ 1522540 w 6781936"/>
              <a:gd name="connsiteY43" fmla="*/ 9017956 h 9229189"/>
              <a:gd name="connsiteX44" fmla="*/ 1211477 w 6781936"/>
              <a:gd name="connsiteY44" fmla="*/ 8707070 h 9229189"/>
              <a:gd name="connsiteX45" fmla="*/ 900590 w 6781936"/>
              <a:gd name="connsiteY45" fmla="*/ 9018132 h 9229189"/>
              <a:gd name="connsiteX46" fmla="*/ 1111766 w 6781936"/>
              <a:gd name="connsiteY46" fmla="*/ 9229189 h 9229189"/>
              <a:gd name="connsiteX47" fmla="*/ 1110016 w 6781936"/>
              <a:gd name="connsiteY47" fmla="*/ 9229189 h 9229189"/>
              <a:gd name="connsiteX48" fmla="*/ 900224 w 6781936"/>
              <a:gd name="connsiteY48" fmla="*/ 9019397 h 9229189"/>
              <a:gd name="connsiteX49" fmla="*/ 690432 w 6781936"/>
              <a:gd name="connsiteY49" fmla="*/ 9229189 h 9229189"/>
              <a:gd name="connsiteX50" fmla="*/ 688444 w 6781936"/>
              <a:gd name="connsiteY50" fmla="*/ 9229189 h 9229189"/>
              <a:gd name="connsiteX51" fmla="*/ 900165 w 6781936"/>
              <a:gd name="connsiteY51" fmla="*/ 9017348 h 9229189"/>
              <a:gd name="connsiteX52" fmla="*/ 899646 w 6781936"/>
              <a:gd name="connsiteY52" fmla="*/ 9016829 h 9229189"/>
              <a:gd name="connsiteX53" fmla="*/ 1209887 w 6781936"/>
              <a:gd name="connsiteY53" fmla="*/ 8706588 h 9229189"/>
              <a:gd name="connsiteX54" fmla="*/ 899305 w 6781936"/>
              <a:gd name="connsiteY54" fmla="*/ 8396006 h 9229189"/>
              <a:gd name="connsiteX55" fmla="*/ 899448 w 6781936"/>
              <a:gd name="connsiteY55" fmla="*/ 8395863 h 9229189"/>
              <a:gd name="connsiteX56" fmla="*/ 899488 w 6781936"/>
              <a:gd name="connsiteY56" fmla="*/ 8395903 h 9229189"/>
              <a:gd name="connsiteX57" fmla="*/ 1210507 w 6781936"/>
              <a:gd name="connsiteY57" fmla="*/ 8084972 h 9229189"/>
              <a:gd name="connsiteX58" fmla="*/ 899576 w 6781936"/>
              <a:gd name="connsiteY58" fmla="*/ 7773953 h 9229189"/>
              <a:gd name="connsiteX59" fmla="*/ 589366 w 6781936"/>
              <a:gd name="connsiteY59" fmla="*/ 8084075 h 9229189"/>
              <a:gd name="connsiteX60" fmla="*/ 589326 w 6781936"/>
              <a:gd name="connsiteY60" fmla="*/ 8084034 h 9229189"/>
              <a:gd name="connsiteX61" fmla="*/ 278395 w 6781936"/>
              <a:gd name="connsiteY61" fmla="*/ 8395053 h 9229189"/>
              <a:gd name="connsiteX62" fmla="*/ 278515 w 6781936"/>
              <a:gd name="connsiteY62" fmla="*/ 8395173 h 9229189"/>
              <a:gd name="connsiteX63" fmla="*/ 0 w 6781936"/>
              <a:gd name="connsiteY63" fmla="*/ 8673687 h 9229189"/>
              <a:gd name="connsiteX64" fmla="*/ 0 w 6781936"/>
              <a:gd name="connsiteY64" fmla="*/ 8673557 h 9229189"/>
              <a:gd name="connsiteX65" fmla="*/ 276777 w 6781936"/>
              <a:gd name="connsiteY65" fmla="*/ 8396704 h 9229189"/>
              <a:gd name="connsiteX66" fmla="*/ 0 w 6781936"/>
              <a:gd name="connsiteY66" fmla="*/ 8120005 h 9229189"/>
              <a:gd name="connsiteX67" fmla="*/ 0 w 6781936"/>
              <a:gd name="connsiteY67" fmla="*/ 8118233 h 9229189"/>
              <a:gd name="connsiteX68" fmla="*/ 277228 w 6781936"/>
              <a:gd name="connsiteY68" fmla="*/ 8395538 h 9229189"/>
              <a:gd name="connsiteX69" fmla="*/ 588247 w 6781936"/>
              <a:gd name="connsiteY69" fmla="*/ 8084607 h 9229189"/>
              <a:gd name="connsiteX70" fmla="*/ 277665 w 6781936"/>
              <a:gd name="connsiteY70" fmla="*/ 7773938 h 9229189"/>
              <a:gd name="connsiteX71" fmla="*/ 278756 w 6781936"/>
              <a:gd name="connsiteY71" fmla="*/ 7772847 h 9229189"/>
              <a:gd name="connsiteX72" fmla="*/ 0 w 6781936"/>
              <a:gd name="connsiteY72" fmla="*/ 7496127 h 9229189"/>
              <a:gd name="connsiteX73" fmla="*/ 0 w 6781936"/>
              <a:gd name="connsiteY73" fmla="*/ 4495779 h 9229189"/>
              <a:gd name="connsiteX74" fmla="*/ 3826583 w 6781936"/>
              <a:gd name="connsiteY74" fmla="*/ 4495779 h 9229189"/>
              <a:gd name="connsiteX75" fmla="*/ 3826583 w 6781936"/>
              <a:gd name="connsiteY75" fmla="*/ 804894 h 9229189"/>
              <a:gd name="connsiteX76" fmla="*/ 0 w 6781936"/>
              <a:gd name="connsiteY76" fmla="*/ 804894 h 9229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6781936" h="9229189">
                <a:moveTo>
                  <a:pt x="215873" y="9081722"/>
                </a:moveTo>
                <a:lnTo>
                  <a:pt x="68489" y="9229189"/>
                </a:lnTo>
                <a:lnTo>
                  <a:pt x="67321" y="9229189"/>
                </a:lnTo>
                <a:close/>
                <a:moveTo>
                  <a:pt x="279371" y="9018677"/>
                </a:moveTo>
                <a:lnTo>
                  <a:pt x="490001" y="9229189"/>
                </a:lnTo>
                <a:lnTo>
                  <a:pt x="487961" y="9229189"/>
                </a:lnTo>
                <a:lnTo>
                  <a:pt x="278353" y="9019699"/>
                </a:lnTo>
                <a:lnTo>
                  <a:pt x="278756" y="9019298"/>
                </a:lnTo>
                <a:lnTo>
                  <a:pt x="278756" y="9019297"/>
                </a:lnTo>
                <a:close/>
                <a:moveTo>
                  <a:pt x="0" y="8740543"/>
                </a:moveTo>
                <a:lnTo>
                  <a:pt x="97131" y="8837675"/>
                </a:lnTo>
                <a:lnTo>
                  <a:pt x="0" y="8740545"/>
                </a:lnTo>
                <a:close/>
                <a:moveTo>
                  <a:pt x="341327" y="8457967"/>
                </a:moveTo>
                <a:lnTo>
                  <a:pt x="588978" y="8705548"/>
                </a:lnTo>
                <a:lnTo>
                  <a:pt x="588036" y="8706491"/>
                </a:lnTo>
                <a:close/>
                <a:moveTo>
                  <a:pt x="2143865" y="7151730"/>
                </a:moveTo>
                <a:lnTo>
                  <a:pt x="1832890" y="7462705"/>
                </a:lnTo>
                <a:lnTo>
                  <a:pt x="2143865" y="7773680"/>
                </a:lnTo>
                <a:lnTo>
                  <a:pt x="2454840" y="7462705"/>
                </a:lnTo>
                <a:close/>
                <a:moveTo>
                  <a:pt x="1522925" y="7150761"/>
                </a:moveTo>
                <a:lnTo>
                  <a:pt x="1210743" y="7462942"/>
                </a:lnTo>
                <a:lnTo>
                  <a:pt x="1211642" y="7463833"/>
                </a:lnTo>
                <a:lnTo>
                  <a:pt x="901440" y="7774035"/>
                </a:lnTo>
                <a:lnTo>
                  <a:pt x="1211659" y="8084255"/>
                </a:lnTo>
                <a:lnTo>
                  <a:pt x="1211618" y="8084296"/>
                </a:lnTo>
                <a:lnTo>
                  <a:pt x="1211464" y="8084141"/>
                </a:lnTo>
                <a:lnTo>
                  <a:pt x="900489" y="8395116"/>
                </a:lnTo>
                <a:lnTo>
                  <a:pt x="1211464" y="8706090"/>
                </a:lnTo>
                <a:lnTo>
                  <a:pt x="1521536" y="8396019"/>
                </a:lnTo>
                <a:lnTo>
                  <a:pt x="1521689" y="8396174"/>
                </a:lnTo>
                <a:lnTo>
                  <a:pt x="1832709" y="8085243"/>
                </a:lnTo>
                <a:lnTo>
                  <a:pt x="1522489" y="7774936"/>
                </a:lnTo>
                <a:lnTo>
                  <a:pt x="1523390" y="7774035"/>
                </a:lnTo>
                <a:lnTo>
                  <a:pt x="1423638" y="7674284"/>
                </a:lnTo>
                <a:lnTo>
                  <a:pt x="1522924" y="7772846"/>
                </a:lnTo>
                <a:lnTo>
                  <a:pt x="1832828" y="7462942"/>
                </a:lnTo>
                <a:close/>
                <a:moveTo>
                  <a:pt x="0" y="0"/>
                </a:moveTo>
                <a:lnTo>
                  <a:pt x="6781936" y="0"/>
                </a:lnTo>
                <a:lnTo>
                  <a:pt x="6781936" y="9229189"/>
                </a:lnTo>
                <a:lnTo>
                  <a:pt x="1731942" y="9229189"/>
                </a:lnTo>
                <a:lnTo>
                  <a:pt x="1522405" y="9019652"/>
                </a:lnTo>
                <a:lnTo>
                  <a:pt x="1312869" y="9229189"/>
                </a:lnTo>
                <a:lnTo>
                  <a:pt x="1311427" y="9229189"/>
                </a:lnTo>
                <a:lnTo>
                  <a:pt x="1522540" y="9017956"/>
                </a:lnTo>
                <a:lnTo>
                  <a:pt x="1211477" y="8707070"/>
                </a:lnTo>
                <a:lnTo>
                  <a:pt x="900590" y="9018132"/>
                </a:lnTo>
                <a:lnTo>
                  <a:pt x="1111766" y="9229189"/>
                </a:lnTo>
                <a:lnTo>
                  <a:pt x="1110016" y="9229189"/>
                </a:lnTo>
                <a:lnTo>
                  <a:pt x="900224" y="9019397"/>
                </a:lnTo>
                <a:lnTo>
                  <a:pt x="690432" y="9229189"/>
                </a:lnTo>
                <a:lnTo>
                  <a:pt x="688444" y="9229189"/>
                </a:lnTo>
                <a:lnTo>
                  <a:pt x="900165" y="9017348"/>
                </a:lnTo>
                <a:lnTo>
                  <a:pt x="899646" y="9016829"/>
                </a:lnTo>
                <a:lnTo>
                  <a:pt x="1209887" y="8706588"/>
                </a:lnTo>
                <a:lnTo>
                  <a:pt x="899305" y="8396006"/>
                </a:lnTo>
                <a:lnTo>
                  <a:pt x="899448" y="8395863"/>
                </a:lnTo>
                <a:lnTo>
                  <a:pt x="899488" y="8395903"/>
                </a:lnTo>
                <a:lnTo>
                  <a:pt x="1210507" y="8084972"/>
                </a:lnTo>
                <a:lnTo>
                  <a:pt x="899576" y="7773953"/>
                </a:lnTo>
                <a:lnTo>
                  <a:pt x="589366" y="8084075"/>
                </a:lnTo>
                <a:lnTo>
                  <a:pt x="589326" y="8084034"/>
                </a:lnTo>
                <a:lnTo>
                  <a:pt x="278395" y="8395053"/>
                </a:lnTo>
                <a:lnTo>
                  <a:pt x="278515" y="8395173"/>
                </a:lnTo>
                <a:lnTo>
                  <a:pt x="0" y="8673687"/>
                </a:lnTo>
                <a:lnTo>
                  <a:pt x="0" y="8673557"/>
                </a:lnTo>
                <a:lnTo>
                  <a:pt x="276777" y="8396704"/>
                </a:lnTo>
                <a:lnTo>
                  <a:pt x="0" y="8120005"/>
                </a:lnTo>
                <a:lnTo>
                  <a:pt x="0" y="8118233"/>
                </a:lnTo>
                <a:lnTo>
                  <a:pt x="277228" y="8395538"/>
                </a:lnTo>
                <a:lnTo>
                  <a:pt x="588247" y="8084607"/>
                </a:lnTo>
                <a:lnTo>
                  <a:pt x="277665" y="7773938"/>
                </a:lnTo>
                <a:lnTo>
                  <a:pt x="278756" y="7772847"/>
                </a:lnTo>
                <a:lnTo>
                  <a:pt x="0" y="7496127"/>
                </a:lnTo>
                <a:lnTo>
                  <a:pt x="0" y="4495779"/>
                </a:lnTo>
                <a:lnTo>
                  <a:pt x="3826583" y="4495779"/>
                </a:lnTo>
                <a:lnTo>
                  <a:pt x="3826583" y="804894"/>
                </a:lnTo>
                <a:lnTo>
                  <a:pt x="0" y="804894"/>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
        <p:nvSpPr>
          <p:cNvPr id="56" name="Text Placeholder 23">
            <a:extLst>
              <a:ext uri="{FF2B5EF4-FFF2-40B4-BE49-F238E27FC236}">
                <a16:creationId xmlns:a16="http://schemas.microsoft.com/office/drawing/2014/main" id="{7DC7EF96-8108-0641-A4BF-5E7AB13B170D}"/>
              </a:ext>
            </a:extLst>
          </p:cNvPr>
          <p:cNvSpPr>
            <a:spLocks noGrp="1"/>
          </p:cNvSpPr>
          <p:nvPr>
            <p:ph type="body" sz="quarter" idx="14" hasCustomPrompt="1"/>
          </p:nvPr>
        </p:nvSpPr>
        <p:spPr>
          <a:xfrm>
            <a:off x="3106386" y="3393854"/>
            <a:ext cx="785328" cy="1056987"/>
          </a:xfrm>
          <a:prstGeom prst="rect">
            <a:avLst/>
          </a:prstGeom>
        </p:spPr>
        <p:txBody>
          <a:bodyPr anchor="t">
            <a:normAutofit/>
          </a:bodyPr>
          <a:lstStyle>
            <a:lvl1pPr marL="0" indent="0" algn="r">
              <a:buNone/>
              <a:defRPr sz="9600" b="1" i="0" baseline="0">
                <a:solidFill>
                  <a:srgbClr val="F9A835"/>
                </a:solidFill>
                <a:latin typeface="Times New Roman" charset="0"/>
                <a:ea typeface="Times New Roman" charset="0"/>
                <a:cs typeface="Times New Roman" charset="0"/>
              </a:defRPr>
            </a:lvl1pPr>
          </a:lstStyle>
          <a:p>
            <a:pPr lvl="0"/>
            <a:r>
              <a:rPr lang="en-US" dirty="0"/>
              <a:t>”</a:t>
            </a:r>
          </a:p>
        </p:txBody>
      </p:sp>
      <p:sp>
        <p:nvSpPr>
          <p:cNvPr id="57" name="Text Placeholder 23">
            <a:extLst>
              <a:ext uri="{FF2B5EF4-FFF2-40B4-BE49-F238E27FC236}">
                <a16:creationId xmlns:a16="http://schemas.microsoft.com/office/drawing/2014/main" id="{B4462BBB-3951-4F47-B7D8-693E7BC7334A}"/>
              </a:ext>
            </a:extLst>
          </p:cNvPr>
          <p:cNvSpPr>
            <a:spLocks noGrp="1"/>
          </p:cNvSpPr>
          <p:nvPr>
            <p:ph type="body" sz="quarter" idx="13" hasCustomPrompt="1"/>
          </p:nvPr>
        </p:nvSpPr>
        <p:spPr>
          <a:xfrm>
            <a:off x="464104" y="1838536"/>
            <a:ext cx="3418702" cy="2586284"/>
          </a:xfrm>
          <a:prstGeom prst="rect">
            <a:avLst/>
          </a:prstGeom>
        </p:spPr>
        <p:txBody>
          <a:bodyPr anchor="ctr">
            <a:normAutofit/>
          </a:bodyPr>
          <a:lstStyle>
            <a:lvl1pPr marL="0" indent="0" algn="ctr">
              <a:buNone/>
              <a:defRPr sz="1801" b="0" i="1" baseline="0">
                <a:solidFill>
                  <a:schemeClr val="bg1"/>
                </a:solidFill>
                <a:latin typeface="Calibri" panose="020F0502020204030204" pitchFamily="34" charset="0"/>
                <a:cs typeface="Calibri" panose="020F0502020204030204" pitchFamily="34" charset="0"/>
              </a:defRPr>
            </a:lvl1pPr>
          </a:lstStyle>
          <a:p>
            <a:pPr lvl="0"/>
            <a:r>
              <a:rPr lang="en-US" dirty="0"/>
              <a:t>Quote Slide</a:t>
            </a:r>
          </a:p>
        </p:txBody>
      </p:sp>
      <p:sp>
        <p:nvSpPr>
          <p:cNvPr id="58" name="Text Placeholder 23">
            <a:extLst>
              <a:ext uri="{FF2B5EF4-FFF2-40B4-BE49-F238E27FC236}">
                <a16:creationId xmlns:a16="http://schemas.microsoft.com/office/drawing/2014/main" id="{EB3FD478-412D-C64F-85F3-3C0B522FCB9C}"/>
              </a:ext>
            </a:extLst>
          </p:cNvPr>
          <p:cNvSpPr>
            <a:spLocks noGrp="1"/>
          </p:cNvSpPr>
          <p:nvPr>
            <p:ph type="body" sz="quarter" idx="15" hasCustomPrompt="1"/>
          </p:nvPr>
        </p:nvSpPr>
        <p:spPr>
          <a:xfrm>
            <a:off x="455196" y="1812516"/>
            <a:ext cx="2003444" cy="936605"/>
          </a:xfrm>
          <a:prstGeom prst="rect">
            <a:avLst/>
          </a:prstGeom>
        </p:spPr>
        <p:txBody>
          <a:bodyPr anchor="t">
            <a:normAutofit/>
          </a:bodyPr>
          <a:lstStyle>
            <a:lvl1pPr marL="0" indent="0" algn="l">
              <a:buNone/>
              <a:defRPr sz="9600" b="1" i="0" baseline="0">
                <a:solidFill>
                  <a:srgbClr val="F9A835"/>
                </a:solidFill>
                <a:latin typeface="Times New Roman" charset="0"/>
                <a:ea typeface="Times New Roman" charset="0"/>
                <a:cs typeface="Times New Roman" charset="0"/>
              </a:defRPr>
            </a:lvl1pPr>
          </a:lstStyle>
          <a:p>
            <a:pPr lvl="0"/>
            <a:r>
              <a:rPr lang="en-US" dirty="0"/>
              <a:t>“</a:t>
            </a:r>
          </a:p>
        </p:txBody>
      </p:sp>
      <p:grpSp>
        <p:nvGrpSpPr>
          <p:cNvPr id="81" name="Group 80">
            <a:extLst>
              <a:ext uri="{FF2B5EF4-FFF2-40B4-BE49-F238E27FC236}">
                <a16:creationId xmlns:a16="http://schemas.microsoft.com/office/drawing/2014/main" id="{C5588AED-56DD-DB4D-9C84-93FCAD6731A0}"/>
              </a:ext>
            </a:extLst>
          </p:cNvPr>
          <p:cNvGrpSpPr/>
          <p:nvPr userDrawn="1"/>
        </p:nvGrpSpPr>
        <p:grpSpPr>
          <a:xfrm>
            <a:off x="135375" y="7623509"/>
            <a:ext cx="2590078" cy="2250924"/>
            <a:chOff x="-220413" y="5470274"/>
            <a:chExt cx="2590079" cy="2250924"/>
          </a:xfrm>
        </p:grpSpPr>
        <p:sp>
          <p:nvSpPr>
            <p:cNvPr id="82" name="Freeform 81">
              <a:extLst>
                <a:ext uri="{FF2B5EF4-FFF2-40B4-BE49-F238E27FC236}">
                  <a16:creationId xmlns:a16="http://schemas.microsoft.com/office/drawing/2014/main" id="{61FE8491-FC71-6E4C-89EC-3D542256B445}"/>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sp>
          <p:nvSpPr>
            <p:cNvPr id="83" name="Freeform 82">
              <a:extLst>
                <a:ext uri="{FF2B5EF4-FFF2-40B4-BE49-F238E27FC236}">
                  <a16:creationId xmlns:a16="http://schemas.microsoft.com/office/drawing/2014/main" id="{957002ED-A16C-4A48-B204-77A789F5C920}"/>
                </a:ext>
              </a:extLst>
            </p:cNvPr>
            <p:cNvSpPr/>
            <p:nvPr/>
          </p:nvSpPr>
          <p:spPr>
            <a:xfrm rot="18899028">
              <a:off x="997580"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84" name="Freeform 83">
              <a:extLst>
                <a:ext uri="{FF2B5EF4-FFF2-40B4-BE49-F238E27FC236}">
                  <a16:creationId xmlns:a16="http://schemas.microsoft.com/office/drawing/2014/main" id="{D56F8157-B6DD-494D-9ED1-FEA5E7D0E500}"/>
                </a:ext>
              </a:extLst>
            </p:cNvPr>
            <p:cNvSpPr/>
            <p:nvPr/>
          </p:nvSpPr>
          <p:spPr>
            <a:xfrm rot="18900000">
              <a:off x="1370144"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85" name="Freeform 84">
              <a:extLst>
                <a:ext uri="{FF2B5EF4-FFF2-40B4-BE49-F238E27FC236}">
                  <a16:creationId xmlns:a16="http://schemas.microsoft.com/office/drawing/2014/main" id="{1697B2EA-B986-A849-A1AA-53F9F9B54D5C}"/>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86" name="Freeform 85">
              <a:extLst>
                <a:ext uri="{FF2B5EF4-FFF2-40B4-BE49-F238E27FC236}">
                  <a16:creationId xmlns:a16="http://schemas.microsoft.com/office/drawing/2014/main" id="{19BE3A7F-D35B-1D49-9006-6A60087807B5}"/>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87" name="Freeform 86">
              <a:extLst>
                <a:ext uri="{FF2B5EF4-FFF2-40B4-BE49-F238E27FC236}">
                  <a16:creationId xmlns:a16="http://schemas.microsoft.com/office/drawing/2014/main" id="{088043D3-B577-4F49-BEB7-739571F35EED}"/>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sp>
          <p:nvSpPr>
            <p:cNvPr id="88" name="Freeform 87">
              <a:extLst>
                <a:ext uri="{FF2B5EF4-FFF2-40B4-BE49-F238E27FC236}">
                  <a16:creationId xmlns:a16="http://schemas.microsoft.com/office/drawing/2014/main" id="{AC6B0B02-D62A-D741-9C26-E4CB94B05995}"/>
                </a:ext>
              </a:extLst>
            </p:cNvPr>
            <p:cNvSpPr/>
            <p:nvPr/>
          </p:nvSpPr>
          <p:spPr>
            <a:xfrm rot="18900000">
              <a:off x="684927"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dirty="0">
                <a:latin typeface="Calibri" panose="020F0502020204030204" pitchFamily="34" charset="0"/>
              </a:endParaRPr>
            </a:p>
          </p:txBody>
        </p:sp>
        <p:sp>
          <p:nvSpPr>
            <p:cNvPr id="89" name="Freeform 88">
              <a:extLst>
                <a:ext uri="{FF2B5EF4-FFF2-40B4-BE49-F238E27FC236}">
                  <a16:creationId xmlns:a16="http://schemas.microsoft.com/office/drawing/2014/main" id="{90257E80-BD1F-7446-9818-2ECBE0C1B3B3}"/>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90" name="Freeform 89">
              <a:extLst>
                <a:ext uri="{FF2B5EF4-FFF2-40B4-BE49-F238E27FC236}">
                  <a16:creationId xmlns:a16="http://schemas.microsoft.com/office/drawing/2014/main" id="{686A58B8-6778-7E47-BC1C-46DEF49094CD}"/>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91" name="Freeform 90">
              <a:extLst>
                <a:ext uri="{FF2B5EF4-FFF2-40B4-BE49-F238E27FC236}">
                  <a16:creationId xmlns:a16="http://schemas.microsoft.com/office/drawing/2014/main" id="{32B872EF-7BF4-8E4B-9567-0EF5A82B3D0A}"/>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dirty="0">
                <a:latin typeface="Calibri" panose="020F0502020204030204" pitchFamily="34" charset="0"/>
              </a:endParaRPr>
            </a:p>
          </p:txBody>
        </p:sp>
        <p:sp>
          <p:nvSpPr>
            <p:cNvPr id="92" name="Freeform 91">
              <a:extLst>
                <a:ext uri="{FF2B5EF4-FFF2-40B4-BE49-F238E27FC236}">
                  <a16:creationId xmlns:a16="http://schemas.microsoft.com/office/drawing/2014/main" id="{B736276B-CF26-CA43-9770-A660CBE4AD6C}"/>
                </a:ext>
              </a:extLst>
            </p:cNvPr>
            <p:cNvSpPr/>
            <p:nvPr/>
          </p:nvSpPr>
          <p:spPr>
            <a:xfrm rot="18900000">
              <a:off x="1929881"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93" name="Freeform 92">
              <a:extLst>
                <a:ext uri="{FF2B5EF4-FFF2-40B4-BE49-F238E27FC236}">
                  <a16:creationId xmlns:a16="http://schemas.microsoft.com/office/drawing/2014/main" id="{FEB0E57B-011F-E44C-B932-78E9755D5752}"/>
                </a:ext>
              </a:extLst>
            </p:cNvPr>
            <p:cNvSpPr/>
            <p:nvPr/>
          </p:nvSpPr>
          <p:spPr>
            <a:xfrm>
              <a:off x="1216651"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94" name="Freeform 93">
              <a:extLst>
                <a:ext uri="{FF2B5EF4-FFF2-40B4-BE49-F238E27FC236}">
                  <a16:creationId xmlns:a16="http://schemas.microsoft.com/office/drawing/2014/main" id="{6BE1BAC7-BCEA-F64A-9E0B-36E283E04B26}"/>
                </a:ext>
              </a:extLst>
            </p:cNvPr>
            <p:cNvSpPr/>
            <p:nvPr/>
          </p:nvSpPr>
          <p:spPr>
            <a:xfrm rot="18900486">
              <a:off x="1307749"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95" name="Freeform 94">
              <a:extLst>
                <a:ext uri="{FF2B5EF4-FFF2-40B4-BE49-F238E27FC236}">
                  <a16:creationId xmlns:a16="http://schemas.microsoft.com/office/drawing/2014/main" id="{C93C8C0B-FB80-2440-AF60-4463CA55C1AE}"/>
                </a:ext>
              </a:extLst>
            </p:cNvPr>
            <p:cNvSpPr/>
            <p:nvPr/>
          </p:nvSpPr>
          <p:spPr>
            <a:xfrm rot="18900000">
              <a:off x="997478"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dirty="0">
                <a:latin typeface="Calibri" panose="020F0502020204030204" pitchFamily="34" charset="0"/>
              </a:endParaRPr>
            </a:p>
          </p:txBody>
        </p:sp>
        <p:sp>
          <p:nvSpPr>
            <p:cNvPr id="96" name="Freeform 95">
              <a:extLst>
                <a:ext uri="{FF2B5EF4-FFF2-40B4-BE49-F238E27FC236}">
                  <a16:creationId xmlns:a16="http://schemas.microsoft.com/office/drawing/2014/main" id="{B13510DC-D5FE-3D47-86C7-428E03EAC491}"/>
                </a:ext>
              </a:extLst>
            </p:cNvPr>
            <p:cNvSpPr/>
            <p:nvPr/>
          </p:nvSpPr>
          <p:spPr>
            <a:xfrm rot="18900486">
              <a:off x="685546"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dirty="0">
                <a:latin typeface="Calibri" panose="020F0502020204030204" pitchFamily="34" charset="0"/>
              </a:endParaRPr>
            </a:p>
          </p:txBody>
        </p:sp>
        <p:sp>
          <p:nvSpPr>
            <p:cNvPr id="97" name="Freeform 96">
              <a:extLst>
                <a:ext uri="{FF2B5EF4-FFF2-40B4-BE49-F238E27FC236}">
                  <a16:creationId xmlns:a16="http://schemas.microsoft.com/office/drawing/2014/main" id="{CF2B8C82-A22F-2940-A581-1812C3F4A0BF}"/>
                </a:ext>
              </a:extLst>
            </p:cNvPr>
            <p:cNvSpPr/>
            <p:nvPr/>
          </p:nvSpPr>
          <p:spPr>
            <a:xfrm rot="18900000">
              <a:off x="998429"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98" name="Freeform 97">
              <a:extLst>
                <a:ext uri="{FF2B5EF4-FFF2-40B4-BE49-F238E27FC236}">
                  <a16:creationId xmlns:a16="http://schemas.microsoft.com/office/drawing/2014/main" id="{0BAE497C-0D6A-3446-BD01-FC64B522DE6B}"/>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99" name="Freeform 98">
              <a:extLst>
                <a:ext uri="{FF2B5EF4-FFF2-40B4-BE49-F238E27FC236}">
                  <a16:creationId xmlns:a16="http://schemas.microsoft.com/office/drawing/2014/main" id="{52D0E8A2-511B-904D-8EB9-96DB62CC2607}"/>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grpSp>
      <p:sp>
        <p:nvSpPr>
          <p:cNvPr id="100" name="Slide Number Placeholder 5">
            <a:extLst>
              <a:ext uri="{FF2B5EF4-FFF2-40B4-BE49-F238E27FC236}">
                <a16:creationId xmlns:a16="http://schemas.microsoft.com/office/drawing/2014/main" id="{83960161-A61D-6B4B-A296-0BCF95091095}"/>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‹nº›</a:t>
            </a:fld>
            <a:endParaRPr lang="en-US" dirty="0"/>
          </a:p>
        </p:txBody>
      </p:sp>
    </p:spTree>
    <p:extLst>
      <p:ext uri="{BB962C8B-B14F-4D97-AF65-F5344CB8AC3E}">
        <p14:creationId xmlns:p14="http://schemas.microsoft.com/office/powerpoint/2010/main" val="35883083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Photo Slide 1">
    <p:spTree>
      <p:nvGrpSpPr>
        <p:cNvPr id="1" name=""/>
        <p:cNvGrpSpPr/>
        <p:nvPr/>
      </p:nvGrpSpPr>
      <p:grpSpPr>
        <a:xfrm>
          <a:off x="0" y="0"/>
          <a:ext cx="0" cy="0"/>
          <a:chOff x="0" y="0"/>
          <a:chExt cx="0" cy="0"/>
        </a:xfrm>
      </p:grpSpPr>
      <p:sp>
        <p:nvSpPr>
          <p:cNvPr id="297" name="Rectangle 296">
            <a:extLst>
              <a:ext uri="{FF2B5EF4-FFF2-40B4-BE49-F238E27FC236}">
                <a16:creationId xmlns:a16="http://schemas.microsoft.com/office/drawing/2014/main" id="{2B26CA4D-2206-644B-BD65-754E83CF460F}"/>
              </a:ext>
            </a:extLst>
          </p:cNvPr>
          <p:cNvSpPr/>
          <p:nvPr userDrawn="1"/>
        </p:nvSpPr>
        <p:spPr>
          <a:xfrm flipV="1">
            <a:off x="740928" y="6920404"/>
            <a:ext cx="6832572" cy="3108177"/>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33" name="Text Placeholder 32">
            <a:extLst>
              <a:ext uri="{FF2B5EF4-FFF2-40B4-BE49-F238E27FC236}">
                <a16:creationId xmlns:a16="http://schemas.microsoft.com/office/drawing/2014/main" id="{A727C006-75BB-A447-8A65-530003183684}"/>
              </a:ext>
            </a:extLst>
          </p:cNvPr>
          <p:cNvSpPr>
            <a:spLocks noGrp="1"/>
          </p:cNvSpPr>
          <p:nvPr>
            <p:ph type="body" sz="quarter" idx="30" hasCustomPrompt="1"/>
          </p:nvPr>
        </p:nvSpPr>
        <p:spPr>
          <a:xfrm>
            <a:off x="922453" y="4947138"/>
            <a:ext cx="2251185" cy="1725894"/>
          </a:xfrm>
          <a:prstGeom prst="rect">
            <a:avLst/>
          </a:prstGeom>
        </p:spPr>
        <p:txBody>
          <a:bodyPr>
            <a:noAutofit/>
          </a:bodyPr>
          <a:lstStyle>
            <a:lvl1pPr marL="0" indent="0" algn="l">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HEADING</a:t>
            </a:r>
            <a:endParaRPr lang="en-US" dirty="0"/>
          </a:p>
        </p:txBody>
      </p:sp>
      <p:sp>
        <p:nvSpPr>
          <p:cNvPr id="334" name="Text Placeholder 32">
            <a:extLst>
              <a:ext uri="{FF2B5EF4-FFF2-40B4-BE49-F238E27FC236}">
                <a16:creationId xmlns:a16="http://schemas.microsoft.com/office/drawing/2014/main" id="{3D2FCAC4-8FFC-9E44-A348-FCF3F5BFF6E9}"/>
              </a:ext>
            </a:extLst>
          </p:cNvPr>
          <p:cNvSpPr>
            <a:spLocks noGrp="1"/>
          </p:cNvSpPr>
          <p:nvPr>
            <p:ph type="body" sz="quarter" idx="32" hasCustomPrompt="1"/>
          </p:nvPr>
        </p:nvSpPr>
        <p:spPr>
          <a:xfrm>
            <a:off x="1081382" y="7370042"/>
            <a:ext cx="6143488" cy="2231157"/>
          </a:xfrm>
          <a:prstGeom prst="rect">
            <a:avLst/>
          </a:prstGeom>
        </p:spPr>
        <p:txBody>
          <a:bodyPr numCol="2" spcCol="288000" anchor="t">
            <a:noAutofit/>
          </a:bodyPr>
          <a:lstStyle>
            <a:lvl1pPr marL="0" indent="0" algn="just">
              <a:lnSpc>
                <a:spcPct val="100000"/>
              </a:lnSpc>
              <a:spcBef>
                <a:spcPts val="0"/>
              </a:spcBef>
              <a:buNone/>
              <a:defRPr sz="11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101" name="Picture Placeholder 100">
            <a:extLst>
              <a:ext uri="{FF2B5EF4-FFF2-40B4-BE49-F238E27FC236}">
                <a16:creationId xmlns:a16="http://schemas.microsoft.com/office/drawing/2014/main" id="{97F1609C-CD1F-064C-A87A-872A190BA5E2}"/>
              </a:ext>
            </a:extLst>
          </p:cNvPr>
          <p:cNvSpPr>
            <a:spLocks noGrp="1"/>
          </p:cNvSpPr>
          <p:nvPr>
            <p:ph type="pic" sz="quarter" idx="41"/>
          </p:nvPr>
        </p:nvSpPr>
        <p:spPr>
          <a:xfrm>
            <a:off x="-1" y="30722"/>
            <a:ext cx="7559675" cy="4462697"/>
          </a:xfrm>
          <a:custGeom>
            <a:avLst/>
            <a:gdLst>
              <a:gd name="connsiteX0" fmla="*/ 7342778 w 7559675"/>
              <a:gd name="connsiteY0" fmla="*/ 4311979 h 4462697"/>
              <a:gd name="connsiteX1" fmla="*/ 7494604 w 7559675"/>
              <a:gd name="connsiteY1" fmla="*/ 4462697 h 4462697"/>
              <a:gd name="connsiteX2" fmla="*/ 7493410 w 7559675"/>
              <a:gd name="connsiteY2" fmla="*/ 4462697 h 4462697"/>
              <a:gd name="connsiteX3" fmla="*/ 7279265 w 7559675"/>
              <a:gd name="connsiteY3" fmla="*/ 4248919 h 4462697"/>
              <a:gd name="connsiteX4" fmla="*/ 7279878 w 7559675"/>
              <a:gd name="connsiteY4" fmla="*/ 4249538 h 4462697"/>
              <a:gd name="connsiteX5" fmla="*/ 7279878 w 7559675"/>
              <a:gd name="connsiteY5" fmla="*/ 4249539 h 4462697"/>
              <a:gd name="connsiteX6" fmla="*/ 7280281 w 7559675"/>
              <a:gd name="connsiteY6" fmla="*/ 4249940 h 4462697"/>
              <a:gd name="connsiteX7" fmla="*/ 7067404 w 7559675"/>
              <a:gd name="connsiteY7" fmla="*/ 4462697 h 4462697"/>
              <a:gd name="connsiteX8" fmla="*/ 7065363 w 7559675"/>
              <a:gd name="connsiteY8" fmla="*/ 4462697 h 4462697"/>
              <a:gd name="connsiteX9" fmla="*/ 7559675 w 7559675"/>
              <a:gd name="connsiteY9" fmla="*/ 3969743 h 4462697"/>
              <a:gd name="connsiteX10" fmla="*/ 7559675 w 7559675"/>
              <a:gd name="connsiteY10" fmla="*/ 3969745 h 4462697"/>
              <a:gd name="connsiteX11" fmla="*/ 7483013 w 7559675"/>
              <a:gd name="connsiteY11" fmla="*/ 4046406 h 4462697"/>
              <a:gd name="connsiteX12" fmla="*/ 7217251 w 7559675"/>
              <a:gd name="connsiteY12" fmla="*/ 3688265 h 4462697"/>
              <a:gd name="connsiteX13" fmla="*/ 6970598 w 7559675"/>
              <a:gd name="connsiteY13" fmla="*/ 3936729 h 4462697"/>
              <a:gd name="connsiteX14" fmla="*/ 6969657 w 7559675"/>
              <a:gd name="connsiteY14" fmla="*/ 3935788 h 4462697"/>
              <a:gd name="connsiteX15" fmla="*/ 5414769 w 7559675"/>
              <a:gd name="connsiteY15" fmla="*/ 2381971 h 4462697"/>
              <a:gd name="connsiteX16" fmla="*/ 5103794 w 7559675"/>
              <a:gd name="connsiteY16" fmla="*/ 2692946 h 4462697"/>
              <a:gd name="connsiteX17" fmla="*/ 5414769 w 7559675"/>
              <a:gd name="connsiteY17" fmla="*/ 3003920 h 4462697"/>
              <a:gd name="connsiteX18" fmla="*/ 5725744 w 7559675"/>
              <a:gd name="connsiteY18" fmla="*/ 2692946 h 4462697"/>
              <a:gd name="connsiteX19" fmla="*/ 6035710 w 7559675"/>
              <a:gd name="connsiteY19" fmla="*/ 2381002 h 4462697"/>
              <a:gd name="connsiteX20" fmla="*/ 5725806 w 7559675"/>
              <a:gd name="connsiteY20" fmla="*/ 2693183 h 4462697"/>
              <a:gd name="connsiteX21" fmla="*/ 6035710 w 7559675"/>
              <a:gd name="connsiteY21" fmla="*/ 3003087 h 4462697"/>
              <a:gd name="connsiteX22" fmla="*/ 6135097 w 7559675"/>
              <a:gd name="connsiteY22" fmla="*/ 2904425 h 4462697"/>
              <a:gd name="connsiteX23" fmla="*/ 6035246 w 7559675"/>
              <a:gd name="connsiteY23" fmla="*/ 3004276 h 4462697"/>
              <a:gd name="connsiteX24" fmla="*/ 6036145 w 7559675"/>
              <a:gd name="connsiteY24" fmla="*/ 3005177 h 4462697"/>
              <a:gd name="connsiteX25" fmla="*/ 5725926 w 7559675"/>
              <a:gd name="connsiteY25" fmla="*/ 3315484 h 4462697"/>
              <a:gd name="connsiteX26" fmla="*/ 6036944 w 7559675"/>
              <a:gd name="connsiteY26" fmla="*/ 3626416 h 4462697"/>
              <a:gd name="connsiteX27" fmla="*/ 6037100 w 7559675"/>
              <a:gd name="connsiteY27" fmla="*/ 3626260 h 4462697"/>
              <a:gd name="connsiteX28" fmla="*/ 6347171 w 7559675"/>
              <a:gd name="connsiteY28" fmla="*/ 3936331 h 4462697"/>
              <a:gd name="connsiteX29" fmla="*/ 6658146 w 7559675"/>
              <a:gd name="connsiteY29" fmla="*/ 3625356 h 4462697"/>
              <a:gd name="connsiteX30" fmla="*/ 6347171 w 7559675"/>
              <a:gd name="connsiteY30" fmla="*/ 3314381 h 4462697"/>
              <a:gd name="connsiteX31" fmla="*/ 6347016 w 7559675"/>
              <a:gd name="connsiteY31" fmla="*/ 3314537 h 4462697"/>
              <a:gd name="connsiteX32" fmla="*/ 6346975 w 7559675"/>
              <a:gd name="connsiteY32" fmla="*/ 3314497 h 4462697"/>
              <a:gd name="connsiteX33" fmla="*/ 6657196 w 7559675"/>
              <a:gd name="connsiteY33" fmla="*/ 3004276 h 4462697"/>
              <a:gd name="connsiteX34" fmla="*/ 6346994 w 7559675"/>
              <a:gd name="connsiteY34" fmla="*/ 2694074 h 4462697"/>
              <a:gd name="connsiteX35" fmla="*/ 6347890 w 7559675"/>
              <a:gd name="connsiteY35" fmla="*/ 2693183 h 4462697"/>
              <a:gd name="connsiteX36" fmla="*/ 0 w 7559675"/>
              <a:gd name="connsiteY36" fmla="*/ 0 h 4462697"/>
              <a:gd name="connsiteX37" fmla="*/ 7555804 w 7559675"/>
              <a:gd name="connsiteY37" fmla="*/ 0 h 4462697"/>
              <a:gd name="connsiteX38" fmla="*/ 7555804 w 7559675"/>
              <a:gd name="connsiteY38" fmla="*/ 1707128 h 4462697"/>
              <a:gd name="connsiteX39" fmla="*/ 7559675 w 7559675"/>
              <a:gd name="connsiteY39" fmla="*/ 1707128 h 4462697"/>
              <a:gd name="connsiteX40" fmla="*/ 7559675 w 7559675"/>
              <a:gd name="connsiteY40" fmla="*/ 2725334 h 4462697"/>
              <a:gd name="connsiteX41" fmla="*/ 7279878 w 7559675"/>
              <a:gd name="connsiteY41" fmla="*/ 3003087 h 4462697"/>
              <a:gd name="connsiteX42" fmla="*/ 7280969 w 7559675"/>
              <a:gd name="connsiteY42" fmla="*/ 3004179 h 4462697"/>
              <a:gd name="connsiteX43" fmla="*/ 6970388 w 7559675"/>
              <a:gd name="connsiteY43" fmla="*/ 3314849 h 4462697"/>
              <a:gd name="connsiteX44" fmla="*/ 7281406 w 7559675"/>
              <a:gd name="connsiteY44" fmla="*/ 3625780 h 4462697"/>
              <a:gd name="connsiteX45" fmla="*/ 7559675 w 7559675"/>
              <a:gd name="connsiteY45" fmla="*/ 3347431 h 4462697"/>
              <a:gd name="connsiteX46" fmla="*/ 7559675 w 7559675"/>
              <a:gd name="connsiteY46" fmla="*/ 3349206 h 4462697"/>
              <a:gd name="connsiteX47" fmla="*/ 7281858 w 7559675"/>
              <a:gd name="connsiteY47" fmla="*/ 3626944 h 4462697"/>
              <a:gd name="connsiteX48" fmla="*/ 7559675 w 7559675"/>
              <a:gd name="connsiteY48" fmla="*/ 3904840 h 4462697"/>
              <a:gd name="connsiteX49" fmla="*/ 7559675 w 7559675"/>
              <a:gd name="connsiteY49" fmla="*/ 3904969 h 4462697"/>
              <a:gd name="connsiteX50" fmla="*/ 7280120 w 7559675"/>
              <a:gd name="connsiteY50" fmla="*/ 3625414 h 4462697"/>
              <a:gd name="connsiteX51" fmla="*/ 7280240 w 7559675"/>
              <a:gd name="connsiteY51" fmla="*/ 3625295 h 4462697"/>
              <a:gd name="connsiteX52" fmla="*/ 6969308 w 7559675"/>
              <a:gd name="connsiteY52" fmla="*/ 3314275 h 4462697"/>
              <a:gd name="connsiteX53" fmla="*/ 6969269 w 7559675"/>
              <a:gd name="connsiteY53" fmla="*/ 3314316 h 4462697"/>
              <a:gd name="connsiteX54" fmla="*/ 6659060 w 7559675"/>
              <a:gd name="connsiteY54" fmla="*/ 3004194 h 4462697"/>
              <a:gd name="connsiteX55" fmla="*/ 6348129 w 7559675"/>
              <a:gd name="connsiteY55" fmla="*/ 3315213 h 4462697"/>
              <a:gd name="connsiteX56" fmla="*/ 6659147 w 7559675"/>
              <a:gd name="connsiteY56" fmla="*/ 3626144 h 4462697"/>
              <a:gd name="connsiteX57" fmla="*/ 6659187 w 7559675"/>
              <a:gd name="connsiteY57" fmla="*/ 3626104 h 4462697"/>
              <a:gd name="connsiteX58" fmla="*/ 6659329 w 7559675"/>
              <a:gd name="connsiteY58" fmla="*/ 3626247 h 4462697"/>
              <a:gd name="connsiteX59" fmla="*/ 6348747 w 7559675"/>
              <a:gd name="connsiteY59" fmla="*/ 3936828 h 4462697"/>
              <a:gd name="connsiteX60" fmla="*/ 6658988 w 7559675"/>
              <a:gd name="connsiteY60" fmla="*/ 4247069 h 4462697"/>
              <a:gd name="connsiteX61" fmla="*/ 6658468 w 7559675"/>
              <a:gd name="connsiteY61" fmla="*/ 4247588 h 4462697"/>
              <a:gd name="connsiteX62" fmla="*/ 6873455 w 7559675"/>
              <a:gd name="connsiteY62" fmla="*/ 4462697 h 4462697"/>
              <a:gd name="connsiteX63" fmla="*/ 6871470 w 7559675"/>
              <a:gd name="connsiteY63" fmla="*/ 4462697 h 4462697"/>
              <a:gd name="connsiteX64" fmla="*/ 6658410 w 7559675"/>
              <a:gd name="connsiteY64" fmla="*/ 4249638 h 4462697"/>
              <a:gd name="connsiteX65" fmla="*/ 6445350 w 7559675"/>
              <a:gd name="connsiteY65" fmla="*/ 4462697 h 4462697"/>
              <a:gd name="connsiteX66" fmla="*/ 6443598 w 7559675"/>
              <a:gd name="connsiteY66" fmla="*/ 4462697 h 4462697"/>
              <a:gd name="connsiteX67" fmla="*/ 6658044 w 7559675"/>
              <a:gd name="connsiteY67" fmla="*/ 4248374 h 4462697"/>
              <a:gd name="connsiteX68" fmla="*/ 6347158 w 7559675"/>
              <a:gd name="connsiteY68" fmla="*/ 3937311 h 4462697"/>
              <a:gd name="connsiteX69" fmla="*/ 6036094 w 7559675"/>
              <a:gd name="connsiteY69" fmla="*/ 4248197 h 4462697"/>
              <a:gd name="connsiteX70" fmla="*/ 6250473 w 7559675"/>
              <a:gd name="connsiteY70" fmla="*/ 4462697 h 4462697"/>
              <a:gd name="connsiteX71" fmla="*/ 6249033 w 7559675"/>
              <a:gd name="connsiteY71" fmla="*/ 4462697 h 4462697"/>
              <a:gd name="connsiteX72" fmla="*/ 6036229 w 7559675"/>
              <a:gd name="connsiteY72" fmla="*/ 4249893 h 4462697"/>
              <a:gd name="connsiteX73" fmla="*/ 5823425 w 7559675"/>
              <a:gd name="connsiteY73" fmla="*/ 4462697 h 4462697"/>
              <a:gd name="connsiteX74" fmla="*/ 0 w 7559675"/>
              <a:gd name="connsiteY74" fmla="*/ 4462697 h 446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7559675" h="4462697">
                <a:moveTo>
                  <a:pt x="7342778" y="4311979"/>
                </a:moveTo>
                <a:lnTo>
                  <a:pt x="7494604" y="4462697"/>
                </a:lnTo>
                <a:lnTo>
                  <a:pt x="7493410" y="4462697"/>
                </a:lnTo>
                <a:close/>
                <a:moveTo>
                  <a:pt x="7279265" y="4248919"/>
                </a:moveTo>
                <a:lnTo>
                  <a:pt x="7279878" y="4249538"/>
                </a:lnTo>
                <a:lnTo>
                  <a:pt x="7279878" y="4249539"/>
                </a:lnTo>
                <a:lnTo>
                  <a:pt x="7280281" y="4249940"/>
                </a:lnTo>
                <a:lnTo>
                  <a:pt x="7067404" y="4462697"/>
                </a:lnTo>
                <a:lnTo>
                  <a:pt x="7065363" y="4462697"/>
                </a:lnTo>
                <a:close/>
                <a:moveTo>
                  <a:pt x="7559675" y="3969743"/>
                </a:moveTo>
                <a:lnTo>
                  <a:pt x="7559675" y="3969745"/>
                </a:lnTo>
                <a:lnTo>
                  <a:pt x="7483013" y="4046406"/>
                </a:lnTo>
                <a:close/>
                <a:moveTo>
                  <a:pt x="7217251" y="3688265"/>
                </a:moveTo>
                <a:lnTo>
                  <a:pt x="6970598" y="3936729"/>
                </a:lnTo>
                <a:lnTo>
                  <a:pt x="6969657" y="3935788"/>
                </a:lnTo>
                <a:close/>
                <a:moveTo>
                  <a:pt x="5414769" y="2381971"/>
                </a:moveTo>
                <a:lnTo>
                  <a:pt x="5103794" y="2692946"/>
                </a:lnTo>
                <a:lnTo>
                  <a:pt x="5414769" y="3003920"/>
                </a:lnTo>
                <a:lnTo>
                  <a:pt x="5725744" y="2692946"/>
                </a:lnTo>
                <a:close/>
                <a:moveTo>
                  <a:pt x="6035710" y="2381002"/>
                </a:moveTo>
                <a:lnTo>
                  <a:pt x="5725806" y="2693183"/>
                </a:lnTo>
                <a:lnTo>
                  <a:pt x="6035710" y="3003087"/>
                </a:lnTo>
                <a:lnTo>
                  <a:pt x="6135097" y="2904425"/>
                </a:lnTo>
                <a:lnTo>
                  <a:pt x="6035246" y="3004276"/>
                </a:lnTo>
                <a:lnTo>
                  <a:pt x="6036145" y="3005177"/>
                </a:lnTo>
                <a:lnTo>
                  <a:pt x="5725926" y="3315484"/>
                </a:lnTo>
                <a:lnTo>
                  <a:pt x="6036944" y="3626416"/>
                </a:lnTo>
                <a:lnTo>
                  <a:pt x="6037100" y="3626260"/>
                </a:lnTo>
                <a:lnTo>
                  <a:pt x="6347171" y="3936331"/>
                </a:lnTo>
                <a:lnTo>
                  <a:pt x="6658146" y="3625356"/>
                </a:lnTo>
                <a:lnTo>
                  <a:pt x="6347171" y="3314381"/>
                </a:lnTo>
                <a:lnTo>
                  <a:pt x="6347016" y="3314537"/>
                </a:lnTo>
                <a:lnTo>
                  <a:pt x="6346975" y="3314497"/>
                </a:lnTo>
                <a:lnTo>
                  <a:pt x="6657196" y="3004276"/>
                </a:lnTo>
                <a:lnTo>
                  <a:pt x="6346994" y="2694074"/>
                </a:lnTo>
                <a:lnTo>
                  <a:pt x="6347890" y="2693183"/>
                </a:lnTo>
                <a:close/>
                <a:moveTo>
                  <a:pt x="0" y="0"/>
                </a:moveTo>
                <a:lnTo>
                  <a:pt x="7555804" y="0"/>
                </a:lnTo>
                <a:lnTo>
                  <a:pt x="7555804" y="1707128"/>
                </a:lnTo>
                <a:lnTo>
                  <a:pt x="7559675" y="1707128"/>
                </a:lnTo>
                <a:lnTo>
                  <a:pt x="7559675" y="2725334"/>
                </a:lnTo>
                <a:lnTo>
                  <a:pt x="7279878" y="3003087"/>
                </a:lnTo>
                <a:lnTo>
                  <a:pt x="7280969" y="3004179"/>
                </a:lnTo>
                <a:lnTo>
                  <a:pt x="6970388" y="3314849"/>
                </a:lnTo>
                <a:lnTo>
                  <a:pt x="7281406" y="3625780"/>
                </a:lnTo>
                <a:lnTo>
                  <a:pt x="7559675" y="3347431"/>
                </a:lnTo>
                <a:lnTo>
                  <a:pt x="7559675" y="3349206"/>
                </a:lnTo>
                <a:lnTo>
                  <a:pt x="7281858" y="3626944"/>
                </a:lnTo>
                <a:lnTo>
                  <a:pt x="7559675" y="3904840"/>
                </a:lnTo>
                <a:lnTo>
                  <a:pt x="7559675" y="3904969"/>
                </a:lnTo>
                <a:lnTo>
                  <a:pt x="7280120" y="3625414"/>
                </a:lnTo>
                <a:lnTo>
                  <a:pt x="7280240" y="3625295"/>
                </a:lnTo>
                <a:lnTo>
                  <a:pt x="6969308" y="3314275"/>
                </a:lnTo>
                <a:lnTo>
                  <a:pt x="6969269" y="3314316"/>
                </a:lnTo>
                <a:lnTo>
                  <a:pt x="6659060" y="3004194"/>
                </a:lnTo>
                <a:lnTo>
                  <a:pt x="6348129" y="3315213"/>
                </a:lnTo>
                <a:lnTo>
                  <a:pt x="6659147" y="3626144"/>
                </a:lnTo>
                <a:lnTo>
                  <a:pt x="6659187" y="3626104"/>
                </a:lnTo>
                <a:lnTo>
                  <a:pt x="6659329" y="3626247"/>
                </a:lnTo>
                <a:lnTo>
                  <a:pt x="6348747" y="3936828"/>
                </a:lnTo>
                <a:lnTo>
                  <a:pt x="6658988" y="4247069"/>
                </a:lnTo>
                <a:lnTo>
                  <a:pt x="6658468" y="4247588"/>
                </a:lnTo>
                <a:lnTo>
                  <a:pt x="6873455" y="4462697"/>
                </a:lnTo>
                <a:lnTo>
                  <a:pt x="6871470" y="4462697"/>
                </a:lnTo>
                <a:lnTo>
                  <a:pt x="6658410" y="4249638"/>
                </a:lnTo>
                <a:lnTo>
                  <a:pt x="6445350" y="4462697"/>
                </a:lnTo>
                <a:lnTo>
                  <a:pt x="6443598" y="4462697"/>
                </a:lnTo>
                <a:lnTo>
                  <a:pt x="6658044" y="4248374"/>
                </a:lnTo>
                <a:lnTo>
                  <a:pt x="6347158" y="3937311"/>
                </a:lnTo>
                <a:lnTo>
                  <a:pt x="6036094" y="4248197"/>
                </a:lnTo>
                <a:lnTo>
                  <a:pt x="6250473" y="4462697"/>
                </a:lnTo>
                <a:lnTo>
                  <a:pt x="6249033" y="4462697"/>
                </a:lnTo>
                <a:lnTo>
                  <a:pt x="6036229" y="4249893"/>
                </a:lnTo>
                <a:lnTo>
                  <a:pt x="5823425" y="4462697"/>
                </a:lnTo>
                <a:lnTo>
                  <a:pt x="0" y="4462697"/>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
        <p:nvSpPr>
          <p:cNvPr id="62" name="Text Placeholder 32">
            <a:extLst>
              <a:ext uri="{FF2B5EF4-FFF2-40B4-BE49-F238E27FC236}">
                <a16:creationId xmlns:a16="http://schemas.microsoft.com/office/drawing/2014/main" id="{B220C0F2-0730-3A43-ADC4-566F27A91B40}"/>
              </a:ext>
            </a:extLst>
          </p:cNvPr>
          <p:cNvSpPr>
            <a:spLocks noGrp="1"/>
          </p:cNvSpPr>
          <p:nvPr>
            <p:ph type="body" sz="quarter" idx="42" hasCustomPrompt="1"/>
          </p:nvPr>
        </p:nvSpPr>
        <p:spPr>
          <a:xfrm>
            <a:off x="3319286" y="4945328"/>
            <a:ext cx="3751180" cy="1725894"/>
          </a:xfrm>
          <a:prstGeom prst="rect">
            <a:avLst/>
          </a:prstGeom>
        </p:spPr>
        <p:txBody>
          <a:bodyPr>
            <a:noAutofit/>
          </a:bodyPr>
          <a:lstStyle>
            <a:lvl1pPr marL="0" indent="0" algn="l">
              <a:buNone/>
              <a:defRPr sz="1801" b="0" i="0">
                <a:solidFill>
                  <a:schemeClr val="tx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US" dirty="0"/>
              <a:t>Sub-Heading</a:t>
            </a:r>
          </a:p>
        </p:txBody>
      </p:sp>
      <p:grpSp>
        <p:nvGrpSpPr>
          <p:cNvPr id="102" name="Group 101">
            <a:extLst>
              <a:ext uri="{FF2B5EF4-FFF2-40B4-BE49-F238E27FC236}">
                <a16:creationId xmlns:a16="http://schemas.microsoft.com/office/drawing/2014/main" id="{D294B641-F125-8D42-AD54-781BCBC3A3AF}"/>
              </a:ext>
            </a:extLst>
          </p:cNvPr>
          <p:cNvGrpSpPr/>
          <p:nvPr userDrawn="1"/>
        </p:nvGrpSpPr>
        <p:grpSpPr>
          <a:xfrm flipH="1">
            <a:off x="5194874" y="2400364"/>
            <a:ext cx="2590078" cy="2250924"/>
            <a:chOff x="-220413" y="5470274"/>
            <a:chExt cx="2590078" cy="2250924"/>
          </a:xfrm>
        </p:grpSpPr>
        <p:sp>
          <p:nvSpPr>
            <p:cNvPr id="103" name="Freeform 102">
              <a:extLst>
                <a:ext uri="{FF2B5EF4-FFF2-40B4-BE49-F238E27FC236}">
                  <a16:creationId xmlns:a16="http://schemas.microsoft.com/office/drawing/2014/main" id="{74A6BA8E-C859-334B-8BD8-E2BD1DF10F6C}"/>
                </a:ext>
              </a:extLst>
            </p:cNvPr>
            <p:cNvSpPr/>
            <p:nvPr userDrawn="1"/>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sp>
          <p:nvSpPr>
            <p:cNvPr id="104" name="Freeform 103">
              <a:extLst>
                <a:ext uri="{FF2B5EF4-FFF2-40B4-BE49-F238E27FC236}">
                  <a16:creationId xmlns:a16="http://schemas.microsoft.com/office/drawing/2014/main" id="{65A628B8-0EEF-1248-AB74-B06AA9AA758E}"/>
                </a:ext>
              </a:extLst>
            </p:cNvPr>
            <p:cNvSpPr/>
            <p:nvPr userDrawn="1"/>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05" name="Freeform 104">
              <a:extLst>
                <a:ext uri="{FF2B5EF4-FFF2-40B4-BE49-F238E27FC236}">
                  <a16:creationId xmlns:a16="http://schemas.microsoft.com/office/drawing/2014/main" id="{37E1CFAA-2217-2041-99E6-7FC2328B42ED}"/>
                </a:ext>
              </a:extLst>
            </p:cNvPr>
            <p:cNvSpPr/>
            <p:nvPr userDrawn="1"/>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06" name="Freeform 105">
              <a:extLst>
                <a:ext uri="{FF2B5EF4-FFF2-40B4-BE49-F238E27FC236}">
                  <a16:creationId xmlns:a16="http://schemas.microsoft.com/office/drawing/2014/main" id="{9842BE1B-8FD9-C04E-8A53-2C349BBE8032}"/>
                </a:ext>
              </a:extLst>
            </p:cNvPr>
            <p:cNvSpPr/>
            <p:nvPr userDrawn="1"/>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107" name="Freeform 106">
              <a:extLst>
                <a:ext uri="{FF2B5EF4-FFF2-40B4-BE49-F238E27FC236}">
                  <a16:creationId xmlns:a16="http://schemas.microsoft.com/office/drawing/2014/main" id="{E6E5B266-E21E-7345-B740-E2D6D0C5C96A}"/>
                </a:ext>
              </a:extLst>
            </p:cNvPr>
            <p:cNvSpPr/>
            <p:nvPr userDrawn="1"/>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08" name="Freeform 107">
              <a:extLst>
                <a:ext uri="{FF2B5EF4-FFF2-40B4-BE49-F238E27FC236}">
                  <a16:creationId xmlns:a16="http://schemas.microsoft.com/office/drawing/2014/main" id="{D30A355D-A1EB-D748-BDA7-8BBD50DA63B2}"/>
                </a:ext>
              </a:extLst>
            </p:cNvPr>
            <p:cNvSpPr/>
            <p:nvPr userDrawn="1"/>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sp>
          <p:nvSpPr>
            <p:cNvPr id="109" name="Freeform 108">
              <a:extLst>
                <a:ext uri="{FF2B5EF4-FFF2-40B4-BE49-F238E27FC236}">
                  <a16:creationId xmlns:a16="http://schemas.microsoft.com/office/drawing/2014/main" id="{A29C2A75-55E6-CA43-885B-0F20A2D05C03}"/>
                </a:ext>
              </a:extLst>
            </p:cNvPr>
            <p:cNvSpPr/>
            <p:nvPr userDrawn="1"/>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dirty="0">
                <a:latin typeface="Calibri" panose="020F0502020204030204" pitchFamily="34" charset="0"/>
              </a:endParaRPr>
            </a:p>
          </p:txBody>
        </p:sp>
        <p:sp>
          <p:nvSpPr>
            <p:cNvPr id="110" name="Freeform 109">
              <a:extLst>
                <a:ext uri="{FF2B5EF4-FFF2-40B4-BE49-F238E27FC236}">
                  <a16:creationId xmlns:a16="http://schemas.microsoft.com/office/drawing/2014/main" id="{FF9BC39E-2129-1543-B51F-8EB38E5C0B46}"/>
                </a:ext>
              </a:extLst>
            </p:cNvPr>
            <p:cNvSpPr/>
            <p:nvPr userDrawn="1"/>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11" name="Freeform 110">
              <a:extLst>
                <a:ext uri="{FF2B5EF4-FFF2-40B4-BE49-F238E27FC236}">
                  <a16:creationId xmlns:a16="http://schemas.microsoft.com/office/drawing/2014/main" id="{64688615-7D46-8F41-86E1-360D56443D25}"/>
                </a:ext>
              </a:extLst>
            </p:cNvPr>
            <p:cNvSpPr/>
            <p:nvPr userDrawn="1"/>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112" name="Freeform 111">
              <a:extLst>
                <a:ext uri="{FF2B5EF4-FFF2-40B4-BE49-F238E27FC236}">
                  <a16:creationId xmlns:a16="http://schemas.microsoft.com/office/drawing/2014/main" id="{38B0AC15-EFD4-474D-87A3-E52D028C3B7D}"/>
                </a:ext>
              </a:extLst>
            </p:cNvPr>
            <p:cNvSpPr/>
            <p:nvPr userDrawn="1"/>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dirty="0">
                <a:latin typeface="Calibri" panose="020F0502020204030204" pitchFamily="34" charset="0"/>
              </a:endParaRPr>
            </a:p>
          </p:txBody>
        </p:sp>
        <p:sp>
          <p:nvSpPr>
            <p:cNvPr id="113" name="Freeform 112">
              <a:extLst>
                <a:ext uri="{FF2B5EF4-FFF2-40B4-BE49-F238E27FC236}">
                  <a16:creationId xmlns:a16="http://schemas.microsoft.com/office/drawing/2014/main" id="{F6BC1F13-9BFC-044E-AB6A-986F66946696}"/>
                </a:ext>
              </a:extLst>
            </p:cNvPr>
            <p:cNvSpPr/>
            <p:nvPr userDrawn="1"/>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114" name="Freeform 113">
              <a:extLst>
                <a:ext uri="{FF2B5EF4-FFF2-40B4-BE49-F238E27FC236}">
                  <a16:creationId xmlns:a16="http://schemas.microsoft.com/office/drawing/2014/main" id="{CD4084F7-B8F0-854B-B353-A90C4BA7E2CA}"/>
                </a:ext>
              </a:extLst>
            </p:cNvPr>
            <p:cNvSpPr/>
            <p:nvPr userDrawn="1"/>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15" name="Freeform 114">
              <a:extLst>
                <a:ext uri="{FF2B5EF4-FFF2-40B4-BE49-F238E27FC236}">
                  <a16:creationId xmlns:a16="http://schemas.microsoft.com/office/drawing/2014/main" id="{D031CEDB-8BB7-5F45-B485-E35A816F4DED}"/>
                </a:ext>
              </a:extLst>
            </p:cNvPr>
            <p:cNvSpPr/>
            <p:nvPr userDrawn="1"/>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16" name="Freeform 115">
              <a:extLst>
                <a:ext uri="{FF2B5EF4-FFF2-40B4-BE49-F238E27FC236}">
                  <a16:creationId xmlns:a16="http://schemas.microsoft.com/office/drawing/2014/main" id="{CA67F893-BBEB-DB4A-A541-70F23E507D9E}"/>
                </a:ext>
              </a:extLst>
            </p:cNvPr>
            <p:cNvSpPr/>
            <p:nvPr userDrawn="1"/>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dirty="0">
                <a:latin typeface="Calibri" panose="020F0502020204030204" pitchFamily="34" charset="0"/>
              </a:endParaRPr>
            </a:p>
          </p:txBody>
        </p:sp>
        <p:sp>
          <p:nvSpPr>
            <p:cNvPr id="117" name="Freeform 116">
              <a:extLst>
                <a:ext uri="{FF2B5EF4-FFF2-40B4-BE49-F238E27FC236}">
                  <a16:creationId xmlns:a16="http://schemas.microsoft.com/office/drawing/2014/main" id="{0531E3C9-06CE-6347-B838-09E372167926}"/>
                </a:ext>
              </a:extLst>
            </p:cNvPr>
            <p:cNvSpPr/>
            <p:nvPr userDrawn="1"/>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dirty="0">
                <a:latin typeface="Calibri" panose="020F0502020204030204" pitchFamily="34" charset="0"/>
              </a:endParaRPr>
            </a:p>
          </p:txBody>
        </p:sp>
        <p:sp>
          <p:nvSpPr>
            <p:cNvPr id="118" name="Freeform 117">
              <a:extLst>
                <a:ext uri="{FF2B5EF4-FFF2-40B4-BE49-F238E27FC236}">
                  <a16:creationId xmlns:a16="http://schemas.microsoft.com/office/drawing/2014/main" id="{5D1FF49C-CC49-BF48-B264-BC5B8ACD4CCF}"/>
                </a:ext>
              </a:extLst>
            </p:cNvPr>
            <p:cNvSpPr/>
            <p:nvPr userDrawn="1"/>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19" name="Freeform 118">
              <a:extLst>
                <a:ext uri="{FF2B5EF4-FFF2-40B4-BE49-F238E27FC236}">
                  <a16:creationId xmlns:a16="http://schemas.microsoft.com/office/drawing/2014/main" id="{927ADA8F-ADB8-9842-8982-B0B16B13F5E7}"/>
                </a:ext>
              </a:extLst>
            </p:cNvPr>
            <p:cNvSpPr/>
            <p:nvPr userDrawn="1"/>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20" name="Freeform 119">
              <a:extLst>
                <a:ext uri="{FF2B5EF4-FFF2-40B4-BE49-F238E27FC236}">
                  <a16:creationId xmlns:a16="http://schemas.microsoft.com/office/drawing/2014/main" id="{EAE8A900-1E08-D34F-85D9-6E8EAEF6F3CA}"/>
                </a:ext>
              </a:extLst>
            </p:cNvPr>
            <p:cNvSpPr/>
            <p:nvPr userDrawn="1"/>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grpSp>
      <p:sp>
        <p:nvSpPr>
          <p:cNvPr id="121" name="Slide Number Placeholder 5">
            <a:extLst>
              <a:ext uri="{FF2B5EF4-FFF2-40B4-BE49-F238E27FC236}">
                <a16:creationId xmlns:a16="http://schemas.microsoft.com/office/drawing/2014/main" id="{68444650-64E3-8047-91B6-7E87A2519E52}"/>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‹nº›</a:t>
            </a:fld>
            <a:endParaRPr lang="en-US" dirty="0"/>
          </a:p>
        </p:txBody>
      </p:sp>
    </p:spTree>
    <p:extLst>
      <p:ext uri="{BB962C8B-B14F-4D97-AF65-F5344CB8AC3E}">
        <p14:creationId xmlns:p14="http://schemas.microsoft.com/office/powerpoint/2010/main" val="4156750801"/>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ext/Photo Slide 1">
    <p:spTree>
      <p:nvGrpSpPr>
        <p:cNvPr id="1" name=""/>
        <p:cNvGrpSpPr/>
        <p:nvPr/>
      </p:nvGrpSpPr>
      <p:grpSpPr>
        <a:xfrm>
          <a:off x="0" y="0"/>
          <a:ext cx="0" cy="0"/>
          <a:chOff x="0" y="0"/>
          <a:chExt cx="0" cy="0"/>
        </a:xfrm>
      </p:grpSpPr>
      <p:sp>
        <p:nvSpPr>
          <p:cNvPr id="333" name="Text Placeholder 32">
            <a:extLst>
              <a:ext uri="{FF2B5EF4-FFF2-40B4-BE49-F238E27FC236}">
                <a16:creationId xmlns:a16="http://schemas.microsoft.com/office/drawing/2014/main" id="{A727C006-75BB-A447-8A65-530003183684}"/>
              </a:ext>
            </a:extLst>
          </p:cNvPr>
          <p:cNvSpPr>
            <a:spLocks noGrp="1"/>
          </p:cNvSpPr>
          <p:nvPr>
            <p:ph type="body" sz="quarter" idx="30" hasCustomPrompt="1"/>
          </p:nvPr>
        </p:nvSpPr>
        <p:spPr>
          <a:xfrm>
            <a:off x="922453" y="4947138"/>
            <a:ext cx="2251185" cy="1725894"/>
          </a:xfrm>
          <a:prstGeom prst="rect">
            <a:avLst/>
          </a:prstGeom>
        </p:spPr>
        <p:txBody>
          <a:bodyPr>
            <a:noAutofit/>
          </a:bodyPr>
          <a:lstStyle>
            <a:lvl1pPr marL="0" indent="0" algn="l">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HEADING</a:t>
            </a:r>
            <a:endParaRPr lang="en-US" dirty="0"/>
          </a:p>
        </p:txBody>
      </p:sp>
      <p:sp>
        <p:nvSpPr>
          <p:cNvPr id="101" name="Picture Placeholder 100">
            <a:extLst>
              <a:ext uri="{FF2B5EF4-FFF2-40B4-BE49-F238E27FC236}">
                <a16:creationId xmlns:a16="http://schemas.microsoft.com/office/drawing/2014/main" id="{97F1609C-CD1F-064C-A87A-872A190BA5E2}"/>
              </a:ext>
            </a:extLst>
          </p:cNvPr>
          <p:cNvSpPr>
            <a:spLocks noGrp="1"/>
          </p:cNvSpPr>
          <p:nvPr>
            <p:ph type="pic" sz="quarter" idx="41"/>
          </p:nvPr>
        </p:nvSpPr>
        <p:spPr>
          <a:xfrm>
            <a:off x="-1" y="30722"/>
            <a:ext cx="7559675" cy="4462697"/>
          </a:xfrm>
          <a:custGeom>
            <a:avLst/>
            <a:gdLst>
              <a:gd name="connsiteX0" fmla="*/ 7342778 w 7559675"/>
              <a:gd name="connsiteY0" fmla="*/ 4311979 h 4462697"/>
              <a:gd name="connsiteX1" fmla="*/ 7494604 w 7559675"/>
              <a:gd name="connsiteY1" fmla="*/ 4462697 h 4462697"/>
              <a:gd name="connsiteX2" fmla="*/ 7493410 w 7559675"/>
              <a:gd name="connsiteY2" fmla="*/ 4462697 h 4462697"/>
              <a:gd name="connsiteX3" fmla="*/ 7279265 w 7559675"/>
              <a:gd name="connsiteY3" fmla="*/ 4248919 h 4462697"/>
              <a:gd name="connsiteX4" fmla="*/ 7279878 w 7559675"/>
              <a:gd name="connsiteY4" fmla="*/ 4249538 h 4462697"/>
              <a:gd name="connsiteX5" fmla="*/ 7279878 w 7559675"/>
              <a:gd name="connsiteY5" fmla="*/ 4249539 h 4462697"/>
              <a:gd name="connsiteX6" fmla="*/ 7280281 w 7559675"/>
              <a:gd name="connsiteY6" fmla="*/ 4249940 h 4462697"/>
              <a:gd name="connsiteX7" fmla="*/ 7067404 w 7559675"/>
              <a:gd name="connsiteY7" fmla="*/ 4462697 h 4462697"/>
              <a:gd name="connsiteX8" fmla="*/ 7065363 w 7559675"/>
              <a:gd name="connsiteY8" fmla="*/ 4462697 h 4462697"/>
              <a:gd name="connsiteX9" fmla="*/ 7559675 w 7559675"/>
              <a:gd name="connsiteY9" fmla="*/ 3969743 h 4462697"/>
              <a:gd name="connsiteX10" fmla="*/ 7559675 w 7559675"/>
              <a:gd name="connsiteY10" fmla="*/ 3969745 h 4462697"/>
              <a:gd name="connsiteX11" fmla="*/ 7483013 w 7559675"/>
              <a:gd name="connsiteY11" fmla="*/ 4046406 h 4462697"/>
              <a:gd name="connsiteX12" fmla="*/ 7217251 w 7559675"/>
              <a:gd name="connsiteY12" fmla="*/ 3688265 h 4462697"/>
              <a:gd name="connsiteX13" fmla="*/ 6970598 w 7559675"/>
              <a:gd name="connsiteY13" fmla="*/ 3936729 h 4462697"/>
              <a:gd name="connsiteX14" fmla="*/ 6969657 w 7559675"/>
              <a:gd name="connsiteY14" fmla="*/ 3935788 h 4462697"/>
              <a:gd name="connsiteX15" fmla="*/ 5414769 w 7559675"/>
              <a:gd name="connsiteY15" fmla="*/ 2381971 h 4462697"/>
              <a:gd name="connsiteX16" fmla="*/ 5103794 w 7559675"/>
              <a:gd name="connsiteY16" fmla="*/ 2692946 h 4462697"/>
              <a:gd name="connsiteX17" fmla="*/ 5414769 w 7559675"/>
              <a:gd name="connsiteY17" fmla="*/ 3003920 h 4462697"/>
              <a:gd name="connsiteX18" fmla="*/ 5725744 w 7559675"/>
              <a:gd name="connsiteY18" fmla="*/ 2692946 h 4462697"/>
              <a:gd name="connsiteX19" fmla="*/ 6035710 w 7559675"/>
              <a:gd name="connsiteY19" fmla="*/ 2381002 h 4462697"/>
              <a:gd name="connsiteX20" fmla="*/ 5725806 w 7559675"/>
              <a:gd name="connsiteY20" fmla="*/ 2693183 h 4462697"/>
              <a:gd name="connsiteX21" fmla="*/ 6035710 w 7559675"/>
              <a:gd name="connsiteY21" fmla="*/ 3003087 h 4462697"/>
              <a:gd name="connsiteX22" fmla="*/ 6135097 w 7559675"/>
              <a:gd name="connsiteY22" fmla="*/ 2904425 h 4462697"/>
              <a:gd name="connsiteX23" fmla="*/ 6035246 w 7559675"/>
              <a:gd name="connsiteY23" fmla="*/ 3004276 h 4462697"/>
              <a:gd name="connsiteX24" fmla="*/ 6036145 w 7559675"/>
              <a:gd name="connsiteY24" fmla="*/ 3005177 h 4462697"/>
              <a:gd name="connsiteX25" fmla="*/ 5725926 w 7559675"/>
              <a:gd name="connsiteY25" fmla="*/ 3315484 h 4462697"/>
              <a:gd name="connsiteX26" fmla="*/ 6036944 w 7559675"/>
              <a:gd name="connsiteY26" fmla="*/ 3626416 h 4462697"/>
              <a:gd name="connsiteX27" fmla="*/ 6037100 w 7559675"/>
              <a:gd name="connsiteY27" fmla="*/ 3626260 h 4462697"/>
              <a:gd name="connsiteX28" fmla="*/ 6347171 w 7559675"/>
              <a:gd name="connsiteY28" fmla="*/ 3936331 h 4462697"/>
              <a:gd name="connsiteX29" fmla="*/ 6658146 w 7559675"/>
              <a:gd name="connsiteY29" fmla="*/ 3625356 h 4462697"/>
              <a:gd name="connsiteX30" fmla="*/ 6347171 w 7559675"/>
              <a:gd name="connsiteY30" fmla="*/ 3314381 h 4462697"/>
              <a:gd name="connsiteX31" fmla="*/ 6347016 w 7559675"/>
              <a:gd name="connsiteY31" fmla="*/ 3314537 h 4462697"/>
              <a:gd name="connsiteX32" fmla="*/ 6346975 w 7559675"/>
              <a:gd name="connsiteY32" fmla="*/ 3314497 h 4462697"/>
              <a:gd name="connsiteX33" fmla="*/ 6657196 w 7559675"/>
              <a:gd name="connsiteY33" fmla="*/ 3004276 h 4462697"/>
              <a:gd name="connsiteX34" fmla="*/ 6346994 w 7559675"/>
              <a:gd name="connsiteY34" fmla="*/ 2694074 h 4462697"/>
              <a:gd name="connsiteX35" fmla="*/ 6347890 w 7559675"/>
              <a:gd name="connsiteY35" fmla="*/ 2693183 h 4462697"/>
              <a:gd name="connsiteX36" fmla="*/ 0 w 7559675"/>
              <a:gd name="connsiteY36" fmla="*/ 0 h 4462697"/>
              <a:gd name="connsiteX37" fmla="*/ 7555804 w 7559675"/>
              <a:gd name="connsiteY37" fmla="*/ 0 h 4462697"/>
              <a:gd name="connsiteX38" fmla="*/ 7555804 w 7559675"/>
              <a:gd name="connsiteY38" fmla="*/ 1707128 h 4462697"/>
              <a:gd name="connsiteX39" fmla="*/ 7559675 w 7559675"/>
              <a:gd name="connsiteY39" fmla="*/ 1707128 h 4462697"/>
              <a:gd name="connsiteX40" fmla="*/ 7559675 w 7559675"/>
              <a:gd name="connsiteY40" fmla="*/ 2725334 h 4462697"/>
              <a:gd name="connsiteX41" fmla="*/ 7279878 w 7559675"/>
              <a:gd name="connsiteY41" fmla="*/ 3003087 h 4462697"/>
              <a:gd name="connsiteX42" fmla="*/ 7280969 w 7559675"/>
              <a:gd name="connsiteY42" fmla="*/ 3004179 h 4462697"/>
              <a:gd name="connsiteX43" fmla="*/ 6970388 w 7559675"/>
              <a:gd name="connsiteY43" fmla="*/ 3314849 h 4462697"/>
              <a:gd name="connsiteX44" fmla="*/ 7281406 w 7559675"/>
              <a:gd name="connsiteY44" fmla="*/ 3625780 h 4462697"/>
              <a:gd name="connsiteX45" fmla="*/ 7559675 w 7559675"/>
              <a:gd name="connsiteY45" fmla="*/ 3347431 h 4462697"/>
              <a:gd name="connsiteX46" fmla="*/ 7559675 w 7559675"/>
              <a:gd name="connsiteY46" fmla="*/ 3349206 h 4462697"/>
              <a:gd name="connsiteX47" fmla="*/ 7281858 w 7559675"/>
              <a:gd name="connsiteY47" fmla="*/ 3626944 h 4462697"/>
              <a:gd name="connsiteX48" fmla="*/ 7559675 w 7559675"/>
              <a:gd name="connsiteY48" fmla="*/ 3904840 h 4462697"/>
              <a:gd name="connsiteX49" fmla="*/ 7559675 w 7559675"/>
              <a:gd name="connsiteY49" fmla="*/ 3904969 h 4462697"/>
              <a:gd name="connsiteX50" fmla="*/ 7280120 w 7559675"/>
              <a:gd name="connsiteY50" fmla="*/ 3625414 h 4462697"/>
              <a:gd name="connsiteX51" fmla="*/ 7280240 w 7559675"/>
              <a:gd name="connsiteY51" fmla="*/ 3625295 h 4462697"/>
              <a:gd name="connsiteX52" fmla="*/ 6969308 w 7559675"/>
              <a:gd name="connsiteY52" fmla="*/ 3314275 h 4462697"/>
              <a:gd name="connsiteX53" fmla="*/ 6969269 w 7559675"/>
              <a:gd name="connsiteY53" fmla="*/ 3314316 h 4462697"/>
              <a:gd name="connsiteX54" fmla="*/ 6659060 w 7559675"/>
              <a:gd name="connsiteY54" fmla="*/ 3004194 h 4462697"/>
              <a:gd name="connsiteX55" fmla="*/ 6348129 w 7559675"/>
              <a:gd name="connsiteY55" fmla="*/ 3315213 h 4462697"/>
              <a:gd name="connsiteX56" fmla="*/ 6659147 w 7559675"/>
              <a:gd name="connsiteY56" fmla="*/ 3626144 h 4462697"/>
              <a:gd name="connsiteX57" fmla="*/ 6659187 w 7559675"/>
              <a:gd name="connsiteY57" fmla="*/ 3626104 h 4462697"/>
              <a:gd name="connsiteX58" fmla="*/ 6659329 w 7559675"/>
              <a:gd name="connsiteY58" fmla="*/ 3626247 h 4462697"/>
              <a:gd name="connsiteX59" fmla="*/ 6348747 w 7559675"/>
              <a:gd name="connsiteY59" fmla="*/ 3936828 h 4462697"/>
              <a:gd name="connsiteX60" fmla="*/ 6658988 w 7559675"/>
              <a:gd name="connsiteY60" fmla="*/ 4247069 h 4462697"/>
              <a:gd name="connsiteX61" fmla="*/ 6658468 w 7559675"/>
              <a:gd name="connsiteY61" fmla="*/ 4247588 h 4462697"/>
              <a:gd name="connsiteX62" fmla="*/ 6873455 w 7559675"/>
              <a:gd name="connsiteY62" fmla="*/ 4462697 h 4462697"/>
              <a:gd name="connsiteX63" fmla="*/ 6871470 w 7559675"/>
              <a:gd name="connsiteY63" fmla="*/ 4462697 h 4462697"/>
              <a:gd name="connsiteX64" fmla="*/ 6658410 w 7559675"/>
              <a:gd name="connsiteY64" fmla="*/ 4249638 h 4462697"/>
              <a:gd name="connsiteX65" fmla="*/ 6445350 w 7559675"/>
              <a:gd name="connsiteY65" fmla="*/ 4462697 h 4462697"/>
              <a:gd name="connsiteX66" fmla="*/ 6443598 w 7559675"/>
              <a:gd name="connsiteY66" fmla="*/ 4462697 h 4462697"/>
              <a:gd name="connsiteX67" fmla="*/ 6658044 w 7559675"/>
              <a:gd name="connsiteY67" fmla="*/ 4248374 h 4462697"/>
              <a:gd name="connsiteX68" fmla="*/ 6347158 w 7559675"/>
              <a:gd name="connsiteY68" fmla="*/ 3937311 h 4462697"/>
              <a:gd name="connsiteX69" fmla="*/ 6036094 w 7559675"/>
              <a:gd name="connsiteY69" fmla="*/ 4248197 h 4462697"/>
              <a:gd name="connsiteX70" fmla="*/ 6250473 w 7559675"/>
              <a:gd name="connsiteY70" fmla="*/ 4462697 h 4462697"/>
              <a:gd name="connsiteX71" fmla="*/ 6249033 w 7559675"/>
              <a:gd name="connsiteY71" fmla="*/ 4462697 h 4462697"/>
              <a:gd name="connsiteX72" fmla="*/ 6036229 w 7559675"/>
              <a:gd name="connsiteY72" fmla="*/ 4249893 h 4462697"/>
              <a:gd name="connsiteX73" fmla="*/ 5823425 w 7559675"/>
              <a:gd name="connsiteY73" fmla="*/ 4462697 h 4462697"/>
              <a:gd name="connsiteX74" fmla="*/ 0 w 7559675"/>
              <a:gd name="connsiteY74" fmla="*/ 4462697 h 446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7559675" h="4462697">
                <a:moveTo>
                  <a:pt x="7342778" y="4311979"/>
                </a:moveTo>
                <a:lnTo>
                  <a:pt x="7494604" y="4462697"/>
                </a:lnTo>
                <a:lnTo>
                  <a:pt x="7493410" y="4462697"/>
                </a:lnTo>
                <a:close/>
                <a:moveTo>
                  <a:pt x="7279265" y="4248919"/>
                </a:moveTo>
                <a:lnTo>
                  <a:pt x="7279878" y="4249538"/>
                </a:lnTo>
                <a:lnTo>
                  <a:pt x="7279878" y="4249539"/>
                </a:lnTo>
                <a:lnTo>
                  <a:pt x="7280281" y="4249940"/>
                </a:lnTo>
                <a:lnTo>
                  <a:pt x="7067404" y="4462697"/>
                </a:lnTo>
                <a:lnTo>
                  <a:pt x="7065363" y="4462697"/>
                </a:lnTo>
                <a:close/>
                <a:moveTo>
                  <a:pt x="7559675" y="3969743"/>
                </a:moveTo>
                <a:lnTo>
                  <a:pt x="7559675" y="3969745"/>
                </a:lnTo>
                <a:lnTo>
                  <a:pt x="7483013" y="4046406"/>
                </a:lnTo>
                <a:close/>
                <a:moveTo>
                  <a:pt x="7217251" y="3688265"/>
                </a:moveTo>
                <a:lnTo>
                  <a:pt x="6970598" y="3936729"/>
                </a:lnTo>
                <a:lnTo>
                  <a:pt x="6969657" y="3935788"/>
                </a:lnTo>
                <a:close/>
                <a:moveTo>
                  <a:pt x="5414769" y="2381971"/>
                </a:moveTo>
                <a:lnTo>
                  <a:pt x="5103794" y="2692946"/>
                </a:lnTo>
                <a:lnTo>
                  <a:pt x="5414769" y="3003920"/>
                </a:lnTo>
                <a:lnTo>
                  <a:pt x="5725744" y="2692946"/>
                </a:lnTo>
                <a:close/>
                <a:moveTo>
                  <a:pt x="6035710" y="2381002"/>
                </a:moveTo>
                <a:lnTo>
                  <a:pt x="5725806" y="2693183"/>
                </a:lnTo>
                <a:lnTo>
                  <a:pt x="6035710" y="3003087"/>
                </a:lnTo>
                <a:lnTo>
                  <a:pt x="6135097" y="2904425"/>
                </a:lnTo>
                <a:lnTo>
                  <a:pt x="6035246" y="3004276"/>
                </a:lnTo>
                <a:lnTo>
                  <a:pt x="6036145" y="3005177"/>
                </a:lnTo>
                <a:lnTo>
                  <a:pt x="5725926" y="3315484"/>
                </a:lnTo>
                <a:lnTo>
                  <a:pt x="6036944" y="3626416"/>
                </a:lnTo>
                <a:lnTo>
                  <a:pt x="6037100" y="3626260"/>
                </a:lnTo>
                <a:lnTo>
                  <a:pt x="6347171" y="3936331"/>
                </a:lnTo>
                <a:lnTo>
                  <a:pt x="6658146" y="3625356"/>
                </a:lnTo>
                <a:lnTo>
                  <a:pt x="6347171" y="3314381"/>
                </a:lnTo>
                <a:lnTo>
                  <a:pt x="6347016" y="3314537"/>
                </a:lnTo>
                <a:lnTo>
                  <a:pt x="6346975" y="3314497"/>
                </a:lnTo>
                <a:lnTo>
                  <a:pt x="6657196" y="3004276"/>
                </a:lnTo>
                <a:lnTo>
                  <a:pt x="6346994" y="2694074"/>
                </a:lnTo>
                <a:lnTo>
                  <a:pt x="6347890" y="2693183"/>
                </a:lnTo>
                <a:close/>
                <a:moveTo>
                  <a:pt x="0" y="0"/>
                </a:moveTo>
                <a:lnTo>
                  <a:pt x="7555804" y="0"/>
                </a:lnTo>
                <a:lnTo>
                  <a:pt x="7555804" y="1707128"/>
                </a:lnTo>
                <a:lnTo>
                  <a:pt x="7559675" y="1707128"/>
                </a:lnTo>
                <a:lnTo>
                  <a:pt x="7559675" y="2725334"/>
                </a:lnTo>
                <a:lnTo>
                  <a:pt x="7279878" y="3003087"/>
                </a:lnTo>
                <a:lnTo>
                  <a:pt x="7280969" y="3004179"/>
                </a:lnTo>
                <a:lnTo>
                  <a:pt x="6970388" y="3314849"/>
                </a:lnTo>
                <a:lnTo>
                  <a:pt x="7281406" y="3625780"/>
                </a:lnTo>
                <a:lnTo>
                  <a:pt x="7559675" y="3347431"/>
                </a:lnTo>
                <a:lnTo>
                  <a:pt x="7559675" y="3349206"/>
                </a:lnTo>
                <a:lnTo>
                  <a:pt x="7281858" y="3626944"/>
                </a:lnTo>
                <a:lnTo>
                  <a:pt x="7559675" y="3904840"/>
                </a:lnTo>
                <a:lnTo>
                  <a:pt x="7559675" y="3904969"/>
                </a:lnTo>
                <a:lnTo>
                  <a:pt x="7280120" y="3625414"/>
                </a:lnTo>
                <a:lnTo>
                  <a:pt x="7280240" y="3625295"/>
                </a:lnTo>
                <a:lnTo>
                  <a:pt x="6969308" y="3314275"/>
                </a:lnTo>
                <a:lnTo>
                  <a:pt x="6969269" y="3314316"/>
                </a:lnTo>
                <a:lnTo>
                  <a:pt x="6659060" y="3004194"/>
                </a:lnTo>
                <a:lnTo>
                  <a:pt x="6348129" y="3315213"/>
                </a:lnTo>
                <a:lnTo>
                  <a:pt x="6659147" y="3626144"/>
                </a:lnTo>
                <a:lnTo>
                  <a:pt x="6659187" y="3626104"/>
                </a:lnTo>
                <a:lnTo>
                  <a:pt x="6659329" y="3626247"/>
                </a:lnTo>
                <a:lnTo>
                  <a:pt x="6348747" y="3936828"/>
                </a:lnTo>
                <a:lnTo>
                  <a:pt x="6658988" y="4247069"/>
                </a:lnTo>
                <a:lnTo>
                  <a:pt x="6658468" y="4247588"/>
                </a:lnTo>
                <a:lnTo>
                  <a:pt x="6873455" y="4462697"/>
                </a:lnTo>
                <a:lnTo>
                  <a:pt x="6871470" y="4462697"/>
                </a:lnTo>
                <a:lnTo>
                  <a:pt x="6658410" y="4249638"/>
                </a:lnTo>
                <a:lnTo>
                  <a:pt x="6445350" y="4462697"/>
                </a:lnTo>
                <a:lnTo>
                  <a:pt x="6443598" y="4462697"/>
                </a:lnTo>
                <a:lnTo>
                  <a:pt x="6658044" y="4248374"/>
                </a:lnTo>
                <a:lnTo>
                  <a:pt x="6347158" y="3937311"/>
                </a:lnTo>
                <a:lnTo>
                  <a:pt x="6036094" y="4248197"/>
                </a:lnTo>
                <a:lnTo>
                  <a:pt x="6250473" y="4462697"/>
                </a:lnTo>
                <a:lnTo>
                  <a:pt x="6249033" y="4462697"/>
                </a:lnTo>
                <a:lnTo>
                  <a:pt x="6036229" y="4249893"/>
                </a:lnTo>
                <a:lnTo>
                  <a:pt x="5823425" y="4462697"/>
                </a:lnTo>
                <a:lnTo>
                  <a:pt x="0" y="4462697"/>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
        <p:nvSpPr>
          <p:cNvPr id="62" name="Text Placeholder 32">
            <a:extLst>
              <a:ext uri="{FF2B5EF4-FFF2-40B4-BE49-F238E27FC236}">
                <a16:creationId xmlns:a16="http://schemas.microsoft.com/office/drawing/2014/main" id="{B220C0F2-0730-3A43-ADC4-566F27A91B40}"/>
              </a:ext>
            </a:extLst>
          </p:cNvPr>
          <p:cNvSpPr>
            <a:spLocks noGrp="1"/>
          </p:cNvSpPr>
          <p:nvPr>
            <p:ph type="body" sz="quarter" idx="42" hasCustomPrompt="1"/>
          </p:nvPr>
        </p:nvSpPr>
        <p:spPr>
          <a:xfrm>
            <a:off x="3319286" y="4945328"/>
            <a:ext cx="3751180" cy="1725894"/>
          </a:xfrm>
          <a:prstGeom prst="rect">
            <a:avLst/>
          </a:prstGeom>
        </p:spPr>
        <p:txBody>
          <a:bodyPr>
            <a:noAutofit/>
          </a:bodyPr>
          <a:lstStyle>
            <a:lvl1pPr marL="0" indent="0" algn="l">
              <a:buNone/>
              <a:defRPr sz="1801" b="0" i="0">
                <a:solidFill>
                  <a:schemeClr val="tx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US" dirty="0"/>
              <a:t>Sub-Heading</a:t>
            </a:r>
          </a:p>
        </p:txBody>
      </p:sp>
      <p:grpSp>
        <p:nvGrpSpPr>
          <p:cNvPr id="102" name="Group 101">
            <a:extLst>
              <a:ext uri="{FF2B5EF4-FFF2-40B4-BE49-F238E27FC236}">
                <a16:creationId xmlns:a16="http://schemas.microsoft.com/office/drawing/2014/main" id="{D294B641-F125-8D42-AD54-781BCBC3A3AF}"/>
              </a:ext>
            </a:extLst>
          </p:cNvPr>
          <p:cNvGrpSpPr/>
          <p:nvPr userDrawn="1"/>
        </p:nvGrpSpPr>
        <p:grpSpPr>
          <a:xfrm flipH="1">
            <a:off x="5194874" y="2400364"/>
            <a:ext cx="2590078" cy="2250924"/>
            <a:chOff x="-220413" y="5470274"/>
            <a:chExt cx="2590078" cy="2250924"/>
          </a:xfrm>
        </p:grpSpPr>
        <p:sp>
          <p:nvSpPr>
            <p:cNvPr id="103" name="Freeform 102">
              <a:extLst>
                <a:ext uri="{FF2B5EF4-FFF2-40B4-BE49-F238E27FC236}">
                  <a16:creationId xmlns:a16="http://schemas.microsoft.com/office/drawing/2014/main" id="{74A6BA8E-C859-334B-8BD8-E2BD1DF10F6C}"/>
                </a:ext>
              </a:extLst>
            </p:cNvPr>
            <p:cNvSpPr/>
            <p:nvPr userDrawn="1"/>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sp>
          <p:nvSpPr>
            <p:cNvPr id="104" name="Freeform 103">
              <a:extLst>
                <a:ext uri="{FF2B5EF4-FFF2-40B4-BE49-F238E27FC236}">
                  <a16:creationId xmlns:a16="http://schemas.microsoft.com/office/drawing/2014/main" id="{65A628B8-0EEF-1248-AB74-B06AA9AA758E}"/>
                </a:ext>
              </a:extLst>
            </p:cNvPr>
            <p:cNvSpPr/>
            <p:nvPr userDrawn="1"/>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05" name="Freeform 104">
              <a:extLst>
                <a:ext uri="{FF2B5EF4-FFF2-40B4-BE49-F238E27FC236}">
                  <a16:creationId xmlns:a16="http://schemas.microsoft.com/office/drawing/2014/main" id="{37E1CFAA-2217-2041-99E6-7FC2328B42ED}"/>
                </a:ext>
              </a:extLst>
            </p:cNvPr>
            <p:cNvSpPr/>
            <p:nvPr userDrawn="1"/>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06" name="Freeform 105">
              <a:extLst>
                <a:ext uri="{FF2B5EF4-FFF2-40B4-BE49-F238E27FC236}">
                  <a16:creationId xmlns:a16="http://schemas.microsoft.com/office/drawing/2014/main" id="{9842BE1B-8FD9-C04E-8A53-2C349BBE8032}"/>
                </a:ext>
              </a:extLst>
            </p:cNvPr>
            <p:cNvSpPr/>
            <p:nvPr userDrawn="1"/>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107" name="Freeform 106">
              <a:extLst>
                <a:ext uri="{FF2B5EF4-FFF2-40B4-BE49-F238E27FC236}">
                  <a16:creationId xmlns:a16="http://schemas.microsoft.com/office/drawing/2014/main" id="{E6E5B266-E21E-7345-B740-E2D6D0C5C96A}"/>
                </a:ext>
              </a:extLst>
            </p:cNvPr>
            <p:cNvSpPr/>
            <p:nvPr userDrawn="1"/>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08" name="Freeform 107">
              <a:extLst>
                <a:ext uri="{FF2B5EF4-FFF2-40B4-BE49-F238E27FC236}">
                  <a16:creationId xmlns:a16="http://schemas.microsoft.com/office/drawing/2014/main" id="{D30A355D-A1EB-D748-BDA7-8BBD50DA63B2}"/>
                </a:ext>
              </a:extLst>
            </p:cNvPr>
            <p:cNvSpPr/>
            <p:nvPr userDrawn="1"/>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sp>
          <p:nvSpPr>
            <p:cNvPr id="109" name="Freeform 108">
              <a:extLst>
                <a:ext uri="{FF2B5EF4-FFF2-40B4-BE49-F238E27FC236}">
                  <a16:creationId xmlns:a16="http://schemas.microsoft.com/office/drawing/2014/main" id="{A29C2A75-55E6-CA43-885B-0F20A2D05C03}"/>
                </a:ext>
              </a:extLst>
            </p:cNvPr>
            <p:cNvSpPr/>
            <p:nvPr userDrawn="1"/>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dirty="0">
                <a:latin typeface="Calibri" panose="020F0502020204030204" pitchFamily="34" charset="0"/>
              </a:endParaRPr>
            </a:p>
          </p:txBody>
        </p:sp>
        <p:sp>
          <p:nvSpPr>
            <p:cNvPr id="110" name="Freeform 109">
              <a:extLst>
                <a:ext uri="{FF2B5EF4-FFF2-40B4-BE49-F238E27FC236}">
                  <a16:creationId xmlns:a16="http://schemas.microsoft.com/office/drawing/2014/main" id="{FF9BC39E-2129-1543-B51F-8EB38E5C0B46}"/>
                </a:ext>
              </a:extLst>
            </p:cNvPr>
            <p:cNvSpPr/>
            <p:nvPr userDrawn="1"/>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11" name="Freeform 110">
              <a:extLst>
                <a:ext uri="{FF2B5EF4-FFF2-40B4-BE49-F238E27FC236}">
                  <a16:creationId xmlns:a16="http://schemas.microsoft.com/office/drawing/2014/main" id="{64688615-7D46-8F41-86E1-360D56443D25}"/>
                </a:ext>
              </a:extLst>
            </p:cNvPr>
            <p:cNvSpPr/>
            <p:nvPr userDrawn="1"/>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112" name="Freeform 111">
              <a:extLst>
                <a:ext uri="{FF2B5EF4-FFF2-40B4-BE49-F238E27FC236}">
                  <a16:creationId xmlns:a16="http://schemas.microsoft.com/office/drawing/2014/main" id="{38B0AC15-EFD4-474D-87A3-E52D028C3B7D}"/>
                </a:ext>
              </a:extLst>
            </p:cNvPr>
            <p:cNvSpPr/>
            <p:nvPr userDrawn="1"/>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dirty="0">
                <a:latin typeface="Calibri" panose="020F0502020204030204" pitchFamily="34" charset="0"/>
              </a:endParaRPr>
            </a:p>
          </p:txBody>
        </p:sp>
        <p:sp>
          <p:nvSpPr>
            <p:cNvPr id="113" name="Freeform 112">
              <a:extLst>
                <a:ext uri="{FF2B5EF4-FFF2-40B4-BE49-F238E27FC236}">
                  <a16:creationId xmlns:a16="http://schemas.microsoft.com/office/drawing/2014/main" id="{F6BC1F13-9BFC-044E-AB6A-986F66946696}"/>
                </a:ext>
              </a:extLst>
            </p:cNvPr>
            <p:cNvSpPr/>
            <p:nvPr userDrawn="1"/>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114" name="Freeform 113">
              <a:extLst>
                <a:ext uri="{FF2B5EF4-FFF2-40B4-BE49-F238E27FC236}">
                  <a16:creationId xmlns:a16="http://schemas.microsoft.com/office/drawing/2014/main" id="{CD4084F7-B8F0-854B-B353-A90C4BA7E2CA}"/>
                </a:ext>
              </a:extLst>
            </p:cNvPr>
            <p:cNvSpPr/>
            <p:nvPr userDrawn="1"/>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15" name="Freeform 114">
              <a:extLst>
                <a:ext uri="{FF2B5EF4-FFF2-40B4-BE49-F238E27FC236}">
                  <a16:creationId xmlns:a16="http://schemas.microsoft.com/office/drawing/2014/main" id="{D031CEDB-8BB7-5F45-B485-E35A816F4DED}"/>
                </a:ext>
              </a:extLst>
            </p:cNvPr>
            <p:cNvSpPr/>
            <p:nvPr userDrawn="1"/>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16" name="Freeform 115">
              <a:extLst>
                <a:ext uri="{FF2B5EF4-FFF2-40B4-BE49-F238E27FC236}">
                  <a16:creationId xmlns:a16="http://schemas.microsoft.com/office/drawing/2014/main" id="{CA67F893-BBEB-DB4A-A541-70F23E507D9E}"/>
                </a:ext>
              </a:extLst>
            </p:cNvPr>
            <p:cNvSpPr/>
            <p:nvPr userDrawn="1"/>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dirty="0">
                <a:latin typeface="Calibri" panose="020F0502020204030204" pitchFamily="34" charset="0"/>
              </a:endParaRPr>
            </a:p>
          </p:txBody>
        </p:sp>
        <p:sp>
          <p:nvSpPr>
            <p:cNvPr id="117" name="Freeform 116">
              <a:extLst>
                <a:ext uri="{FF2B5EF4-FFF2-40B4-BE49-F238E27FC236}">
                  <a16:creationId xmlns:a16="http://schemas.microsoft.com/office/drawing/2014/main" id="{0531E3C9-06CE-6347-B838-09E372167926}"/>
                </a:ext>
              </a:extLst>
            </p:cNvPr>
            <p:cNvSpPr/>
            <p:nvPr userDrawn="1"/>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dirty="0">
                <a:latin typeface="Calibri" panose="020F0502020204030204" pitchFamily="34" charset="0"/>
              </a:endParaRPr>
            </a:p>
          </p:txBody>
        </p:sp>
        <p:sp>
          <p:nvSpPr>
            <p:cNvPr id="118" name="Freeform 117">
              <a:extLst>
                <a:ext uri="{FF2B5EF4-FFF2-40B4-BE49-F238E27FC236}">
                  <a16:creationId xmlns:a16="http://schemas.microsoft.com/office/drawing/2014/main" id="{5D1FF49C-CC49-BF48-B264-BC5B8ACD4CCF}"/>
                </a:ext>
              </a:extLst>
            </p:cNvPr>
            <p:cNvSpPr/>
            <p:nvPr userDrawn="1"/>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19" name="Freeform 118">
              <a:extLst>
                <a:ext uri="{FF2B5EF4-FFF2-40B4-BE49-F238E27FC236}">
                  <a16:creationId xmlns:a16="http://schemas.microsoft.com/office/drawing/2014/main" id="{927ADA8F-ADB8-9842-8982-B0B16B13F5E7}"/>
                </a:ext>
              </a:extLst>
            </p:cNvPr>
            <p:cNvSpPr/>
            <p:nvPr userDrawn="1"/>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20" name="Freeform 119">
              <a:extLst>
                <a:ext uri="{FF2B5EF4-FFF2-40B4-BE49-F238E27FC236}">
                  <a16:creationId xmlns:a16="http://schemas.microsoft.com/office/drawing/2014/main" id="{EAE8A900-1E08-D34F-85D9-6E8EAEF6F3CA}"/>
                </a:ext>
              </a:extLst>
            </p:cNvPr>
            <p:cNvSpPr/>
            <p:nvPr userDrawn="1"/>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grpSp>
      <p:sp>
        <p:nvSpPr>
          <p:cNvPr id="121" name="Slide Number Placeholder 5">
            <a:extLst>
              <a:ext uri="{FF2B5EF4-FFF2-40B4-BE49-F238E27FC236}">
                <a16:creationId xmlns:a16="http://schemas.microsoft.com/office/drawing/2014/main" id="{68444650-64E3-8047-91B6-7E87A2519E52}"/>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‹nº›</a:t>
            </a:fld>
            <a:endParaRPr lang="en-US" dirty="0"/>
          </a:p>
        </p:txBody>
      </p:sp>
    </p:spTree>
    <p:extLst>
      <p:ext uri="{BB962C8B-B14F-4D97-AF65-F5344CB8AC3E}">
        <p14:creationId xmlns:p14="http://schemas.microsoft.com/office/powerpoint/2010/main" val="1584163683"/>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F829583-E7A4-BF4F-96F5-CFB7A66A1010}"/>
              </a:ext>
            </a:extLst>
          </p:cNvPr>
          <p:cNvSpPr/>
          <p:nvPr userDrawn="1"/>
        </p:nvSpPr>
        <p:spPr>
          <a:xfrm rot="16200000">
            <a:off x="5726607" y="8418228"/>
            <a:ext cx="3173496" cy="230832"/>
          </a:xfrm>
          <a:prstGeom prst="rect">
            <a:avLst/>
          </a:prstGeom>
        </p:spPr>
        <p:txBody>
          <a:bodyPr wrap="square">
            <a:spAutoFit/>
          </a:bodyPr>
          <a:lstStyle/>
          <a:p>
            <a:r>
              <a:rPr lang="en-US" sz="900" b="0" i="0" dirty="0">
                <a:solidFill>
                  <a:srgbClr val="000000"/>
                </a:solidFill>
                <a:effectLst/>
                <a:latin typeface="Calibri" panose="020F0502020204030204" pitchFamily="34" charset="0"/>
                <a:ea typeface="Open Sans" panose="020B0606030504020204" pitchFamily="34" charset="0"/>
                <a:cs typeface="Calibri" panose="020F0502020204030204" pitchFamily="34" charset="0"/>
              </a:rPr>
              <a:t>Generation Blockchain</a:t>
            </a:r>
            <a:endParaRPr lang="en-IE" sz="900" b="0" i="0" dirty="0">
              <a:solidFill>
                <a:srgbClr val="000000"/>
              </a:solidFill>
              <a:effectLst/>
              <a:latin typeface="Calibri" panose="020F0502020204030204" pitchFamily="34" charset="0"/>
              <a:ea typeface="Open Sans" panose="020B0606030504020204" pitchFamily="34" charset="0"/>
              <a:cs typeface="Calibri" panose="020F0502020204030204" pitchFamily="34" charset="0"/>
            </a:endParaRPr>
          </a:p>
        </p:txBody>
      </p:sp>
      <p:cxnSp>
        <p:nvCxnSpPr>
          <p:cNvPr id="11" name="Straight Connector 10">
            <a:extLst>
              <a:ext uri="{FF2B5EF4-FFF2-40B4-BE49-F238E27FC236}">
                <a16:creationId xmlns:a16="http://schemas.microsoft.com/office/drawing/2014/main" id="{769CB0A1-37F2-4E42-AD20-1E07C50DAFF0}"/>
              </a:ext>
            </a:extLst>
          </p:cNvPr>
          <p:cNvCxnSpPr>
            <a:cxnSpLocks/>
          </p:cNvCxnSpPr>
          <p:nvPr userDrawn="1"/>
        </p:nvCxnSpPr>
        <p:spPr>
          <a:xfrm flipH="1">
            <a:off x="7204622" y="10183258"/>
            <a:ext cx="224149" cy="0"/>
          </a:xfrm>
          <a:prstGeom prst="line">
            <a:avLst/>
          </a:prstGeom>
          <a:noFill/>
          <a:ln w="9525" cap="flat">
            <a:solidFill>
              <a:srgbClr val="8E2F91"/>
            </a:solidFill>
            <a:prstDash val="solid"/>
            <a:miter lim="400000"/>
          </a:ln>
          <a:effectLst/>
          <a:sp3d/>
        </p:spPr>
        <p:style>
          <a:lnRef idx="0">
            <a:scrgbClr r="0" g="0" b="0"/>
          </a:lnRef>
          <a:fillRef idx="0">
            <a:scrgbClr r="0" g="0" b="0"/>
          </a:fillRef>
          <a:effectRef idx="0">
            <a:scrgbClr r="0" g="0" b="0"/>
          </a:effectRef>
          <a:fontRef idx="none"/>
        </p:style>
      </p:cxnSp>
      <p:sp>
        <p:nvSpPr>
          <p:cNvPr id="12" name="Slide Number Placeholder 5">
            <a:extLst>
              <a:ext uri="{FF2B5EF4-FFF2-40B4-BE49-F238E27FC236}">
                <a16:creationId xmlns:a16="http://schemas.microsoft.com/office/drawing/2014/main" id="{F7884106-5864-EE48-8F37-C43D2BCEBFFF}"/>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‹nº›</a:t>
            </a:fld>
            <a:endParaRPr lang="en-US" dirty="0"/>
          </a:p>
        </p:txBody>
      </p:sp>
    </p:spTree>
    <p:extLst>
      <p:ext uri="{BB962C8B-B14F-4D97-AF65-F5344CB8AC3E}">
        <p14:creationId xmlns:p14="http://schemas.microsoft.com/office/powerpoint/2010/main" val="430657063"/>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61" r:id="rId4"/>
    <p:sldLayoutId id="2147483689" r:id="rId5"/>
    <p:sldLayoutId id="2147483672" r:id="rId6"/>
    <p:sldLayoutId id="2147483684" r:id="rId7"/>
    <p:sldLayoutId id="2147483681" r:id="rId8"/>
    <p:sldLayoutId id="2147483695" r:id="rId9"/>
    <p:sldLayoutId id="2147483694" r:id="rId10"/>
    <p:sldLayoutId id="2147483662" r:id="rId11"/>
    <p:sldLayoutId id="2147483682" r:id="rId12"/>
    <p:sldLayoutId id="2147483663" r:id="rId13"/>
    <p:sldLayoutId id="2147483664" r:id="rId14"/>
    <p:sldLayoutId id="2147483693" r:id="rId15"/>
    <p:sldLayoutId id="2147483665" r:id="rId16"/>
  </p:sldLayoutIdLst>
  <p:hf hdr="0" ftr="0" dt="0"/>
  <p:txStyles>
    <p:titleStyle>
      <a:lvl1pPr algn="l" defTabSz="2073036" rtl="0" eaLnBrk="1" latinLnBrk="0" hangingPunct="1">
        <a:lnSpc>
          <a:spcPct val="90000"/>
        </a:lnSpc>
        <a:spcBef>
          <a:spcPct val="0"/>
        </a:spcBef>
        <a:buNone/>
        <a:defRPr sz="9975" kern="1200">
          <a:solidFill>
            <a:srgbClr val="011E3B"/>
          </a:solidFill>
          <a:latin typeface="Poppins" pitchFamily="2" charset="77"/>
          <a:ea typeface="+mj-ea"/>
          <a:cs typeface="Poppins" pitchFamily="2" charset="77"/>
        </a:defRPr>
      </a:lvl1pPr>
    </p:titleStyle>
    <p:bodyStyle>
      <a:lvl1pPr marL="518260" indent="-518260" algn="l" defTabSz="2073036"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78" indent="-518260" algn="l" defTabSz="2073036" rtl="0" eaLnBrk="1" latinLnBrk="0" hangingPunct="1">
        <a:lnSpc>
          <a:spcPct val="100000"/>
        </a:lnSpc>
        <a:spcBef>
          <a:spcPts val="1133"/>
        </a:spcBef>
        <a:buFont typeface="Arial" panose="020B0604020202020204" pitchFamily="34" charset="0"/>
        <a:buChar char="•"/>
        <a:defRPr sz="5441" kern="1200">
          <a:solidFill>
            <a:srgbClr val="011E3B"/>
          </a:solidFill>
          <a:latin typeface="Poppins" pitchFamily="2" charset="77"/>
          <a:ea typeface="+mn-ea"/>
          <a:cs typeface="Poppins" pitchFamily="2" charset="77"/>
        </a:defRPr>
      </a:lvl2pPr>
      <a:lvl3pPr marL="2591296" indent="-518260" algn="l" defTabSz="2073036" rtl="0" eaLnBrk="1" latinLnBrk="0" hangingPunct="1">
        <a:lnSpc>
          <a:spcPct val="100000"/>
        </a:lnSpc>
        <a:spcBef>
          <a:spcPts val="1133"/>
        </a:spcBef>
        <a:buFont typeface="Arial" panose="020B0604020202020204" pitchFamily="34" charset="0"/>
        <a:buChar char="•"/>
        <a:defRPr sz="4532" kern="1200">
          <a:solidFill>
            <a:srgbClr val="011E3B"/>
          </a:solidFill>
          <a:latin typeface="Poppins" pitchFamily="2" charset="77"/>
          <a:ea typeface="+mn-ea"/>
          <a:cs typeface="Poppins" pitchFamily="2" charset="77"/>
        </a:defRPr>
      </a:lvl3pPr>
      <a:lvl4pPr marL="3627814"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335"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p:bodyStyle>
    <p:otherStyle>
      <a:defPPr>
        <a:defRPr lang="en-US"/>
      </a:defPPr>
      <a:lvl1pPr marL="0" algn="l" defTabSz="2073036" rtl="0" eaLnBrk="1" latinLnBrk="0" hangingPunct="1">
        <a:defRPr sz="4080" kern="1200">
          <a:solidFill>
            <a:schemeClr val="tx1"/>
          </a:solidFill>
          <a:latin typeface="+mn-lt"/>
          <a:ea typeface="+mn-ea"/>
          <a:cs typeface="+mn-cs"/>
        </a:defRPr>
      </a:lvl1pPr>
      <a:lvl2pPr marL="1036518" algn="l" defTabSz="2073036" rtl="0" eaLnBrk="1" latinLnBrk="0" hangingPunct="1">
        <a:defRPr sz="4080" kern="1200">
          <a:solidFill>
            <a:schemeClr val="tx1"/>
          </a:solidFill>
          <a:latin typeface="+mn-lt"/>
          <a:ea typeface="+mn-ea"/>
          <a:cs typeface="+mn-cs"/>
        </a:defRPr>
      </a:lvl2pPr>
      <a:lvl3pPr marL="2073036" algn="l" defTabSz="2073036" rtl="0" eaLnBrk="1" latinLnBrk="0" hangingPunct="1">
        <a:defRPr sz="4080" kern="1200">
          <a:solidFill>
            <a:schemeClr val="tx1"/>
          </a:solidFill>
          <a:latin typeface="+mn-lt"/>
          <a:ea typeface="+mn-ea"/>
          <a:cs typeface="+mn-cs"/>
        </a:defRPr>
      </a:lvl3pPr>
      <a:lvl4pPr marL="3109557" algn="l" defTabSz="2073036" rtl="0" eaLnBrk="1" latinLnBrk="0" hangingPunct="1">
        <a:defRPr sz="4080" kern="1200">
          <a:solidFill>
            <a:schemeClr val="tx1"/>
          </a:solidFill>
          <a:latin typeface="+mn-lt"/>
          <a:ea typeface="+mn-ea"/>
          <a:cs typeface="+mn-cs"/>
        </a:defRPr>
      </a:lvl4pPr>
      <a:lvl5pPr marL="4146076" algn="l" defTabSz="2073036" rtl="0" eaLnBrk="1" latinLnBrk="0" hangingPunct="1">
        <a:defRPr sz="4080" kern="1200">
          <a:solidFill>
            <a:schemeClr val="tx1"/>
          </a:solidFill>
          <a:latin typeface="+mn-lt"/>
          <a:ea typeface="+mn-ea"/>
          <a:cs typeface="+mn-cs"/>
        </a:defRPr>
      </a:lvl5pPr>
      <a:lvl6pPr marL="5182592" algn="l" defTabSz="2073036" rtl="0" eaLnBrk="1" latinLnBrk="0" hangingPunct="1">
        <a:defRPr sz="4080" kern="1200">
          <a:solidFill>
            <a:schemeClr val="tx1"/>
          </a:solidFill>
          <a:latin typeface="+mn-lt"/>
          <a:ea typeface="+mn-ea"/>
          <a:cs typeface="+mn-cs"/>
        </a:defRPr>
      </a:lvl6pPr>
      <a:lvl7pPr marL="6219110" algn="l" defTabSz="2073036" rtl="0" eaLnBrk="1" latinLnBrk="0" hangingPunct="1">
        <a:defRPr sz="4080" kern="1200">
          <a:solidFill>
            <a:schemeClr val="tx1"/>
          </a:solidFill>
          <a:latin typeface="+mn-lt"/>
          <a:ea typeface="+mn-ea"/>
          <a:cs typeface="+mn-cs"/>
        </a:defRPr>
      </a:lvl7pPr>
      <a:lvl8pPr marL="7255631" algn="l" defTabSz="2073036" rtl="0" eaLnBrk="1" latinLnBrk="0" hangingPunct="1">
        <a:defRPr sz="4080" kern="1200">
          <a:solidFill>
            <a:schemeClr val="tx1"/>
          </a:solidFill>
          <a:latin typeface="+mn-lt"/>
          <a:ea typeface="+mn-ea"/>
          <a:cs typeface="+mn-cs"/>
        </a:defRPr>
      </a:lvl8pPr>
      <a:lvl9pPr marL="8292148" algn="l" defTabSz="2073036" rtl="0" eaLnBrk="1" latinLnBrk="0" hangingPunct="1">
        <a:defRPr sz="40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s://www.forbes.com/pictures/eeji45emgkh/airbnb-snapgoods-and-12-more-pioneers-of-the-share-economy/?ref=hackernoon.com" TargetMode="Externa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hyperlink" Target="https://www.youtube.com/watch?v=0c5D4DbHJXA" TargetMode="External"/><Relationship Id="rId1" Type="http://schemas.openxmlformats.org/officeDocument/2006/relationships/slideLayout" Target="../slideLayouts/slideLayout14.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hyperlink" Target="https://docs.google.com/forms/d/e/1FAIpQLSecCU1xYa8y3R9AOIobL0hLkUl8YAtz5UZuCBLiL6DGUbzqUg/viewform" TargetMode="External"/><Relationship Id="rId7" Type="http://schemas.openxmlformats.org/officeDocument/2006/relationships/image" Target="../media/image24.png"/><Relationship Id="rId2" Type="http://schemas.openxmlformats.org/officeDocument/2006/relationships/image" Target="../media/image27.jpe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8.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16.xml"/><Relationship Id="rId5" Type="http://schemas.openxmlformats.org/officeDocument/2006/relationships/image" Target="../media/image32.png"/><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hyperlink" Target="https://soundcloud.com/catherine-318107926/success-factors-for-blockchain?in=catherine-318107926/sets/generation-blockchain&amp;utm_source=clipboard&amp;utm_medium=text&amp;utm_campaign=social_sharing" TargetMode="External"/><Relationship Id="rId2" Type="http://schemas.openxmlformats.org/officeDocument/2006/relationships/image" Target="../media/image12.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9F1A7443-50AF-6841-9B83-DE994FF30474}"/>
              </a:ext>
            </a:extLst>
          </p:cNvPr>
          <p:cNvSpPr>
            <a:spLocks noGrp="1"/>
          </p:cNvSpPr>
          <p:nvPr>
            <p:ph type="body" sz="quarter" idx="17"/>
          </p:nvPr>
        </p:nvSpPr>
        <p:spPr/>
        <p:txBody>
          <a:bodyPr/>
          <a:lstStyle/>
          <a:p>
            <a:r>
              <a:rPr lang="en-US" b="1" dirty="0"/>
              <a:t>2022-2024</a:t>
            </a:r>
          </a:p>
          <a:p>
            <a:r>
              <a:rPr lang="en-US" dirty="0"/>
              <a:t>OERS</a:t>
            </a:r>
          </a:p>
        </p:txBody>
      </p:sp>
      <p:sp>
        <p:nvSpPr>
          <p:cNvPr id="9" name="Text Placeholder 8">
            <a:extLst>
              <a:ext uri="{FF2B5EF4-FFF2-40B4-BE49-F238E27FC236}">
                <a16:creationId xmlns:a16="http://schemas.microsoft.com/office/drawing/2014/main" id="{66BF8509-8F0B-6D46-898D-B662022E8B4C}"/>
              </a:ext>
            </a:extLst>
          </p:cNvPr>
          <p:cNvSpPr>
            <a:spLocks noGrp="1"/>
          </p:cNvSpPr>
          <p:nvPr>
            <p:ph type="body" sz="quarter" idx="18"/>
          </p:nvPr>
        </p:nvSpPr>
        <p:spPr>
          <a:xfrm>
            <a:off x="2204238" y="9981336"/>
            <a:ext cx="2791967" cy="419205"/>
          </a:xfrm>
        </p:spPr>
        <p:txBody>
          <a:bodyPr/>
          <a:lstStyle/>
          <a:p>
            <a:r>
              <a:rPr lang="en-US" b="1" dirty="0"/>
              <a:t>By</a:t>
            </a:r>
          </a:p>
          <a:p>
            <a:r>
              <a:rPr lang="en-US" dirty="0"/>
              <a:t>Frankfurt School of Finance &amp; Management</a:t>
            </a:r>
          </a:p>
        </p:txBody>
      </p:sp>
      <p:sp>
        <p:nvSpPr>
          <p:cNvPr id="7" name="Text Placeholder 6">
            <a:extLst>
              <a:ext uri="{FF2B5EF4-FFF2-40B4-BE49-F238E27FC236}">
                <a16:creationId xmlns:a16="http://schemas.microsoft.com/office/drawing/2014/main" id="{5CC3D78D-571C-3349-9B96-DC1B11CD436E}"/>
              </a:ext>
            </a:extLst>
          </p:cNvPr>
          <p:cNvSpPr>
            <a:spLocks noGrp="1"/>
          </p:cNvSpPr>
          <p:nvPr>
            <p:ph type="body" sz="quarter" idx="16"/>
          </p:nvPr>
        </p:nvSpPr>
        <p:spPr>
          <a:xfrm>
            <a:off x="605555" y="7156000"/>
            <a:ext cx="5005749" cy="1224685"/>
          </a:xfrm>
        </p:spPr>
        <p:txBody>
          <a:bodyPr/>
          <a:lstStyle/>
          <a:p>
            <a:r>
              <a:rPr lang="en-US" dirty="0" err="1"/>
              <a:t>Currículo</a:t>
            </a:r>
            <a:r>
              <a:rPr lang="en-US" dirty="0"/>
              <a:t> de </a:t>
            </a:r>
            <a:r>
              <a:rPr lang="en-US" dirty="0" err="1"/>
              <a:t>Mestrado</a:t>
            </a:r>
            <a:endParaRPr lang="en-US" dirty="0"/>
          </a:p>
          <a:p>
            <a:r>
              <a:rPr lang="en-US" b="0" dirty="0" err="1"/>
              <a:t>Tecnologia</a:t>
            </a:r>
            <a:r>
              <a:rPr lang="en-US" b="0" dirty="0"/>
              <a:t> Blockchain e </a:t>
            </a:r>
            <a:r>
              <a:rPr lang="en-US" b="0" dirty="0" err="1"/>
              <a:t>Criptomoedas</a:t>
            </a:r>
            <a:endParaRPr lang="en-US" b="0" dirty="0"/>
          </a:p>
        </p:txBody>
      </p:sp>
      <p:pic>
        <p:nvPicPr>
          <p:cNvPr id="13" name="Picture Placeholder 12">
            <a:extLst>
              <a:ext uri="{FF2B5EF4-FFF2-40B4-BE49-F238E27FC236}">
                <a16:creationId xmlns:a16="http://schemas.microsoft.com/office/drawing/2014/main" id="{94A26A15-0AB6-DF4A-BE6C-6CCC6135B605}"/>
              </a:ext>
            </a:extLst>
          </p:cNvPr>
          <p:cNvPicPr>
            <a:picLocks noGrp="1" noChangeAspect="1"/>
          </p:cNvPicPr>
          <p:nvPr>
            <p:ph type="pic" sz="quarter" idx="43"/>
          </p:nvPr>
        </p:nvPicPr>
        <p:blipFill>
          <a:blip r:embed="rId2" cstate="screen">
            <a:extLst>
              <a:ext uri="{28A0092B-C50C-407E-A947-70E740481C1C}">
                <a14:useLocalDpi xmlns:a14="http://schemas.microsoft.com/office/drawing/2010/main"/>
              </a:ext>
            </a:extLst>
          </a:blip>
          <a:srcRect/>
          <a:stretch/>
        </p:blipFill>
        <p:spPr/>
      </p:pic>
      <p:sp>
        <p:nvSpPr>
          <p:cNvPr id="5" name="Text Placeholder 18">
            <a:extLst>
              <a:ext uri="{FF2B5EF4-FFF2-40B4-BE49-F238E27FC236}">
                <a16:creationId xmlns:a16="http://schemas.microsoft.com/office/drawing/2014/main" id="{805C8FCC-1A2D-B64B-A082-2905F3985134}"/>
              </a:ext>
            </a:extLst>
          </p:cNvPr>
          <p:cNvSpPr>
            <a:spLocks noGrp="1"/>
          </p:cNvSpPr>
          <p:nvPr/>
        </p:nvSpPr>
        <p:spPr>
          <a:xfrm>
            <a:off x="4018472" y="9259174"/>
            <a:ext cx="3376103" cy="606265"/>
          </a:xfrm>
          <a:prstGeom prst="rect">
            <a:avLst/>
          </a:prstGeom>
        </p:spPr>
        <p:txBody>
          <a:bodyPr>
            <a:noAutofit/>
          </a:bodyPr>
          <a:lstStyle>
            <a:lvl1pPr marL="0" indent="0" algn="l" defTabSz="2073036" rtl="0" eaLnBrk="1" latinLnBrk="0" hangingPunct="1">
              <a:lnSpc>
                <a:spcPct val="100000"/>
              </a:lnSpc>
              <a:spcBef>
                <a:spcPts val="0"/>
              </a:spcBef>
              <a:buFont typeface="Arial" panose="020B0604020202020204" pitchFamily="34" charset="0"/>
              <a:buNone/>
              <a:defRPr sz="2000" b="0" i="0" kern="1200">
                <a:solidFill>
                  <a:schemeClr val="bg1"/>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dirty="0" err="1"/>
              <a:t>www.</a:t>
            </a:r>
            <a:r>
              <a:rPr lang="en-US" b="1" dirty="0" err="1"/>
              <a:t>generationblockchain</a:t>
            </a:r>
            <a:r>
              <a:rPr lang="en-US" dirty="0" err="1"/>
              <a:t>.eu</a:t>
            </a:r>
            <a:endParaRPr lang="en-US" dirty="0"/>
          </a:p>
        </p:txBody>
      </p:sp>
    </p:spTree>
    <p:extLst>
      <p:ext uri="{BB962C8B-B14F-4D97-AF65-F5344CB8AC3E}">
        <p14:creationId xmlns:p14="http://schemas.microsoft.com/office/powerpoint/2010/main" val="26539745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160</a:t>
            </a:fld>
            <a:endParaRPr lang="en-US" dirty="0"/>
          </a:p>
        </p:txBody>
      </p:sp>
      <p:sp>
        <p:nvSpPr>
          <p:cNvPr id="4" name="Text Placeholder 17">
            <a:extLst>
              <a:ext uri="{FF2B5EF4-FFF2-40B4-BE49-F238E27FC236}">
                <a16:creationId xmlns:a16="http://schemas.microsoft.com/office/drawing/2014/main" id="{2DFD753F-CBD9-E4B5-A411-BD00072EDC76}"/>
              </a:ext>
            </a:extLst>
          </p:cNvPr>
          <p:cNvSpPr txBox="1">
            <a:spLocks/>
          </p:cNvSpPr>
          <p:nvPr/>
        </p:nvSpPr>
        <p:spPr>
          <a:xfrm>
            <a:off x="758820" y="1339455"/>
            <a:ext cx="6353411" cy="5970189"/>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en-US" sz="1100" b="1" dirty="0">
                <a:solidFill>
                  <a:srgbClr val="F79037"/>
                </a:solidFill>
                <a:latin typeface="Calibri" panose="020F0502020204030204" pitchFamily="34" charset="0"/>
                <a:ea typeface="Times New Roman" panose="02020603050405020304" pitchFamily="18" charset="0"/>
                <a:cs typeface="Calibri" panose="020F0502020204030204" pitchFamily="34" charset="0"/>
              </a:rPr>
              <a:t>A </a:t>
            </a:r>
            <a:r>
              <a:rPr lang="en-US" sz="1100" b="1"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mudança</a:t>
            </a:r>
            <a:r>
              <a:rPr lang="en-US" sz="1100" b="1" dirty="0">
                <a:solidFill>
                  <a:srgbClr val="F79037"/>
                </a:solidFill>
                <a:latin typeface="Calibri" panose="020F0502020204030204" pitchFamily="34" charset="0"/>
                <a:ea typeface="Times New Roman" panose="02020603050405020304" pitchFamily="18" charset="0"/>
                <a:cs typeface="Calibri" panose="020F0502020204030204" pitchFamily="34" charset="0"/>
              </a:rPr>
              <a:t> </a:t>
            </a:r>
            <a:r>
              <a:rPr lang="en-US" sz="1100" b="1"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climática</a:t>
            </a:r>
            <a:r>
              <a:rPr lang="en-US" sz="1100" b="1" dirty="0">
                <a:solidFill>
                  <a:srgbClr val="F79037"/>
                </a:solidFill>
                <a:latin typeface="Calibri" panose="020F0502020204030204" pitchFamily="34" charset="0"/>
                <a:ea typeface="Times New Roman" panose="02020603050405020304" pitchFamily="18" charset="0"/>
                <a:cs typeface="Calibri" panose="020F0502020204030204" pitchFamily="34" charset="0"/>
              </a:rPr>
              <a:t> </a:t>
            </a:r>
            <a:r>
              <a:rPr lang="en-US" sz="1100" b="1"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é</a:t>
            </a:r>
            <a:r>
              <a:rPr lang="en-US" sz="1100" b="1" dirty="0">
                <a:solidFill>
                  <a:srgbClr val="F79037"/>
                </a:solidFill>
                <a:latin typeface="Calibri" panose="020F0502020204030204" pitchFamily="34" charset="0"/>
                <a:ea typeface="Times New Roman" panose="02020603050405020304" pitchFamily="18" charset="0"/>
                <a:cs typeface="Calibri" panose="020F0502020204030204" pitchFamily="34" charset="0"/>
              </a:rPr>
              <a:t> </a:t>
            </a:r>
            <a:r>
              <a:rPr lang="en-US" sz="1100" b="1"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uma</a:t>
            </a:r>
            <a:r>
              <a:rPr lang="en-US" sz="1100" b="1" dirty="0">
                <a:solidFill>
                  <a:srgbClr val="F79037"/>
                </a:solidFill>
                <a:latin typeface="Calibri" panose="020F0502020204030204" pitchFamily="34" charset="0"/>
                <a:ea typeface="Times New Roman" panose="02020603050405020304" pitchFamily="18" charset="0"/>
                <a:cs typeface="Calibri" panose="020F0502020204030204" pitchFamily="34" charset="0"/>
              </a:rPr>
              <a:t> das </a:t>
            </a:r>
            <a:r>
              <a:rPr lang="en-US" sz="1100" b="1"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questões</a:t>
            </a:r>
            <a:r>
              <a:rPr lang="en-US" sz="1100" b="1" dirty="0">
                <a:solidFill>
                  <a:srgbClr val="F79037"/>
                </a:solidFill>
                <a:latin typeface="Calibri" panose="020F0502020204030204" pitchFamily="34" charset="0"/>
                <a:ea typeface="Times New Roman" panose="02020603050405020304" pitchFamily="18" charset="0"/>
                <a:cs typeface="Calibri" panose="020F0502020204030204" pitchFamily="34" charset="0"/>
              </a:rPr>
              <a:t> </a:t>
            </a:r>
            <a:r>
              <a:rPr lang="en-US" sz="1100" b="1"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mais</a:t>
            </a:r>
            <a:r>
              <a:rPr lang="en-US" sz="1100" b="1" dirty="0">
                <a:solidFill>
                  <a:srgbClr val="F79037"/>
                </a:solidFill>
                <a:latin typeface="Calibri" panose="020F0502020204030204" pitchFamily="34" charset="0"/>
                <a:ea typeface="Times New Roman" panose="02020603050405020304" pitchFamily="18" charset="0"/>
                <a:cs typeface="Calibri" panose="020F0502020204030204" pitchFamily="34" charset="0"/>
              </a:rPr>
              <a:t> </a:t>
            </a:r>
            <a:r>
              <a:rPr lang="en-US" sz="1100" b="1"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prementes</a:t>
            </a:r>
            <a:r>
              <a:rPr lang="en-US" sz="1100" b="1" dirty="0">
                <a:solidFill>
                  <a:srgbClr val="F79037"/>
                </a:solidFill>
                <a:latin typeface="Calibri" panose="020F0502020204030204" pitchFamily="34" charset="0"/>
                <a:ea typeface="Times New Roman" panose="02020603050405020304" pitchFamily="18" charset="0"/>
                <a:cs typeface="Calibri" panose="020F0502020204030204" pitchFamily="34" charset="0"/>
              </a:rPr>
              <a:t> de </a:t>
            </a:r>
            <a:r>
              <a:rPr lang="en-US" sz="1100" b="1"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nossos</a:t>
            </a:r>
            <a:r>
              <a:rPr lang="en-US" sz="1100" b="1" dirty="0">
                <a:solidFill>
                  <a:srgbClr val="F79037"/>
                </a:solidFill>
                <a:latin typeface="Calibri" panose="020F0502020204030204" pitchFamily="34" charset="0"/>
                <a:ea typeface="Times New Roman" panose="02020603050405020304" pitchFamily="18" charset="0"/>
                <a:cs typeface="Calibri" panose="020F0502020204030204" pitchFamily="34" charset="0"/>
              </a:rPr>
              <a:t> tempos</a:t>
            </a:r>
          </a:p>
          <a:p>
            <a:pPr algn="just"/>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A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mudança</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climática</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é</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uma</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das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questões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mais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prementes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dos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nossos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tempos. O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aquecimento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global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passou</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dominar</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as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discussões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nas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nações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industrializadas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e as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energias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renováveis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e a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prevenção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do CO2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passaram</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ocupar</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o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primeiro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plano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pois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cada</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relatório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publicado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pelo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Painel</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Intergovernamental</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sobre</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Mudanças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Climáticas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(IPCC)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demonstra</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uma</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urgência</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crescente</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para</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agir</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acidificação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dos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oceanos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nível</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do mar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aumento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e a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extinção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do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ecossistema</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está</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em</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níveis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recordes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Segundo a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Agência</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Internacional</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de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Energia</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(AIE), as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emissões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de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dióxido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de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carbono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atingiram</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o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nível</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mais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alto de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sempre</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e,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segundo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 NASA, 2022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será</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o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ano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com a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temperatura</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média</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mais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quente</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dos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últimos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2000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anos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trajetória</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atual</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está</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tornar</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o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objetivo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do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Acordo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de Paris de 2015 de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limitar</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o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aquecimento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global a 1,5°C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para</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evitar</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os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piores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impactos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das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mudanças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climáticas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uma</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meta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cada</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vez</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mais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ambiciosa</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a:t>
            </a:r>
          </a:p>
          <a:p>
            <a:pPr algn="just"/>
            <a:endParaRPr lang="en-US"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algn="just"/>
            <a:r>
              <a:rPr lang="en-US" sz="1100" b="1" dirty="0">
                <a:solidFill>
                  <a:srgbClr val="F79037"/>
                </a:solidFill>
                <a:latin typeface="Calibri" panose="020F0502020204030204" pitchFamily="34" charset="0"/>
                <a:ea typeface="Times New Roman" panose="02020603050405020304" pitchFamily="18" charset="0"/>
                <a:cs typeface="Calibri" panose="020F0502020204030204" pitchFamily="34" charset="0"/>
              </a:rPr>
              <a:t>O </a:t>
            </a:r>
            <a:r>
              <a:rPr lang="en-US" sz="1100" b="1"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ciclo</a:t>
            </a:r>
            <a:r>
              <a:rPr lang="en-US" sz="1100" b="1" dirty="0">
                <a:solidFill>
                  <a:srgbClr val="F79037"/>
                </a:solidFill>
                <a:latin typeface="Calibri" panose="020F0502020204030204" pitchFamily="34" charset="0"/>
                <a:ea typeface="Times New Roman" panose="02020603050405020304" pitchFamily="18" charset="0"/>
                <a:cs typeface="Calibri" panose="020F0502020204030204" pitchFamily="34" charset="0"/>
              </a:rPr>
              <a:t> do </a:t>
            </a:r>
            <a:r>
              <a:rPr lang="en-US" sz="1100" b="1"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carbono</a:t>
            </a:r>
            <a:r>
              <a:rPr lang="en-US" sz="1100" b="1" dirty="0">
                <a:solidFill>
                  <a:srgbClr val="F79037"/>
                </a:solidFill>
                <a:latin typeface="Calibri" panose="020F0502020204030204" pitchFamily="34" charset="0"/>
                <a:ea typeface="Times New Roman" panose="02020603050405020304" pitchFamily="18" charset="0"/>
                <a:cs typeface="Calibri" panose="020F0502020204030204" pitchFamily="34" charset="0"/>
              </a:rPr>
              <a:t>, parte de um </a:t>
            </a:r>
            <a:r>
              <a:rPr lang="en-US" sz="1100" b="1"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sistema</a:t>
            </a:r>
            <a:r>
              <a:rPr lang="en-US" sz="1100" b="1" dirty="0">
                <a:solidFill>
                  <a:srgbClr val="F79037"/>
                </a:solidFill>
                <a:latin typeface="Calibri" panose="020F0502020204030204" pitchFamily="34" charset="0"/>
                <a:ea typeface="Times New Roman" panose="02020603050405020304" pitchFamily="18" charset="0"/>
                <a:cs typeface="Calibri" panose="020F0502020204030204" pitchFamily="34" charset="0"/>
              </a:rPr>
              <a:t> </a:t>
            </a:r>
            <a:r>
              <a:rPr lang="en-US" sz="1100" b="1"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complexo</a:t>
            </a:r>
            <a:endParaRPr lang="en-US" sz="1100" b="1" dirty="0">
              <a:solidFill>
                <a:srgbClr val="F79037"/>
              </a:solidFill>
              <a:latin typeface="Calibri" panose="020F0502020204030204" pitchFamily="34" charset="0"/>
              <a:ea typeface="Times New Roman" panose="02020603050405020304" pitchFamily="18" charset="0"/>
              <a:cs typeface="Calibri" panose="020F0502020204030204" pitchFamily="34" charset="0"/>
            </a:endParaRPr>
          </a:p>
          <a:p>
            <a:pPr algn="just"/>
            <a:r>
              <a:rPr lang="en-US" sz="1100" dirty="0">
                <a:latin typeface="Calibri" panose="020F0502020204030204" pitchFamily="34" charset="0"/>
                <a:ea typeface="Times New Roman" panose="02020603050405020304" pitchFamily="18" charset="0"/>
                <a:cs typeface="Calibri" panose="020F0502020204030204" pitchFamily="34" charset="0"/>
              </a:rPr>
              <a:t>A </a:t>
            </a:r>
            <a:r>
              <a:rPr lang="en-US" sz="1100" dirty="0" err="1">
                <a:latin typeface="Calibri" panose="020F0502020204030204" pitchFamily="34" charset="0"/>
                <a:ea typeface="Times New Roman" panose="02020603050405020304" pitchFamily="18" charset="0"/>
                <a:cs typeface="Calibri" panose="020F0502020204030204" pitchFamily="34" charset="0"/>
              </a:rPr>
              <a:t>maior</a:t>
            </a:r>
            <a:r>
              <a:rPr lang="en-US" sz="1100" dirty="0">
                <a:latin typeface="Calibri" panose="020F0502020204030204" pitchFamily="34" charset="0"/>
                <a:ea typeface="Times New Roman" panose="02020603050405020304" pitchFamily="18" charset="0"/>
                <a:cs typeface="Calibri" panose="020F0502020204030204" pitchFamily="34" charset="0"/>
              </a:rPr>
              <a:t> parte do </a:t>
            </a:r>
            <a:r>
              <a:rPr lang="en-US" sz="1100" dirty="0" err="1">
                <a:latin typeface="Calibri" panose="020F0502020204030204" pitchFamily="34" charset="0"/>
                <a:ea typeface="Times New Roman" panose="02020603050405020304" pitchFamily="18" charset="0"/>
                <a:cs typeface="Calibri" panose="020F0502020204030204" pitchFamily="34" charset="0"/>
              </a:rPr>
              <a:t>carbono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é</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armazenada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em</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rochas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como</a:t>
            </a:r>
            <a:r>
              <a:rPr lang="en-US" sz="1100" dirty="0">
                <a:latin typeface="Calibri" panose="020F0502020204030204" pitchFamily="34" charset="0"/>
                <a:ea typeface="Times New Roman" panose="02020603050405020304" pitchFamily="18" charset="0"/>
                <a:cs typeface="Calibri" panose="020F0502020204030204" pitchFamily="34" charset="0"/>
              </a:rPr>
              <a:t> o </a:t>
            </a:r>
            <a:r>
              <a:rPr lang="en-US" sz="1100" dirty="0" err="1">
                <a:latin typeface="Calibri" panose="020F0502020204030204" pitchFamily="34" charset="0"/>
                <a:ea typeface="Times New Roman" panose="02020603050405020304" pitchFamily="18" charset="0"/>
                <a:cs typeface="Calibri" panose="020F0502020204030204" pitchFamily="34" charset="0"/>
              </a:rPr>
              <a:t>calcário</a:t>
            </a:r>
            <a:r>
              <a:rPr lang="en-US" sz="1100" dirty="0">
                <a:latin typeface="Calibri" panose="020F0502020204030204" pitchFamily="34" charset="0"/>
                <a:ea typeface="Times New Roman" panose="02020603050405020304" pitchFamily="18" charset="0"/>
                <a:cs typeface="Calibri" panose="020F0502020204030204" pitchFamily="34" charset="0"/>
              </a:rPr>
              <a:t>, com </a:t>
            </a:r>
            <a:r>
              <a:rPr lang="en-US" sz="1100" dirty="0" err="1">
                <a:latin typeface="Calibri" panose="020F0502020204030204" pitchFamily="34" charset="0"/>
                <a:ea typeface="Times New Roman" panose="02020603050405020304" pitchFamily="18" charset="0"/>
                <a:cs typeface="Calibri" panose="020F0502020204030204" pitchFamily="34" charset="0"/>
              </a:rPr>
              <a:t>grande</a:t>
            </a:r>
            <a:r>
              <a:rPr lang="en-US" sz="1100" dirty="0">
                <a:latin typeface="Calibri" panose="020F0502020204030204" pitchFamily="34" charset="0"/>
                <a:ea typeface="Times New Roman" panose="02020603050405020304" pitchFamily="18" charset="0"/>
                <a:cs typeface="Calibri" panose="020F0502020204030204" pitchFamily="34" charset="0"/>
              </a:rPr>
              <a:t> parte do restante </a:t>
            </a:r>
            <a:r>
              <a:rPr lang="en-US" sz="1100" dirty="0" err="1">
                <a:latin typeface="Calibri" panose="020F0502020204030204" pitchFamily="34" charset="0"/>
                <a:ea typeface="Times New Roman" panose="02020603050405020304" pitchFamily="18" charset="0"/>
                <a:cs typeface="Calibri" panose="020F0502020204030204" pitchFamily="34" charset="0"/>
              </a:rPr>
              <a:t>sendo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encontrado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em</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sedimentos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oceânicos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carbono</a:t>
            </a:r>
            <a:r>
              <a:rPr lang="en-US" sz="1100" dirty="0">
                <a:latin typeface="Calibri" panose="020F0502020204030204" pitchFamily="34" charset="0"/>
                <a:ea typeface="Times New Roman" panose="02020603050405020304" pitchFamily="18" charset="0"/>
                <a:cs typeface="Calibri" panose="020F0502020204030204" pitchFamily="34" charset="0"/>
              </a:rPr>
              <a:t> do solo, </a:t>
            </a:r>
            <a:r>
              <a:rPr lang="en-US" sz="1100" dirty="0" err="1">
                <a:latin typeface="Calibri" panose="020F0502020204030204" pitchFamily="34" charset="0"/>
                <a:ea typeface="Times New Roman" panose="02020603050405020304" pitchFamily="18" charset="0"/>
                <a:cs typeface="Calibri" panose="020F0502020204030204" pitchFamily="34" charset="0"/>
              </a:rPr>
              <a:t>carbono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fóssil</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biomassa</a:t>
            </a:r>
            <a:r>
              <a:rPr lang="en-US" sz="1100" dirty="0">
                <a:latin typeface="Calibri" panose="020F0502020204030204" pitchFamily="34" charset="0"/>
                <a:ea typeface="Times New Roman" panose="02020603050405020304" pitchFamily="18" charset="0"/>
                <a:cs typeface="Calibri" panose="020F0502020204030204" pitchFamily="34" charset="0"/>
              </a:rPr>
              <a:t> vegetal e </a:t>
            </a:r>
            <a:r>
              <a:rPr lang="en-US" sz="1100" dirty="0" err="1">
                <a:latin typeface="Calibri" panose="020F0502020204030204" pitchFamily="34" charset="0"/>
                <a:ea typeface="Times New Roman" panose="02020603050405020304" pitchFamily="18" charset="0"/>
                <a:cs typeface="Calibri" panose="020F0502020204030204" pitchFamily="34" charset="0"/>
              </a:rPr>
              <a:t>atmosfera</a:t>
            </a:r>
            <a:r>
              <a:rPr lang="en-US" sz="1100" dirty="0">
                <a:latin typeface="Calibri" panose="020F0502020204030204" pitchFamily="34" charset="0"/>
                <a:ea typeface="Times New Roman" panose="02020603050405020304" pitchFamily="18" charset="0"/>
                <a:cs typeface="Calibri" panose="020F0502020204030204" pitchFamily="34" charset="0"/>
              </a:rPr>
              <a:t>. Tal </a:t>
            </a:r>
            <a:r>
              <a:rPr lang="en-US" sz="1100" dirty="0" err="1">
                <a:latin typeface="Calibri" panose="020F0502020204030204" pitchFamily="34" charset="0"/>
                <a:ea typeface="Times New Roman" panose="02020603050405020304" pitchFamily="18" charset="0"/>
                <a:cs typeface="Calibri" panose="020F0502020204030204" pitchFamily="34" charset="0"/>
              </a:rPr>
              <a:t>como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acontece</a:t>
            </a:r>
            <a:r>
              <a:rPr lang="en-US" sz="1100" dirty="0">
                <a:latin typeface="Calibri" panose="020F0502020204030204" pitchFamily="34" charset="0"/>
                <a:ea typeface="Times New Roman" panose="02020603050405020304" pitchFamily="18" charset="0"/>
                <a:cs typeface="Calibri" panose="020F0502020204030204" pitchFamily="34" charset="0"/>
              </a:rPr>
              <a:t> com </a:t>
            </a:r>
            <a:r>
              <a:rPr lang="en-US" sz="1100" dirty="0" err="1">
                <a:latin typeface="Calibri" panose="020F0502020204030204" pitchFamily="34" charset="0"/>
                <a:ea typeface="Times New Roman" panose="02020603050405020304" pitchFamily="18" charset="0"/>
                <a:cs typeface="Calibri" panose="020F0502020204030204" pitchFamily="34" charset="0"/>
              </a:rPr>
              <a:t>tudo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na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natureza</a:t>
            </a:r>
            <a:r>
              <a:rPr lang="en-US" sz="1100" dirty="0">
                <a:latin typeface="Calibri" panose="020F0502020204030204" pitchFamily="34" charset="0"/>
                <a:ea typeface="Times New Roman" panose="02020603050405020304" pitchFamily="18" charset="0"/>
                <a:cs typeface="Calibri" panose="020F0502020204030204" pitchFamily="34" charset="0"/>
              </a:rPr>
              <a:t>, o </a:t>
            </a:r>
            <a:r>
              <a:rPr lang="en-US" sz="1100" dirty="0" err="1">
                <a:latin typeface="Calibri" panose="020F0502020204030204" pitchFamily="34" charset="0"/>
                <a:ea typeface="Times New Roman" panose="02020603050405020304" pitchFamily="18" charset="0"/>
                <a:cs typeface="Calibri" panose="020F0502020204030204" pitchFamily="34" charset="0"/>
              </a:rPr>
              <a:t>fluxo</a:t>
            </a:r>
            <a:r>
              <a:rPr lang="en-US" sz="1100" dirty="0">
                <a:latin typeface="Calibri" panose="020F0502020204030204" pitchFamily="34" charset="0"/>
                <a:ea typeface="Times New Roman" panose="02020603050405020304" pitchFamily="18" charset="0"/>
                <a:cs typeface="Calibri" panose="020F0502020204030204" pitchFamily="34" charset="0"/>
              </a:rPr>
              <a:t> de </a:t>
            </a:r>
            <a:r>
              <a:rPr lang="en-US" sz="1100" dirty="0" err="1">
                <a:latin typeface="Calibri" panose="020F0502020204030204" pitchFamily="34" charset="0"/>
                <a:ea typeface="Times New Roman" panose="02020603050405020304" pitchFamily="18" charset="0"/>
                <a:cs typeface="Calibri" panose="020F0502020204030204" pitchFamily="34" charset="0"/>
              </a:rPr>
              <a:t>carbono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é</a:t>
            </a:r>
            <a:r>
              <a:rPr lang="en-US" sz="1100" dirty="0">
                <a:latin typeface="Calibri" panose="020F0502020204030204" pitchFamily="34" charset="0"/>
                <a:ea typeface="Times New Roman" panose="02020603050405020304" pitchFamily="18" charset="0"/>
                <a:cs typeface="Calibri" panose="020F0502020204030204" pitchFamily="34" charset="0"/>
              </a:rPr>
              <a:t> um </a:t>
            </a:r>
            <a:r>
              <a:rPr lang="en-US" sz="1100" dirty="0" err="1">
                <a:latin typeface="Calibri" panose="020F0502020204030204" pitchFamily="34" charset="0"/>
                <a:ea typeface="Times New Roman" panose="02020603050405020304" pitchFamily="18" charset="0"/>
                <a:cs typeface="Calibri" panose="020F0502020204030204" pitchFamily="34" charset="0"/>
              </a:rPr>
              <a:t>ciclo</a:t>
            </a:r>
            <a:r>
              <a:rPr lang="en-US" sz="1100" dirty="0">
                <a:latin typeface="Calibri" panose="020F0502020204030204" pitchFamily="34" charset="0"/>
                <a:ea typeface="Times New Roman" panose="02020603050405020304" pitchFamily="18" charset="0"/>
                <a:cs typeface="Calibri" panose="020F0502020204030204" pitchFamily="34" charset="0"/>
              </a:rPr>
              <a:t>: o </a:t>
            </a:r>
            <a:r>
              <a:rPr lang="en-US" sz="1100" dirty="0" err="1">
                <a:latin typeface="Calibri" panose="020F0502020204030204" pitchFamily="34" charset="0"/>
                <a:ea typeface="Times New Roman" panose="02020603050405020304" pitchFamily="18" charset="0"/>
                <a:cs typeface="Calibri" panose="020F0502020204030204" pitchFamily="34" charset="0"/>
              </a:rPr>
              <a:t>carbono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principalmente</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na</a:t>
            </a:r>
            <a:r>
              <a:rPr lang="en-US" sz="1100" dirty="0">
                <a:latin typeface="Calibri" panose="020F0502020204030204" pitchFamily="34" charset="0"/>
                <a:ea typeface="Times New Roman" panose="02020603050405020304" pitchFamily="18" charset="0"/>
                <a:cs typeface="Calibri" panose="020F0502020204030204" pitchFamily="34" charset="0"/>
              </a:rPr>
              <a:t> forma de </a:t>
            </a:r>
            <a:r>
              <a:rPr lang="en-US" sz="1100" dirty="0" err="1">
                <a:latin typeface="Calibri" panose="020F0502020204030204" pitchFamily="34" charset="0"/>
                <a:ea typeface="Times New Roman" panose="02020603050405020304" pitchFamily="18" charset="0"/>
                <a:cs typeface="Calibri" panose="020F0502020204030204" pitchFamily="34" charset="0"/>
              </a:rPr>
              <a:t>dióxido</a:t>
            </a:r>
            <a:r>
              <a:rPr lang="en-US" sz="1100" dirty="0">
                <a:latin typeface="Calibri" panose="020F0502020204030204" pitchFamily="34" charset="0"/>
                <a:ea typeface="Times New Roman" panose="02020603050405020304" pitchFamily="18" charset="0"/>
                <a:cs typeface="Calibri" panose="020F0502020204030204" pitchFamily="34" charset="0"/>
              </a:rPr>
              <a:t> de </a:t>
            </a:r>
            <a:r>
              <a:rPr lang="en-US" sz="1100" dirty="0" err="1">
                <a:latin typeface="Calibri" panose="020F0502020204030204" pitchFamily="34" charset="0"/>
                <a:ea typeface="Times New Roman" panose="02020603050405020304" pitchFamily="18" charset="0"/>
                <a:cs typeface="Calibri" panose="020F0502020204030204" pitchFamily="34" charset="0"/>
              </a:rPr>
              <a:t>carbono</a:t>
            </a:r>
            <a:r>
              <a:rPr lang="en-US" sz="1100" dirty="0">
                <a:latin typeface="Calibri" panose="020F0502020204030204" pitchFamily="34" charset="0"/>
                <a:ea typeface="Times New Roman" panose="02020603050405020304" pitchFamily="18" charset="0"/>
                <a:cs typeface="Calibri" panose="020F0502020204030204" pitchFamily="34" charset="0"/>
              </a:rPr>
              <a:t> e </a:t>
            </a:r>
            <a:r>
              <a:rPr lang="en-US" sz="1100" dirty="0" err="1">
                <a:latin typeface="Calibri" panose="020F0502020204030204" pitchFamily="34" charset="0"/>
                <a:ea typeface="Times New Roman" panose="02020603050405020304" pitchFamily="18" charset="0"/>
                <a:cs typeface="Calibri" panose="020F0502020204030204" pitchFamily="34" charset="0"/>
              </a:rPr>
              <a:t>metano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percorre</a:t>
            </a:r>
            <a:r>
              <a:rPr lang="en-US" sz="1100" dirty="0">
                <a:latin typeface="Calibri" panose="020F0502020204030204" pitchFamily="34" charset="0"/>
                <a:ea typeface="Times New Roman" panose="02020603050405020304" pitchFamily="18" charset="0"/>
                <a:cs typeface="Calibri" panose="020F0502020204030204" pitchFamily="34" charset="0"/>
              </a:rPr>
              <a:t> a terra, o </a:t>
            </a:r>
            <a:r>
              <a:rPr lang="en-US" sz="1100" dirty="0" err="1">
                <a:latin typeface="Calibri" panose="020F0502020204030204" pitchFamily="34" charset="0"/>
                <a:ea typeface="Times New Roman" panose="02020603050405020304" pitchFamily="18" charset="0"/>
                <a:cs typeface="Calibri" panose="020F0502020204030204" pitchFamily="34" charset="0"/>
              </a:rPr>
              <a:t>oceano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os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organismos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vivos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plantas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animais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microrganismos</a:t>
            </a:r>
            <a:r>
              <a:rPr lang="en-US" sz="1100" dirty="0">
                <a:latin typeface="Calibri" panose="020F0502020204030204" pitchFamily="34" charset="0"/>
                <a:ea typeface="Times New Roman" panose="02020603050405020304" pitchFamily="18" charset="0"/>
                <a:cs typeface="Calibri" panose="020F0502020204030204" pitchFamily="34" charset="0"/>
              </a:rPr>
              <a:t>), a </a:t>
            </a:r>
            <a:r>
              <a:rPr lang="en-US" sz="1100" dirty="0" err="1">
                <a:latin typeface="Calibri" panose="020F0502020204030204" pitchFamily="34" charset="0"/>
                <a:ea typeface="Times New Roman" panose="02020603050405020304" pitchFamily="18" charset="0"/>
                <a:cs typeface="Calibri" panose="020F0502020204030204" pitchFamily="34" charset="0"/>
              </a:rPr>
              <a:t>atmosfera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através</a:t>
            </a:r>
            <a:r>
              <a:rPr lang="en-US" sz="1100" dirty="0">
                <a:latin typeface="Calibri" panose="020F0502020204030204" pitchFamily="34" charset="0"/>
                <a:ea typeface="Times New Roman" panose="02020603050405020304" pitchFamily="18" charset="0"/>
                <a:cs typeface="Calibri" panose="020F0502020204030204" pitchFamily="34" charset="0"/>
              </a:rPr>
              <a:t> a terra, o interior da terra e o </a:t>
            </a:r>
            <a:r>
              <a:rPr lang="en-US" sz="1100" dirty="0" err="1">
                <a:latin typeface="Calibri" panose="020F0502020204030204" pitchFamily="34" charset="0"/>
                <a:ea typeface="Times New Roman" panose="02020603050405020304" pitchFamily="18" charset="0"/>
                <a:cs typeface="Calibri" panose="020F0502020204030204" pitchFamily="34" charset="0"/>
              </a:rPr>
              <a:t>oceano</a:t>
            </a:r>
            <a:r>
              <a:rPr lang="en-US" sz="1100" dirty="0">
                <a:latin typeface="Calibri" panose="020F0502020204030204" pitchFamily="34" charset="0"/>
                <a:ea typeface="Times New Roman" panose="02020603050405020304" pitchFamily="18" charset="0"/>
                <a:cs typeface="Calibri" panose="020F0502020204030204" pitchFamily="34" charset="0"/>
              </a:rPr>
              <a:t>.</a:t>
            </a:r>
          </a:p>
          <a:p>
            <a:pPr algn="just"/>
            <a:endParaRPr lang="en-US" sz="1100" dirty="0">
              <a:effectLst/>
              <a:latin typeface="Calibri" panose="020F0502020204030204" pitchFamily="34" charset="0"/>
              <a:ea typeface="Times New Roman" panose="02020603050405020304" pitchFamily="18" charset="0"/>
              <a:cs typeface="Calibri" panose="020F0502020204030204" pitchFamily="34" charset="0"/>
            </a:endParaRPr>
          </a:p>
          <a:p>
            <a:pPr algn="just"/>
            <a:endParaRPr lang="en-US" sz="1100" dirty="0">
              <a:latin typeface="Calibri" panose="020F0502020204030204" pitchFamily="34" charset="0"/>
              <a:ea typeface="Times New Roman" panose="02020603050405020304" pitchFamily="18" charset="0"/>
              <a:cs typeface="Calibri" panose="020F0502020204030204" pitchFamily="34" charset="0"/>
            </a:endParaRPr>
          </a:p>
          <a:p>
            <a:pPr algn="just"/>
            <a:endParaRPr lang="en-US" sz="1100" dirty="0">
              <a:latin typeface="Calibri" panose="020F0502020204030204" pitchFamily="34" charset="0"/>
              <a:ea typeface="Times New Roman" panose="02020603050405020304" pitchFamily="18" charset="0"/>
              <a:cs typeface="Calibri" panose="020F0502020204030204" pitchFamily="34" charset="0"/>
            </a:endParaRPr>
          </a:p>
          <a:p>
            <a:pPr algn="just"/>
            <a:endParaRPr lang="en-US" sz="1100" dirty="0">
              <a:latin typeface="Calibri" panose="020F0502020204030204" pitchFamily="34" charset="0"/>
              <a:ea typeface="Times New Roman" panose="02020603050405020304" pitchFamily="18" charset="0"/>
              <a:cs typeface="Calibri" panose="020F0502020204030204" pitchFamily="34" charset="0"/>
            </a:endParaRPr>
          </a:p>
          <a:p>
            <a:pPr algn="just"/>
            <a:r>
              <a:rPr lang="en-US" sz="1100" dirty="0">
                <a:latin typeface="Calibri" panose="020F0502020204030204" pitchFamily="34" charset="0"/>
                <a:ea typeface="Times New Roman" panose="02020603050405020304" pitchFamily="18" charset="0"/>
                <a:cs typeface="Calibri" panose="020F0502020204030204" pitchFamily="34" charset="0"/>
              </a:rPr>
              <a:t>A </a:t>
            </a:r>
            <a:r>
              <a:rPr lang="en-US" sz="1100" dirty="0" err="1">
                <a:latin typeface="Calibri" panose="020F0502020204030204" pitchFamily="34" charset="0"/>
                <a:ea typeface="Times New Roman" panose="02020603050405020304" pitchFamily="18" charset="0"/>
                <a:cs typeface="Calibri" panose="020F0502020204030204" pitchFamily="34" charset="0"/>
              </a:rPr>
              <a:t>mudança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climática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provocada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pelo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homem</a:t>
            </a:r>
            <a:r>
              <a:rPr lang="en-US" sz="1100" dirty="0">
                <a:latin typeface="Calibri" panose="020F0502020204030204" pitchFamily="34" charset="0"/>
                <a:ea typeface="Times New Roman" panose="02020603050405020304" pitchFamily="18" charset="0"/>
                <a:cs typeface="Calibri" panose="020F0502020204030204" pitchFamily="34" charset="0"/>
              </a:rPr>
              <a:t> e o </a:t>
            </a:r>
            <a:r>
              <a:rPr lang="en-US" sz="1100" dirty="0" err="1">
                <a:latin typeface="Calibri" panose="020F0502020204030204" pitchFamily="34" charset="0"/>
                <a:ea typeface="Times New Roman" panose="02020603050405020304" pitchFamily="18" charset="0"/>
                <a:cs typeface="Calibri" panose="020F0502020204030204" pitchFamily="34" charset="0"/>
              </a:rPr>
              <a:t>seu</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impacto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resultam</a:t>
            </a:r>
            <a:r>
              <a:rPr lang="en-US" sz="1100" dirty="0">
                <a:latin typeface="Calibri" panose="020F0502020204030204" pitchFamily="34" charset="0"/>
                <a:ea typeface="Times New Roman" panose="02020603050405020304" pitchFamily="18" charset="0"/>
                <a:cs typeface="Calibri" panose="020F0502020204030204" pitchFamily="34" charset="0"/>
              </a:rPr>
              <a:t> da </a:t>
            </a:r>
            <a:r>
              <a:rPr lang="en-US" sz="1100" dirty="0" err="1">
                <a:latin typeface="Calibri" panose="020F0502020204030204" pitchFamily="34" charset="0"/>
                <a:ea typeface="Times New Roman" panose="02020603050405020304" pitchFamily="18" charset="0"/>
                <a:cs typeface="Calibri" panose="020F0502020204030204" pitchFamily="34" charset="0"/>
              </a:rPr>
              <a:t>interrupção</a:t>
            </a:r>
            <a:r>
              <a:rPr lang="en-US" sz="1100" dirty="0">
                <a:latin typeface="Calibri" panose="020F0502020204030204" pitchFamily="34" charset="0"/>
                <a:ea typeface="Times New Roman" panose="02020603050405020304" pitchFamily="18" charset="0"/>
                <a:cs typeface="Calibri" panose="020F0502020204030204" pitchFamily="34" charset="0"/>
              </a:rPr>
              <a:t> do </a:t>
            </a:r>
            <a:r>
              <a:rPr lang="en-US" sz="1100" dirty="0" err="1">
                <a:latin typeface="Calibri" panose="020F0502020204030204" pitchFamily="34" charset="0"/>
                <a:ea typeface="Times New Roman" panose="02020603050405020304" pitchFamily="18" charset="0"/>
                <a:cs typeface="Calibri" panose="020F0502020204030204" pitchFamily="34" charset="0"/>
              </a:rPr>
              <a:t>ciclo</a:t>
            </a:r>
            <a:r>
              <a:rPr lang="en-US" sz="1100" dirty="0">
                <a:latin typeface="Calibri" panose="020F0502020204030204" pitchFamily="34" charset="0"/>
                <a:ea typeface="Times New Roman" panose="02020603050405020304" pitchFamily="18" charset="0"/>
                <a:cs typeface="Calibri" panose="020F0502020204030204" pitchFamily="34" charset="0"/>
              </a:rPr>
              <a:t> natural do </a:t>
            </a:r>
            <a:r>
              <a:rPr lang="en-US" sz="1100" dirty="0" err="1">
                <a:latin typeface="Calibri" panose="020F0502020204030204" pitchFamily="34" charset="0"/>
                <a:ea typeface="Times New Roman" panose="02020603050405020304" pitchFamily="18" charset="0"/>
                <a:cs typeface="Calibri" panose="020F0502020204030204" pitchFamily="34" charset="0"/>
              </a:rPr>
              <a:t>carbono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Especificamente</a:t>
            </a:r>
            <a:r>
              <a:rPr lang="en-US" sz="1100" dirty="0">
                <a:latin typeface="Calibri" panose="020F0502020204030204" pitchFamily="34" charset="0"/>
                <a:ea typeface="Times New Roman" panose="02020603050405020304" pitchFamily="18" charset="0"/>
                <a:cs typeface="Calibri" panose="020F0502020204030204" pitchFamily="34" charset="0"/>
              </a:rPr>
              <a:t>, o </a:t>
            </a:r>
            <a:r>
              <a:rPr lang="en-US" sz="1100" dirty="0" err="1">
                <a:latin typeface="Calibri" panose="020F0502020204030204" pitchFamily="34" charset="0"/>
                <a:ea typeface="Times New Roman" panose="02020603050405020304" pitchFamily="18" charset="0"/>
                <a:cs typeface="Calibri" panose="020F0502020204030204" pitchFamily="34" charset="0"/>
              </a:rPr>
              <a:t>carbono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é</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libertado</a:t>
            </a:r>
            <a:r>
              <a:rPr lang="en-US" sz="1100" dirty="0">
                <a:latin typeface="Calibri" panose="020F0502020204030204" pitchFamily="34" charset="0"/>
                <a:ea typeface="Times New Roman" panose="02020603050405020304" pitchFamily="18" charset="0"/>
                <a:cs typeface="Calibri" panose="020F0502020204030204" pitchFamily="34" charset="0"/>
              </a:rPr>
              <a:t> de </a:t>
            </a:r>
            <a:r>
              <a:rPr lang="en-US" sz="1100" dirty="0" err="1">
                <a:latin typeface="Calibri" panose="020F0502020204030204" pitchFamily="34" charset="0"/>
                <a:ea typeface="Times New Roman" panose="02020603050405020304" pitchFamily="18" charset="0"/>
                <a:cs typeface="Calibri" panose="020F0502020204030204" pitchFamily="34" charset="0"/>
              </a:rPr>
              <a:t>volta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ao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ciclo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mais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rapidamente</a:t>
            </a:r>
            <a:r>
              <a:rPr lang="en-US" sz="1100" dirty="0">
                <a:latin typeface="Calibri" panose="020F0502020204030204" pitchFamily="34" charset="0"/>
                <a:ea typeface="Times New Roman" panose="02020603050405020304" pitchFamily="18" charset="0"/>
                <a:cs typeface="Calibri" panose="020F0502020204030204" pitchFamily="34" charset="0"/>
              </a:rPr>
              <a:t> do </a:t>
            </a:r>
            <a:r>
              <a:rPr lang="en-US" sz="1100" dirty="0" err="1">
                <a:latin typeface="Calibri" panose="020F0502020204030204" pitchFamily="34" charset="0"/>
                <a:ea typeface="Times New Roman" panose="02020603050405020304" pitchFamily="18" charset="0"/>
                <a:cs typeface="Calibri" panose="020F0502020204030204" pitchFamily="34" charset="0"/>
              </a:rPr>
              <a:t>que</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pode</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ser</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absorvido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pelo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sistema</a:t>
            </a:r>
            <a:r>
              <a:rPr lang="en-US" sz="1100" dirty="0">
                <a:latin typeface="Calibri" panose="020F0502020204030204" pitchFamily="34" charset="0"/>
                <a:ea typeface="Times New Roman" panose="02020603050405020304" pitchFamily="18" charset="0"/>
                <a:cs typeface="Calibri" panose="020F0502020204030204" pitchFamily="34" charset="0"/>
              </a:rPr>
              <a:t> natural, </a:t>
            </a:r>
            <a:r>
              <a:rPr lang="en-US" sz="1100" dirty="0" err="1">
                <a:latin typeface="Calibri" panose="020F0502020204030204" pitchFamily="34" charset="0"/>
                <a:ea typeface="Times New Roman" panose="02020603050405020304" pitchFamily="18" charset="0"/>
                <a:cs typeface="Calibri" panose="020F0502020204030204" pitchFamily="34" charset="0"/>
              </a:rPr>
              <a:t>principalmente</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devido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à</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combustão</a:t>
            </a:r>
            <a:r>
              <a:rPr lang="en-US" sz="1100" dirty="0">
                <a:latin typeface="Calibri" panose="020F0502020204030204" pitchFamily="34" charset="0"/>
                <a:ea typeface="Times New Roman" panose="02020603050405020304" pitchFamily="18" charset="0"/>
                <a:cs typeface="Calibri" panose="020F0502020204030204" pitchFamily="34" charset="0"/>
              </a:rPr>
              <a:t> de </a:t>
            </a:r>
            <a:r>
              <a:rPr lang="en-US" sz="1100" dirty="0" err="1">
                <a:latin typeface="Calibri" panose="020F0502020204030204" pitchFamily="34" charset="0"/>
                <a:ea typeface="Times New Roman" panose="02020603050405020304" pitchFamily="18" charset="0"/>
                <a:cs typeface="Calibri" panose="020F0502020204030204" pitchFamily="34" charset="0"/>
              </a:rPr>
              <a:t>combustíveis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fósseis</a:t>
            </a:r>
            <a:r>
              <a:rPr lang="en-US" sz="1100" dirty="0">
                <a:latin typeface="Calibri" panose="020F0502020204030204" pitchFamily="34" charset="0"/>
                <a:ea typeface="Times New Roman" panose="02020603050405020304" pitchFamily="18" charset="0"/>
                <a:cs typeface="Calibri" panose="020F0502020204030204" pitchFamily="34" charset="0"/>
              </a:rPr>
              <a:t>.</a:t>
            </a:r>
          </a:p>
          <a:p>
            <a:pPr algn="just"/>
            <a:endParaRPr lang="en-US" sz="1100" dirty="0">
              <a:latin typeface="Calibri" panose="020F0502020204030204" pitchFamily="34" charset="0"/>
              <a:ea typeface="Times New Roman" panose="02020603050405020304" pitchFamily="18" charset="0"/>
              <a:cs typeface="Calibri" panose="020F0502020204030204" pitchFamily="34" charset="0"/>
            </a:endParaRPr>
          </a:p>
          <a:p>
            <a:pPr algn="just"/>
            <a:r>
              <a:rPr lang="en-US" sz="1100" dirty="0" err="1">
                <a:latin typeface="Calibri" panose="020F0502020204030204" pitchFamily="34" charset="0"/>
                <a:ea typeface="Times New Roman" panose="02020603050405020304" pitchFamily="18" charset="0"/>
                <a:cs typeface="Calibri" panose="020F0502020204030204" pitchFamily="34" charset="0"/>
              </a:rPr>
              <a:t>Isso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está</a:t>
            </a:r>
            <a:r>
              <a:rPr lang="en-US" sz="1100" dirty="0">
                <a:latin typeface="Calibri" panose="020F0502020204030204" pitchFamily="34" charset="0"/>
                <a:ea typeface="Times New Roman" panose="02020603050405020304" pitchFamily="18" charset="0"/>
                <a:cs typeface="Calibri" panose="020F0502020204030204" pitchFamily="34" charset="0"/>
              </a:rPr>
              <a:t> a </a:t>
            </a:r>
            <a:r>
              <a:rPr lang="en-US" sz="1100" dirty="0" err="1">
                <a:latin typeface="Calibri" panose="020F0502020204030204" pitchFamily="34" charset="0"/>
                <a:ea typeface="Times New Roman" panose="02020603050405020304" pitchFamily="18" charset="0"/>
                <a:cs typeface="Calibri" panose="020F0502020204030204" pitchFamily="34" charset="0"/>
              </a:rPr>
              <a:t>acontecer</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porque</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apesar</a:t>
            </a:r>
            <a:r>
              <a:rPr lang="en-US" sz="1100" dirty="0">
                <a:latin typeface="Calibri" panose="020F0502020204030204" pitchFamily="34" charset="0"/>
                <a:ea typeface="Times New Roman" panose="02020603050405020304" pitchFamily="18" charset="0"/>
                <a:cs typeface="Calibri" panose="020F0502020204030204" pitchFamily="34" charset="0"/>
              </a:rPr>
              <a:t> dos </a:t>
            </a:r>
            <a:r>
              <a:rPr lang="en-US" sz="1100" dirty="0" err="1">
                <a:latin typeface="Calibri" panose="020F0502020204030204" pitchFamily="34" charset="0"/>
                <a:ea typeface="Times New Roman" panose="02020603050405020304" pitchFamily="18" charset="0"/>
                <a:cs typeface="Calibri" panose="020F0502020204030204" pitchFamily="34" charset="0"/>
              </a:rPr>
              <a:t>esforços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urgentes</a:t>
            </a:r>
            <a:r>
              <a:rPr lang="en-US" sz="1100" dirty="0">
                <a:latin typeface="Calibri" panose="020F0502020204030204" pitchFamily="34" charset="0"/>
                <a:ea typeface="Times New Roman" panose="02020603050405020304" pitchFamily="18" charset="0"/>
                <a:cs typeface="Calibri" panose="020F0502020204030204" pitchFamily="34" charset="0"/>
              </a:rPr>
              <a:t>, as </a:t>
            </a:r>
            <a:r>
              <a:rPr lang="en-US" sz="1100" dirty="0" err="1">
                <a:latin typeface="Calibri" panose="020F0502020204030204" pitchFamily="34" charset="0"/>
                <a:ea typeface="Times New Roman" panose="02020603050405020304" pitchFamily="18" charset="0"/>
                <a:cs typeface="Calibri" panose="020F0502020204030204" pitchFamily="34" charset="0"/>
              </a:rPr>
              <a:t>nossas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vidas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modernas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ainda</a:t>
            </a:r>
            <a:r>
              <a:rPr lang="en-US" sz="1100" dirty="0">
                <a:latin typeface="Calibri" panose="020F0502020204030204" pitchFamily="34" charset="0"/>
                <a:ea typeface="Times New Roman" panose="02020603050405020304" pitchFamily="18" charset="0"/>
                <a:cs typeface="Calibri" panose="020F0502020204030204" pitchFamily="34" charset="0"/>
              </a:rPr>
              <a:t> são </a:t>
            </a:r>
            <a:r>
              <a:rPr lang="en-US" sz="1100" dirty="0" err="1">
                <a:latin typeface="Calibri" panose="020F0502020204030204" pitchFamily="34" charset="0"/>
                <a:ea typeface="Times New Roman" panose="02020603050405020304" pitchFamily="18" charset="0"/>
                <a:cs typeface="Calibri" panose="020F0502020204030204" pitchFamily="34" charset="0"/>
              </a:rPr>
              <a:t>movidas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principalmente</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por</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combustíveis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fósseis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que</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constituem</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cerca</a:t>
            </a:r>
            <a:r>
              <a:rPr lang="en-US" sz="1100" dirty="0">
                <a:latin typeface="Calibri" panose="020F0502020204030204" pitchFamily="34" charset="0"/>
                <a:ea typeface="Times New Roman" panose="02020603050405020304" pitchFamily="18" charset="0"/>
                <a:cs typeface="Calibri" panose="020F0502020204030204" pitchFamily="34" charset="0"/>
              </a:rPr>
              <a:t> de 84,3% (2019) do </a:t>
            </a:r>
            <a:r>
              <a:rPr lang="en-US" sz="1100" dirty="0" err="1">
                <a:latin typeface="Calibri" panose="020F0502020204030204" pitchFamily="34" charset="0"/>
                <a:ea typeface="Times New Roman" panose="02020603050405020304" pitchFamily="18" charset="0"/>
                <a:cs typeface="Calibri" panose="020F0502020204030204" pitchFamily="34" charset="0"/>
              </a:rPr>
              <a:t>consumo</a:t>
            </a:r>
            <a:r>
              <a:rPr lang="en-US" sz="1100" dirty="0">
                <a:latin typeface="Calibri" panose="020F0502020204030204" pitchFamily="34" charset="0"/>
                <a:ea typeface="Times New Roman" panose="02020603050405020304" pitchFamily="18" charset="0"/>
                <a:cs typeface="Calibri" panose="020F0502020204030204" pitchFamily="34" charset="0"/>
              </a:rPr>
              <a:t> global de </a:t>
            </a:r>
            <a:r>
              <a:rPr lang="en-US" sz="1100" dirty="0" err="1">
                <a:latin typeface="Calibri" panose="020F0502020204030204" pitchFamily="34" charset="0"/>
                <a:ea typeface="Times New Roman" panose="02020603050405020304" pitchFamily="18" charset="0"/>
                <a:cs typeface="Calibri" panose="020F0502020204030204" pitchFamily="34" charset="0"/>
              </a:rPr>
              <a:t>energia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primária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Isso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inclui</a:t>
            </a:r>
            <a:r>
              <a:rPr lang="en-US" sz="1100" dirty="0">
                <a:latin typeface="Calibri" panose="020F0502020204030204" pitchFamily="34" charset="0"/>
                <a:ea typeface="Times New Roman" panose="02020603050405020304" pitchFamily="18" charset="0"/>
                <a:cs typeface="Calibri" panose="020F0502020204030204" pitchFamily="34" charset="0"/>
              </a:rPr>
              <a:t> a </a:t>
            </a:r>
            <a:r>
              <a:rPr lang="en-US" sz="1100" dirty="0" err="1">
                <a:latin typeface="Calibri" panose="020F0502020204030204" pitchFamily="34" charset="0"/>
                <a:ea typeface="Times New Roman" panose="02020603050405020304" pitchFamily="18" charset="0"/>
                <a:cs typeface="Calibri" panose="020F0502020204030204" pitchFamily="34" charset="0"/>
              </a:rPr>
              <a:t>produção</a:t>
            </a:r>
            <a:r>
              <a:rPr lang="en-US" sz="1100" dirty="0">
                <a:latin typeface="Calibri" panose="020F0502020204030204" pitchFamily="34" charset="0"/>
                <a:ea typeface="Times New Roman" panose="02020603050405020304" pitchFamily="18" charset="0"/>
                <a:cs typeface="Calibri" panose="020F0502020204030204" pitchFamily="34" charset="0"/>
              </a:rPr>
              <a:t> industrial de bens </a:t>
            </a:r>
            <a:r>
              <a:rPr lang="en-US" sz="1100" dirty="0" err="1">
                <a:latin typeface="Calibri" panose="020F0502020204030204" pitchFamily="34" charset="0"/>
                <a:ea typeface="Times New Roman" panose="02020603050405020304" pitchFamily="18" charset="0"/>
                <a:cs typeface="Calibri" panose="020F0502020204030204" pitchFamily="34" charset="0"/>
              </a:rPr>
              <a:t>como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cimento</a:t>
            </a:r>
            <a:r>
              <a:rPr lang="en-US" sz="1100" dirty="0">
                <a:latin typeface="Calibri" panose="020F0502020204030204" pitchFamily="34" charset="0"/>
                <a:ea typeface="Times New Roman" panose="02020603050405020304" pitchFamily="18" charset="0"/>
                <a:cs typeface="Calibri" panose="020F0502020204030204" pitchFamily="34" charset="0"/>
              </a:rPr>
              <a:t> e </a:t>
            </a:r>
            <a:r>
              <a:rPr lang="en-US" sz="1100" dirty="0" err="1">
                <a:latin typeface="Calibri" panose="020F0502020204030204" pitchFamily="34" charset="0"/>
                <a:ea typeface="Times New Roman" panose="02020603050405020304" pitchFamily="18" charset="0"/>
                <a:cs typeface="Calibri" panose="020F0502020204030204" pitchFamily="34" charset="0"/>
              </a:rPr>
              <a:t>aço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transporte</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uso</a:t>
            </a:r>
            <a:r>
              <a:rPr lang="en-US" sz="1100" dirty="0">
                <a:latin typeface="Calibri" panose="020F0502020204030204" pitchFamily="34" charset="0"/>
                <a:ea typeface="Times New Roman" panose="02020603050405020304" pitchFamily="18" charset="0"/>
                <a:cs typeface="Calibri" panose="020F0502020204030204" pitchFamily="34" charset="0"/>
              </a:rPr>
              <a:t> de </a:t>
            </a:r>
            <a:r>
              <a:rPr lang="en-US" sz="1100" dirty="0" err="1">
                <a:latin typeface="Calibri" panose="020F0502020204030204" pitchFamily="34" charset="0"/>
                <a:ea typeface="Times New Roman" panose="02020603050405020304" pitchFamily="18" charset="0"/>
                <a:cs typeface="Calibri" panose="020F0502020204030204" pitchFamily="34" charset="0"/>
              </a:rPr>
              <a:t>energia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em</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edifícios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como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matéria</a:t>
            </a:r>
            <a:r>
              <a:rPr lang="en-US" sz="1100" dirty="0">
                <a:latin typeface="Calibri" panose="020F0502020204030204" pitchFamily="34" charset="0"/>
                <a:ea typeface="Times New Roman" panose="02020603050405020304" pitchFamily="18" charset="0"/>
                <a:cs typeface="Calibri" panose="020F0502020204030204" pitchFamily="34" charset="0"/>
              </a:rPr>
              <a:t>-prima </a:t>
            </a:r>
            <a:r>
              <a:rPr lang="en-US" sz="1100" dirty="0" err="1">
                <a:latin typeface="Calibri" panose="020F0502020204030204" pitchFamily="34" charset="0"/>
                <a:ea typeface="Times New Roman" panose="02020603050405020304" pitchFamily="18" charset="0"/>
                <a:cs typeface="Calibri" panose="020F0502020204030204" pitchFamily="34" charset="0"/>
              </a:rPr>
              <a:t>para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produtos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petroquímicos</a:t>
            </a:r>
            <a:r>
              <a:rPr lang="en-US" sz="1100" dirty="0">
                <a:latin typeface="Calibri" panose="020F0502020204030204" pitchFamily="34" charset="0"/>
                <a:ea typeface="Times New Roman" panose="02020603050405020304" pitchFamily="18" charset="0"/>
                <a:cs typeface="Calibri" panose="020F0502020204030204" pitchFamily="34" charset="0"/>
              </a:rPr>
              <a:t>, etc. </a:t>
            </a:r>
            <a:r>
              <a:rPr lang="en-US" sz="1100" dirty="0" err="1">
                <a:latin typeface="Calibri" panose="020F0502020204030204" pitchFamily="34" charset="0"/>
                <a:ea typeface="Times New Roman" panose="02020603050405020304" pitchFamily="18" charset="0"/>
                <a:cs typeface="Calibri" panose="020F0502020204030204" pitchFamily="34" charset="0"/>
              </a:rPr>
              <a:t>Outras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fontes</a:t>
            </a:r>
            <a:r>
              <a:rPr lang="en-US" sz="1100" dirty="0">
                <a:latin typeface="Calibri" panose="020F0502020204030204" pitchFamily="34" charset="0"/>
                <a:ea typeface="Times New Roman" panose="02020603050405020304" pitchFamily="18" charset="0"/>
                <a:cs typeface="Calibri" panose="020F0502020204030204" pitchFamily="34" charset="0"/>
              </a:rPr>
              <a:t> de </a:t>
            </a:r>
            <a:r>
              <a:rPr lang="en-US" sz="1100" dirty="0" err="1">
                <a:latin typeface="Calibri" panose="020F0502020204030204" pitchFamily="34" charset="0"/>
                <a:ea typeface="Times New Roman" panose="02020603050405020304" pitchFamily="18" charset="0"/>
                <a:cs typeface="Calibri" panose="020F0502020204030204" pitchFamily="34" charset="0"/>
              </a:rPr>
              <a:t>energia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como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renováveis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como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eólica</a:t>
            </a:r>
            <a:r>
              <a:rPr lang="en-US" sz="1100" dirty="0">
                <a:latin typeface="Calibri" panose="020F0502020204030204" pitchFamily="34" charset="0"/>
                <a:ea typeface="Times New Roman" panose="02020603050405020304" pitchFamily="18" charset="0"/>
                <a:cs typeface="Calibri" panose="020F0502020204030204" pitchFamily="34" charset="0"/>
              </a:rPr>
              <a:t> e solar) e outros </a:t>
            </a:r>
            <a:r>
              <a:rPr lang="en-US" sz="1100" dirty="0" err="1">
                <a:latin typeface="Calibri" panose="020F0502020204030204" pitchFamily="34" charset="0"/>
                <a:ea typeface="Times New Roman" panose="02020603050405020304" pitchFamily="18" charset="0"/>
                <a:cs typeface="Calibri" panose="020F0502020204030204" pitchFamily="34" charset="0"/>
              </a:rPr>
              <a:t>combustíveis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não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fósseis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como</a:t>
            </a:r>
            <a:r>
              <a:rPr lang="en-US" sz="1100" dirty="0">
                <a:latin typeface="Calibri" panose="020F0502020204030204" pitchFamily="34" charset="0"/>
                <a:ea typeface="Times New Roman" panose="02020603050405020304" pitchFamily="18" charset="0"/>
                <a:cs typeface="Calibri" panose="020F0502020204030204" pitchFamily="34" charset="0"/>
              </a:rPr>
              <a:t> nuclear ) </a:t>
            </a:r>
            <a:r>
              <a:rPr lang="en-US" sz="1100" dirty="0" err="1">
                <a:latin typeface="Calibri" panose="020F0502020204030204" pitchFamily="34" charset="0"/>
                <a:ea typeface="Times New Roman" panose="02020603050405020304" pitchFamily="18" charset="0"/>
                <a:cs typeface="Calibri" panose="020F0502020204030204" pitchFamily="34" charset="0"/>
              </a:rPr>
              <a:t>representam</a:t>
            </a:r>
            <a:r>
              <a:rPr lang="en-US" sz="1100" dirty="0">
                <a:latin typeface="Calibri" panose="020F0502020204030204" pitchFamily="34" charset="0"/>
                <a:ea typeface="Times New Roman" panose="02020603050405020304" pitchFamily="18" charset="0"/>
                <a:cs typeface="Calibri" panose="020F0502020204030204" pitchFamily="34" charset="0"/>
              </a:rPr>
              <a:t> 5,0% e 10,7% da </a:t>
            </a:r>
            <a:r>
              <a:rPr lang="en-US" sz="1100" dirty="0" err="1">
                <a:latin typeface="Calibri" panose="020F0502020204030204" pitchFamily="34" charset="0"/>
                <a:ea typeface="Times New Roman" panose="02020603050405020304" pitchFamily="18" charset="0"/>
                <a:cs typeface="Calibri" panose="020F0502020204030204" pitchFamily="34" charset="0"/>
              </a:rPr>
              <a:t>energia</a:t>
            </a:r>
            <a:r>
              <a:rPr lang="en-US" sz="1100" dirty="0">
                <a:latin typeface="Calibri" panose="020F0502020204030204" pitchFamily="34" charset="0"/>
                <a:ea typeface="Times New Roman" panose="02020603050405020304" pitchFamily="18" charset="0"/>
                <a:cs typeface="Calibri" panose="020F0502020204030204" pitchFamily="34" charset="0"/>
              </a:rPr>
              <a:t> global, </a:t>
            </a:r>
            <a:r>
              <a:rPr lang="en-US" sz="1100" dirty="0" err="1">
                <a:latin typeface="Calibri" panose="020F0502020204030204" pitchFamily="34" charset="0"/>
                <a:ea typeface="Times New Roman" panose="02020603050405020304" pitchFamily="18" charset="0"/>
                <a:cs typeface="Calibri" panose="020F0502020204030204" pitchFamily="34" charset="0"/>
              </a:rPr>
              <a:t>respectivamente</a:t>
            </a:r>
            <a:r>
              <a:rPr lang="en-US" sz="1100" dirty="0">
                <a:latin typeface="Calibri" panose="020F0502020204030204" pitchFamily="34" charset="0"/>
                <a:ea typeface="Times New Roman" panose="02020603050405020304" pitchFamily="18" charset="0"/>
                <a:cs typeface="Calibri" panose="020F0502020204030204" pitchFamily="34" charset="0"/>
              </a:rPr>
              <a:t>.</a:t>
            </a:r>
          </a:p>
          <a:p>
            <a:pPr algn="just"/>
            <a:r>
              <a:rPr lang="en-US" sz="1100" dirty="0">
                <a:effectLst/>
                <a:latin typeface="Calibri" panose="020F0502020204030204" pitchFamily="34" charset="0"/>
                <a:ea typeface="Times New Roman" panose="02020603050405020304" pitchFamily="18" charset="0"/>
                <a:cs typeface="Calibri" panose="020F0502020204030204" pitchFamily="34" charset="0"/>
              </a:rPr>
              <a:t> </a:t>
            </a:r>
          </a:p>
          <a:p>
            <a:pPr algn="just"/>
            <a:r>
              <a:rPr lang="en-US" sz="1100" dirty="0" err="1">
                <a:latin typeface="Calibri" panose="020F0502020204030204" pitchFamily="34" charset="0"/>
                <a:ea typeface="Times New Roman" panose="02020603050405020304" pitchFamily="18" charset="0"/>
                <a:cs typeface="Calibri" panose="020F0502020204030204" pitchFamily="34" charset="0"/>
              </a:rPr>
              <a:t>Nesta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fase</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fica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claro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que</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alimentar</a:t>
            </a:r>
            <a:r>
              <a:rPr lang="en-US" sz="1100" dirty="0">
                <a:latin typeface="Calibri" panose="020F0502020204030204" pitchFamily="34" charset="0"/>
                <a:ea typeface="Times New Roman" panose="02020603050405020304" pitchFamily="18" charset="0"/>
                <a:cs typeface="Calibri" panose="020F0502020204030204" pitchFamily="34" charset="0"/>
              </a:rPr>
              <a:t> a </a:t>
            </a:r>
            <a:r>
              <a:rPr lang="en-US" sz="1100" dirty="0" err="1">
                <a:latin typeface="Calibri" panose="020F0502020204030204" pitchFamily="34" charset="0"/>
                <a:ea typeface="Times New Roman" panose="02020603050405020304" pitchFamily="18" charset="0"/>
                <a:cs typeface="Calibri" panose="020F0502020204030204" pitchFamily="34" charset="0"/>
              </a:rPr>
              <a:t>nossa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economia</a:t>
            </a:r>
            <a:r>
              <a:rPr lang="en-US" sz="1100" dirty="0">
                <a:latin typeface="Calibri" panose="020F0502020204030204" pitchFamily="34" charset="0"/>
                <a:ea typeface="Times New Roman" panose="02020603050405020304" pitchFamily="18" charset="0"/>
                <a:cs typeface="Calibri" panose="020F0502020204030204" pitchFamily="34" charset="0"/>
              </a:rPr>
              <a:t> com a </a:t>
            </a:r>
            <a:r>
              <a:rPr lang="en-US" sz="1100" dirty="0" err="1">
                <a:latin typeface="Calibri" panose="020F0502020204030204" pitchFamily="34" charset="0"/>
                <a:ea typeface="Times New Roman" panose="02020603050405020304" pitchFamily="18" charset="0"/>
                <a:cs typeface="Calibri" panose="020F0502020204030204" pitchFamily="34" charset="0"/>
              </a:rPr>
              <a:t>queima</a:t>
            </a:r>
            <a:r>
              <a:rPr lang="en-US" sz="1100" dirty="0">
                <a:latin typeface="Calibri" panose="020F0502020204030204" pitchFamily="34" charset="0"/>
                <a:ea typeface="Times New Roman" panose="02020603050405020304" pitchFamily="18" charset="0"/>
                <a:cs typeface="Calibri" panose="020F0502020204030204" pitchFamily="34" charset="0"/>
              </a:rPr>
              <a:t> de </a:t>
            </a:r>
            <a:r>
              <a:rPr lang="en-US" sz="1100" dirty="0" err="1">
                <a:latin typeface="Calibri" panose="020F0502020204030204" pitchFamily="34" charset="0"/>
                <a:ea typeface="Times New Roman" panose="02020603050405020304" pitchFamily="18" charset="0"/>
                <a:cs typeface="Calibri" panose="020F0502020204030204" pitchFamily="34" charset="0"/>
              </a:rPr>
              <a:t>enormes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quantidades</a:t>
            </a:r>
            <a:r>
              <a:rPr lang="en-US" sz="1100" dirty="0">
                <a:latin typeface="Calibri" panose="020F0502020204030204" pitchFamily="34" charset="0"/>
                <a:ea typeface="Times New Roman" panose="02020603050405020304" pitchFamily="18" charset="0"/>
                <a:cs typeface="Calibri" panose="020F0502020204030204" pitchFamily="34" charset="0"/>
              </a:rPr>
              <a:t> de </a:t>
            </a:r>
            <a:r>
              <a:rPr lang="en-US" sz="1100" dirty="0" err="1">
                <a:latin typeface="Calibri" panose="020F0502020204030204" pitchFamily="34" charset="0"/>
                <a:ea typeface="Times New Roman" panose="02020603050405020304" pitchFamily="18" charset="0"/>
                <a:cs typeface="Calibri" panose="020F0502020204030204" pitchFamily="34" charset="0"/>
              </a:rPr>
              <a:t>combustível</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fóssil</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está</a:t>
            </a:r>
            <a:r>
              <a:rPr lang="en-US" sz="1100" dirty="0">
                <a:latin typeface="Calibri" panose="020F0502020204030204" pitchFamily="34" charset="0"/>
                <a:ea typeface="Times New Roman" panose="02020603050405020304" pitchFamily="18" charset="0"/>
                <a:cs typeface="Calibri" panose="020F0502020204030204" pitchFamily="34" charset="0"/>
              </a:rPr>
              <a:t> a </a:t>
            </a:r>
            <a:r>
              <a:rPr lang="en-US" sz="1100" dirty="0" err="1">
                <a:latin typeface="Calibri" panose="020F0502020204030204" pitchFamily="34" charset="0"/>
                <a:ea typeface="Times New Roman" panose="02020603050405020304" pitchFamily="18" charset="0"/>
                <a:cs typeface="Calibri" panose="020F0502020204030204" pitchFamily="34" charset="0"/>
              </a:rPr>
              <a:t>desequilibrar</a:t>
            </a:r>
            <a:r>
              <a:rPr lang="en-US" sz="1100" dirty="0">
                <a:latin typeface="Calibri" panose="020F0502020204030204" pitchFamily="34" charset="0"/>
                <a:ea typeface="Times New Roman" panose="02020603050405020304" pitchFamily="18" charset="0"/>
                <a:cs typeface="Calibri" panose="020F0502020204030204" pitchFamily="34" charset="0"/>
              </a:rPr>
              <a:t> o </a:t>
            </a:r>
            <a:r>
              <a:rPr lang="en-US" sz="1100" dirty="0" err="1">
                <a:latin typeface="Calibri" panose="020F0502020204030204" pitchFamily="34" charset="0"/>
                <a:ea typeface="Times New Roman" panose="02020603050405020304" pitchFamily="18" charset="0"/>
                <a:cs typeface="Calibri" panose="020F0502020204030204" pitchFamily="34" charset="0"/>
              </a:rPr>
              <a:t>ciclo</a:t>
            </a:r>
            <a:r>
              <a:rPr lang="en-US" sz="1100" dirty="0">
                <a:latin typeface="Calibri" panose="020F0502020204030204" pitchFamily="34" charset="0"/>
                <a:ea typeface="Times New Roman" panose="02020603050405020304" pitchFamily="18" charset="0"/>
                <a:cs typeface="Calibri" panose="020F0502020204030204" pitchFamily="34" charset="0"/>
              </a:rPr>
              <a:t> natural do </a:t>
            </a:r>
            <a:r>
              <a:rPr lang="en-US" sz="1100" dirty="0" err="1">
                <a:latin typeface="Calibri" panose="020F0502020204030204" pitchFamily="34" charset="0"/>
                <a:ea typeface="Times New Roman" panose="02020603050405020304" pitchFamily="18" charset="0"/>
                <a:cs typeface="Calibri" panose="020F0502020204030204" pitchFamily="34" charset="0"/>
              </a:rPr>
              <a:t>carbono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já</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que</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quase</a:t>
            </a:r>
            <a:r>
              <a:rPr lang="en-US" sz="1100" dirty="0">
                <a:latin typeface="Calibri" panose="020F0502020204030204" pitchFamily="34" charset="0"/>
                <a:ea typeface="Times New Roman" panose="02020603050405020304" pitchFamily="18" charset="0"/>
                <a:cs typeface="Calibri" panose="020F0502020204030204" pitchFamily="34" charset="0"/>
              </a:rPr>
              <a:t> ¾ das </a:t>
            </a:r>
            <a:r>
              <a:rPr lang="en-US" sz="1100" dirty="0" err="1">
                <a:latin typeface="Calibri" panose="020F0502020204030204" pitchFamily="34" charset="0"/>
                <a:ea typeface="Times New Roman" panose="02020603050405020304" pitchFamily="18" charset="0"/>
                <a:cs typeface="Calibri" panose="020F0502020204030204" pitchFamily="34" charset="0"/>
              </a:rPr>
              <a:t>emissões</a:t>
            </a:r>
            <a:r>
              <a:rPr lang="en-US" sz="1100" dirty="0">
                <a:latin typeface="Calibri" panose="020F0502020204030204" pitchFamily="34" charset="0"/>
                <a:ea typeface="Times New Roman" panose="02020603050405020304" pitchFamily="18" charset="0"/>
                <a:cs typeface="Calibri" panose="020F0502020204030204" pitchFamily="34" charset="0"/>
              </a:rPr>
              <a:t> de gases de </a:t>
            </a:r>
            <a:r>
              <a:rPr lang="en-US" sz="1100" dirty="0" err="1">
                <a:latin typeface="Calibri" panose="020F0502020204030204" pitchFamily="34" charset="0"/>
                <a:ea typeface="Times New Roman" panose="02020603050405020304" pitchFamily="18" charset="0"/>
                <a:cs typeface="Calibri" panose="020F0502020204030204" pitchFamily="34" charset="0"/>
              </a:rPr>
              <a:t>efeito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estufa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resultam</a:t>
            </a:r>
            <a:r>
              <a:rPr lang="en-US" sz="1100" dirty="0">
                <a:latin typeface="Calibri" panose="020F0502020204030204" pitchFamily="34" charset="0"/>
                <a:ea typeface="Times New Roman" panose="02020603050405020304" pitchFamily="18" charset="0"/>
                <a:cs typeface="Calibri" panose="020F0502020204030204" pitchFamily="34" charset="0"/>
              </a:rPr>
              <a:t> do </a:t>
            </a:r>
            <a:r>
              <a:rPr lang="en-US" sz="1100" dirty="0" err="1">
                <a:latin typeface="Calibri" panose="020F0502020204030204" pitchFamily="34" charset="0"/>
                <a:ea typeface="Times New Roman" panose="02020603050405020304" pitchFamily="18" charset="0"/>
                <a:cs typeface="Calibri" panose="020F0502020204030204" pitchFamily="34" charset="0"/>
              </a:rPr>
              <a:t>uso</a:t>
            </a:r>
            <a:r>
              <a:rPr lang="en-US" sz="1100" dirty="0">
                <a:latin typeface="Calibri" panose="020F0502020204030204" pitchFamily="34" charset="0"/>
                <a:ea typeface="Times New Roman" panose="02020603050405020304" pitchFamily="18" charset="0"/>
                <a:cs typeface="Calibri" panose="020F0502020204030204" pitchFamily="34" charset="0"/>
              </a:rPr>
              <a:t> de </a:t>
            </a:r>
            <a:r>
              <a:rPr lang="en-US" sz="1100" dirty="0" err="1">
                <a:latin typeface="Calibri" panose="020F0502020204030204" pitchFamily="34" charset="0"/>
                <a:ea typeface="Times New Roman" panose="02020603050405020304" pitchFamily="18" charset="0"/>
                <a:cs typeface="Calibri" panose="020F0502020204030204" pitchFamily="34" charset="0"/>
              </a:rPr>
              <a:t>energia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amplificando</a:t>
            </a:r>
            <a:r>
              <a:rPr lang="en-US" sz="1100" dirty="0">
                <a:latin typeface="Calibri" panose="020F0502020204030204" pitchFamily="34" charset="0"/>
                <a:ea typeface="Times New Roman" panose="02020603050405020304" pitchFamily="18" charset="0"/>
                <a:cs typeface="Calibri" panose="020F0502020204030204" pitchFamily="34" charset="0"/>
              </a:rPr>
              <a:t> o </a:t>
            </a:r>
            <a:r>
              <a:rPr lang="en-US" sz="1100" dirty="0" err="1">
                <a:latin typeface="Calibri" panose="020F0502020204030204" pitchFamily="34" charset="0"/>
                <a:ea typeface="Times New Roman" panose="02020603050405020304" pitchFamily="18" charset="0"/>
                <a:cs typeface="Calibri" panose="020F0502020204030204" pitchFamily="34" charset="0"/>
              </a:rPr>
              <a:t>efeito</a:t>
            </a:r>
            <a:r>
              <a:rPr lang="en-US" sz="1100" dirty="0">
                <a:latin typeface="Calibri" panose="020F0502020204030204" pitchFamily="34" charset="0"/>
                <a:ea typeface="Times New Roman" panose="02020603050405020304" pitchFamily="18" charset="0"/>
                <a:cs typeface="Calibri" panose="020F0502020204030204" pitchFamily="34" charset="0"/>
              </a:rPr>
              <a:t> de gases de </a:t>
            </a:r>
            <a:r>
              <a:rPr lang="en-US" sz="1100" dirty="0" err="1">
                <a:latin typeface="Calibri" panose="020F0502020204030204" pitchFamily="34" charset="0"/>
                <a:ea typeface="Times New Roman" panose="02020603050405020304" pitchFamily="18" charset="0"/>
                <a:cs typeface="Calibri" panose="020F0502020204030204" pitchFamily="34" charset="0"/>
              </a:rPr>
              <a:t>efeito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estufa</a:t>
            </a:r>
            <a:r>
              <a:rPr lang="en-US" sz="1100" dirty="0">
                <a:latin typeface="Calibri" panose="020F0502020204030204" pitchFamily="34" charset="0"/>
                <a:ea typeface="Times New Roman" panose="02020603050405020304" pitchFamily="18" charset="0"/>
                <a:cs typeface="Calibri" panose="020F0502020204030204" pitchFamily="34" charset="0"/>
              </a:rPr>
              <a:t> e </a:t>
            </a:r>
            <a:r>
              <a:rPr lang="en-US" sz="1100" dirty="0" err="1">
                <a:latin typeface="Calibri" panose="020F0502020204030204" pitchFamily="34" charset="0"/>
                <a:ea typeface="Times New Roman" panose="02020603050405020304" pitchFamily="18" charset="0"/>
                <a:cs typeface="Calibri" panose="020F0502020204030204" pitchFamily="34" charset="0"/>
              </a:rPr>
              <a:t>resultando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num</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aumento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significativo</a:t>
            </a:r>
            <a:r>
              <a:rPr lang="en-US" sz="1100" dirty="0">
                <a:latin typeface="Calibri" panose="020F0502020204030204" pitchFamily="34" charset="0"/>
                <a:ea typeface="Times New Roman" panose="02020603050405020304" pitchFamily="18" charset="0"/>
                <a:cs typeface="Calibri" panose="020F0502020204030204" pitchFamily="34" charset="0"/>
              </a:rPr>
              <a:t> das </a:t>
            </a:r>
            <a:r>
              <a:rPr lang="en-US" sz="1100" dirty="0" err="1">
                <a:latin typeface="Calibri" panose="020F0502020204030204" pitchFamily="34" charset="0"/>
                <a:ea typeface="Times New Roman" panose="02020603050405020304" pitchFamily="18" charset="0"/>
                <a:cs typeface="Calibri" panose="020F0502020204030204" pitchFamily="34" charset="0"/>
              </a:rPr>
              <a:t>temperaturas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médias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globais</a:t>
            </a:r>
            <a:r>
              <a:rPr lang="en-US" sz="1100" dirty="0">
                <a:latin typeface="Calibri" panose="020F0502020204030204" pitchFamily="34" charset="0"/>
                <a:ea typeface="Times New Roman" panose="02020603050405020304" pitchFamily="18" charset="0"/>
                <a:cs typeface="Calibri" panose="020F0502020204030204" pitchFamily="34" charset="0"/>
              </a:rPr>
              <a:t>.</a:t>
            </a:r>
            <a:endParaRPr lang="en-US" sz="1100" dirty="0">
              <a:effectLst/>
              <a:latin typeface="Calibri" panose="020F0502020204030204" pitchFamily="34" charset="0"/>
              <a:ea typeface="Times New Roman" panose="02020603050405020304" pitchFamily="18" charset="0"/>
              <a:cs typeface="Calibri" panose="020F0502020204030204" pitchFamily="34" charset="0"/>
            </a:endParaRPr>
          </a:p>
          <a:p>
            <a:pPr algn="just"/>
            <a:endParaRPr lang="x-none" sz="1100" dirty="0">
              <a:effectLst/>
              <a:latin typeface="Calibri" panose="020F0502020204030204" pitchFamily="34" charset="0"/>
              <a:ea typeface="Times New Roman" panose="02020603050405020304" pitchFamily="18" charset="0"/>
              <a:cs typeface="Calibri" panose="020F0502020204030204" pitchFamily="34" charset="0"/>
            </a:endParaRPr>
          </a:p>
          <a:p>
            <a:pPr algn="just"/>
            <a:endParaRPr lang="en-US" sz="1100" dirty="0">
              <a:solidFill>
                <a:schemeClr val="tx1"/>
              </a:solidFill>
              <a:latin typeface="Calibri" panose="020F0502020204030204" pitchFamily="34" charset="0"/>
              <a:cs typeface="Calibri" panose="020F0502020204030204" pitchFamily="34" charset="0"/>
            </a:endParaRPr>
          </a:p>
        </p:txBody>
      </p:sp>
      <p:sp>
        <p:nvSpPr>
          <p:cNvPr id="5" name="Text Placeholder 16">
            <a:extLst>
              <a:ext uri="{FF2B5EF4-FFF2-40B4-BE49-F238E27FC236}">
                <a16:creationId xmlns:a16="http://schemas.microsoft.com/office/drawing/2014/main" id="{EF7D0488-FC31-7CB7-713F-1F823A572EB9}"/>
              </a:ext>
            </a:extLst>
          </p:cNvPr>
          <p:cNvSpPr>
            <a:spLocks noGrp="1"/>
          </p:cNvSpPr>
          <p:nvPr/>
        </p:nvSpPr>
        <p:spPr>
          <a:xfrm>
            <a:off x="758821" y="769737"/>
            <a:ext cx="3872542" cy="472214"/>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800" b="0" dirty="0"/>
              <a:t>1.2 </a:t>
            </a:r>
            <a:r>
              <a:rPr lang="en-US" sz="1800" b="0" dirty="0" err="1"/>
              <a:t>Responsabilidade</a:t>
            </a:r>
            <a:r>
              <a:rPr lang="en-US" sz="1800" b="0" dirty="0"/>
              <a:t> dos </a:t>
            </a:r>
            <a:r>
              <a:rPr lang="en-US" sz="1800" b="0" dirty="0" err="1"/>
              <a:t>Recursos</a:t>
            </a:r>
            <a:endParaRPr lang="en-US" sz="1800" b="0" dirty="0"/>
          </a:p>
        </p:txBody>
      </p:sp>
      <p:sp>
        <p:nvSpPr>
          <p:cNvPr id="3" name="Rectangle 2">
            <a:extLst>
              <a:ext uri="{FF2B5EF4-FFF2-40B4-BE49-F238E27FC236}">
                <a16:creationId xmlns:a16="http://schemas.microsoft.com/office/drawing/2014/main" id="{3F6773FB-B273-FC56-CD66-A6FDEC9F67F9}"/>
              </a:ext>
            </a:extLst>
          </p:cNvPr>
          <p:cNvSpPr/>
          <p:nvPr/>
        </p:nvSpPr>
        <p:spPr>
          <a:xfrm flipV="1">
            <a:off x="740928" y="7401547"/>
            <a:ext cx="6832572" cy="2714020"/>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7" name="Text Placeholder 17">
            <a:extLst>
              <a:ext uri="{FF2B5EF4-FFF2-40B4-BE49-F238E27FC236}">
                <a16:creationId xmlns:a16="http://schemas.microsoft.com/office/drawing/2014/main" id="{4B7B7AD4-B01E-EFF6-3D48-4EEF33592B06}"/>
              </a:ext>
            </a:extLst>
          </p:cNvPr>
          <p:cNvSpPr>
            <a:spLocks noGrp="1"/>
          </p:cNvSpPr>
          <p:nvPr/>
        </p:nvSpPr>
        <p:spPr>
          <a:xfrm>
            <a:off x="968744" y="7804597"/>
            <a:ext cx="6143488" cy="2053084"/>
          </a:xfrm>
          <a:prstGeom prst="rect">
            <a:avLst/>
          </a:prstGeom>
        </p:spPr>
        <p:txBody>
          <a:bodyPr numCol="2"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fontAlgn="base"/>
            <a:r>
              <a:rPr lang="en-US" b="1">
                <a:solidFill>
                  <a:srgbClr val="F79037"/>
                </a:solidFill>
                <a:effectLst/>
                <a:ea typeface="Times New Roman" panose="02020603050405020304" pitchFamily="18" charset="0"/>
              </a:rPr>
              <a:t>The energy transition</a:t>
            </a:r>
          </a:p>
          <a:p>
            <a:pPr algn="just" fontAlgn="base"/>
            <a:r>
              <a:rPr lang="en-US">
                <a:effectLst/>
                <a:ea typeface="Times New Roman" panose="02020603050405020304" pitchFamily="18" charset="0"/>
              </a:rPr>
              <a:t>The energy transition refers to a shift in the energy sector towards net-zero carbon. To achieve this, the energy system will need to move away from fossil fuels toward renewables. The predictions of the potential of renewables as a primary energy source vary between 70% International Energy Agency (IEA) and 75% International Renewable Energy Agency (IRENA) by 2050. A push of clean technology is needed (i.e., energy efficiency, circular economy </a:t>
            </a:r>
          </a:p>
          <a:p>
            <a:pPr algn="just" fontAlgn="base"/>
            <a:endParaRPr lang="en-US">
              <a:ea typeface="Times New Roman" panose="02020603050405020304" pitchFamily="18" charset="0"/>
            </a:endParaRPr>
          </a:p>
          <a:p>
            <a:pPr algn="just" fontAlgn="base"/>
            <a:r>
              <a:rPr lang="en-US">
                <a:effectLst/>
                <a:ea typeface="Times New Roman" panose="02020603050405020304" pitchFamily="18" charset="0"/>
              </a:rPr>
              <a:t>approaches, green transportation, alternative energy carriers like green hydrogen, etc.). Such a massive transformation in the global energy system implies major shifts, also in geopolitical power structures, as an energy system powered by renewables will differ profoundly from the </a:t>
            </a:r>
          </a:p>
          <a:p>
            <a:pPr algn="just" fontAlgn="base"/>
            <a:r>
              <a:rPr lang="en-US">
                <a:effectLst/>
                <a:ea typeface="Times New Roman" panose="02020603050405020304" pitchFamily="18" charset="0"/>
              </a:rPr>
              <a:t>energy current one.</a:t>
            </a:r>
          </a:p>
          <a:p>
            <a:pPr algn="just" fontAlgn="base"/>
            <a:endParaRPr lang="x-none">
              <a:effectLst/>
              <a:ea typeface="Times New Roman" panose="02020603050405020304" pitchFamily="18" charset="0"/>
            </a:endParaRPr>
          </a:p>
        </p:txBody>
      </p:sp>
    </p:spTree>
    <p:extLst>
      <p:ext uri="{BB962C8B-B14F-4D97-AF65-F5344CB8AC3E}">
        <p14:creationId xmlns:p14="http://schemas.microsoft.com/office/powerpoint/2010/main" val="18007993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1A9AC722-129E-1D9A-5217-DCFAC3D2A32A}"/>
              </a:ext>
            </a:extLst>
          </p:cNvPr>
          <p:cNvSpPr/>
          <p:nvPr/>
        </p:nvSpPr>
        <p:spPr>
          <a:xfrm flipV="1">
            <a:off x="12871" y="4317848"/>
            <a:ext cx="7559675" cy="82999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29" name="Triangle 28">
            <a:extLst>
              <a:ext uri="{FF2B5EF4-FFF2-40B4-BE49-F238E27FC236}">
                <a16:creationId xmlns:a16="http://schemas.microsoft.com/office/drawing/2014/main" id="{BF19318C-1089-B224-0CB7-78F15D3E8E95}"/>
              </a:ext>
            </a:extLst>
          </p:cNvPr>
          <p:cNvSpPr/>
          <p:nvPr/>
        </p:nvSpPr>
        <p:spPr>
          <a:xfrm>
            <a:off x="2125672" y="5579205"/>
            <a:ext cx="3308330" cy="2852009"/>
          </a:xfrm>
          <a:prstGeom prst="triangle">
            <a:avLst/>
          </a:prstGeom>
          <a:solidFill>
            <a:srgbClr val="DD147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p>
        </p:txBody>
      </p:sp>
      <p:sp>
        <p:nvSpPr>
          <p:cNvPr id="40" name="Rectangle 39">
            <a:extLst>
              <a:ext uri="{FF2B5EF4-FFF2-40B4-BE49-F238E27FC236}">
                <a16:creationId xmlns:a16="http://schemas.microsoft.com/office/drawing/2014/main" id="{E9D81835-0556-9ADA-4905-E15632E293D3}"/>
              </a:ext>
            </a:extLst>
          </p:cNvPr>
          <p:cNvSpPr/>
          <p:nvPr/>
        </p:nvSpPr>
        <p:spPr>
          <a:xfrm>
            <a:off x="7018372" y="8739006"/>
            <a:ext cx="541303" cy="1952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8">
            <a:extLst>
              <a:ext uri="{FF2B5EF4-FFF2-40B4-BE49-F238E27FC236}">
                <a16:creationId xmlns:a16="http://schemas.microsoft.com/office/drawing/2014/main" id="{CB93011C-D429-BCB9-F3D7-1E5167999C15}"/>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161</a:t>
            </a:fld>
            <a:endParaRPr lang="en-US" dirty="0"/>
          </a:p>
        </p:txBody>
      </p:sp>
      <p:sp>
        <p:nvSpPr>
          <p:cNvPr id="6" name="Text Placeholder 17">
            <a:extLst>
              <a:ext uri="{FF2B5EF4-FFF2-40B4-BE49-F238E27FC236}">
                <a16:creationId xmlns:a16="http://schemas.microsoft.com/office/drawing/2014/main" id="{60CFDD7A-EBEC-0386-5D5F-2240F751CCEF}"/>
              </a:ext>
            </a:extLst>
          </p:cNvPr>
          <p:cNvSpPr txBox="1">
            <a:spLocks/>
          </p:cNvSpPr>
          <p:nvPr/>
        </p:nvSpPr>
        <p:spPr>
          <a:xfrm>
            <a:off x="730684" y="665163"/>
            <a:ext cx="6051578" cy="481249"/>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b="1" dirty="0">
                <a:solidFill>
                  <a:srgbClr val="F79037"/>
                </a:solidFill>
              </a:rPr>
              <a:t>O </a:t>
            </a:r>
            <a:r>
              <a:rPr lang="en-US" b="1" dirty="0" err="1">
                <a:solidFill>
                  <a:srgbClr val="F79037"/>
                </a:solidFill>
              </a:rPr>
              <a:t>Trilema</a:t>
            </a:r>
            <a:endParaRPr lang="en-US" b="1" dirty="0">
              <a:solidFill>
                <a:srgbClr val="F79037"/>
              </a:solidFill>
            </a:endParaRPr>
          </a:p>
          <a:p>
            <a:r>
              <a:rPr lang="en-US" dirty="0"/>
              <a:t>A </a:t>
            </a:r>
            <a:r>
              <a:rPr lang="en-US" dirty="0" err="1"/>
              <a:t>guerra</a:t>
            </a:r>
            <a:r>
              <a:rPr lang="en-US" dirty="0"/>
              <a:t> </a:t>
            </a:r>
            <a:r>
              <a:rPr lang="en-US" dirty="0" err="1"/>
              <a:t>na</a:t>
            </a:r>
            <a:r>
              <a:rPr lang="en-US" dirty="0"/>
              <a:t> </a:t>
            </a:r>
            <a:r>
              <a:rPr lang="en-US" dirty="0" err="1"/>
              <a:t>Ucrânia</a:t>
            </a:r>
            <a:r>
              <a:rPr lang="en-US" dirty="0"/>
              <a:t> </a:t>
            </a:r>
            <a:r>
              <a:rPr lang="en-US" dirty="0" err="1"/>
              <a:t>tornou</a:t>
            </a:r>
            <a:r>
              <a:rPr lang="en-US" dirty="0"/>
              <a:t> </a:t>
            </a:r>
            <a:r>
              <a:rPr lang="en-US" dirty="0" err="1"/>
              <a:t>dolorosamente</a:t>
            </a:r>
            <a:r>
              <a:rPr lang="en-US" dirty="0"/>
              <a:t> </a:t>
            </a:r>
            <a:r>
              <a:rPr lang="en-US" dirty="0" err="1"/>
              <a:t>aparente</a:t>
            </a:r>
            <a:r>
              <a:rPr lang="en-US" dirty="0"/>
              <a:t> a </a:t>
            </a:r>
            <a:r>
              <a:rPr lang="en-US" dirty="0" err="1"/>
              <a:t>vulnerabilidade</a:t>
            </a:r>
            <a:r>
              <a:rPr lang="en-US" dirty="0"/>
              <a:t> do </a:t>
            </a:r>
            <a:r>
              <a:rPr lang="en-US" dirty="0" err="1"/>
              <a:t>sistema</a:t>
            </a:r>
            <a:r>
              <a:rPr lang="en-US" dirty="0"/>
              <a:t> </a:t>
            </a:r>
            <a:r>
              <a:rPr lang="en-US" dirty="0" err="1"/>
              <a:t>energético</a:t>
            </a:r>
            <a:r>
              <a:rPr lang="en-US" dirty="0"/>
              <a:t> e o </a:t>
            </a:r>
            <a:r>
              <a:rPr lang="en-US" dirty="0" err="1"/>
              <a:t>desafio</a:t>
            </a:r>
            <a:r>
              <a:rPr lang="en-US" dirty="0"/>
              <a:t> de </a:t>
            </a:r>
            <a:r>
              <a:rPr lang="en-US" dirty="0" err="1"/>
              <a:t>equilibrar</a:t>
            </a:r>
            <a:r>
              <a:rPr lang="en-US" dirty="0"/>
              <a:t> </a:t>
            </a:r>
            <a:r>
              <a:rPr lang="en-US" dirty="0" err="1"/>
              <a:t>segurança</a:t>
            </a:r>
            <a:r>
              <a:rPr lang="en-US" dirty="0"/>
              <a:t> </a:t>
            </a:r>
            <a:r>
              <a:rPr lang="en-US" dirty="0" err="1"/>
              <a:t>energética</a:t>
            </a:r>
            <a:r>
              <a:rPr lang="en-US" dirty="0"/>
              <a:t>, </a:t>
            </a:r>
            <a:r>
              <a:rPr lang="en-US" dirty="0" err="1"/>
              <a:t>acessibilidade</a:t>
            </a:r>
            <a:r>
              <a:rPr lang="en-US" dirty="0"/>
              <a:t> e </a:t>
            </a:r>
            <a:r>
              <a:rPr lang="en-US" dirty="0" err="1"/>
              <a:t>sustentabilidade</a:t>
            </a:r>
            <a:r>
              <a:rPr lang="en-US" dirty="0"/>
              <a:t> </a:t>
            </a:r>
            <a:r>
              <a:rPr lang="en-US" dirty="0" err="1"/>
              <a:t>ambiental</a:t>
            </a:r>
            <a:r>
              <a:rPr lang="en-US" dirty="0"/>
              <a:t>, </a:t>
            </a:r>
            <a:r>
              <a:rPr lang="en-US" dirty="0" err="1"/>
              <a:t>também</a:t>
            </a:r>
            <a:r>
              <a:rPr lang="en-US" dirty="0"/>
              <a:t> </a:t>
            </a:r>
            <a:r>
              <a:rPr lang="en-US" dirty="0" err="1"/>
              <a:t>conhecido</a:t>
            </a:r>
            <a:r>
              <a:rPr lang="en-US" dirty="0"/>
              <a:t> </a:t>
            </a:r>
            <a:r>
              <a:rPr lang="en-US" dirty="0" err="1"/>
              <a:t>como</a:t>
            </a:r>
            <a:r>
              <a:rPr lang="en-US" dirty="0"/>
              <a:t> o </a:t>
            </a:r>
            <a:r>
              <a:rPr lang="en-US" dirty="0" err="1"/>
              <a:t>trilema</a:t>
            </a:r>
            <a:r>
              <a:rPr lang="en-US" dirty="0"/>
              <a:t> da </a:t>
            </a:r>
            <a:r>
              <a:rPr lang="en-US" dirty="0" err="1"/>
              <a:t>energia</a:t>
            </a:r>
            <a:r>
              <a:rPr lang="en-US" dirty="0"/>
              <a:t>. A </a:t>
            </a:r>
            <a:r>
              <a:rPr lang="en-US" dirty="0" err="1"/>
              <a:t>sustentabilidade</a:t>
            </a:r>
            <a:r>
              <a:rPr lang="en-US" dirty="0"/>
              <a:t> tem as </a:t>
            </a:r>
            <a:r>
              <a:rPr lang="en-US" dirty="0" err="1"/>
              <a:t>seguintes</a:t>
            </a:r>
            <a:r>
              <a:rPr lang="en-US" dirty="0"/>
              <a:t> </a:t>
            </a:r>
            <a:r>
              <a:rPr lang="en-US" dirty="0" err="1"/>
              <a:t>facetas</a:t>
            </a:r>
            <a:r>
              <a:rPr lang="en-US" dirty="0"/>
              <a:t>: </a:t>
            </a:r>
          </a:p>
        </p:txBody>
      </p:sp>
      <p:cxnSp>
        <p:nvCxnSpPr>
          <p:cNvPr id="10" name="Straight Connector 9">
            <a:extLst>
              <a:ext uri="{FF2B5EF4-FFF2-40B4-BE49-F238E27FC236}">
                <a16:creationId xmlns:a16="http://schemas.microsoft.com/office/drawing/2014/main" id="{1216FD1A-D590-AAF3-242A-9A4D2F372CC2}"/>
              </a:ext>
            </a:extLst>
          </p:cNvPr>
          <p:cNvCxnSpPr>
            <a:cxnSpLocks/>
          </p:cNvCxnSpPr>
          <p:nvPr/>
        </p:nvCxnSpPr>
        <p:spPr>
          <a:xfrm>
            <a:off x="0" y="2967440"/>
            <a:ext cx="7559675" cy="0"/>
          </a:xfrm>
          <a:prstGeom prst="line">
            <a:avLst/>
          </a:prstGeom>
          <a:ln w="38100">
            <a:solidFill>
              <a:srgbClr val="F79037"/>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245412AF-216D-DF60-72B7-DC411545894C}"/>
              </a:ext>
            </a:extLst>
          </p:cNvPr>
          <p:cNvSpPr txBox="1"/>
          <p:nvPr/>
        </p:nvSpPr>
        <p:spPr>
          <a:xfrm>
            <a:off x="2876206" y="2973470"/>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2</a:t>
            </a:r>
          </a:p>
        </p:txBody>
      </p:sp>
      <p:sp>
        <p:nvSpPr>
          <p:cNvPr id="5" name="Text Placeholder 17">
            <a:extLst>
              <a:ext uri="{FF2B5EF4-FFF2-40B4-BE49-F238E27FC236}">
                <a16:creationId xmlns:a16="http://schemas.microsoft.com/office/drawing/2014/main" id="{B7FC97A5-DABC-836D-14CF-183B91E3C531}"/>
              </a:ext>
            </a:extLst>
          </p:cNvPr>
          <p:cNvSpPr txBox="1">
            <a:spLocks/>
          </p:cNvSpPr>
          <p:nvPr/>
        </p:nvSpPr>
        <p:spPr>
          <a:xfrm>
            <a:off x="1307551" y="2032699"/>
            <a:ext cx="2717172" cy="633227"/>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b="1" dirty="0" err="1">
                <a:solidFill>
                  <a:srgbClr val="F79037"/>
                </a:solidFill>
                <a:effectLst/>
                <a:latin typeface="Calibri" panose="020F0502020204030204" pitchFamily="34" charset="0"/>
                <a:ea typeface="Times New Roman" panose="02020603050405020304" pitchFamily="18" charset="0"/>
              </a:rPr>
              <a:t>Segurança</a:t>
            </a:r>
            <a:endParaRPr lang="en-US" b="1" dirty="0">
              <a:solidFill>
                <a:srgbClr val="F79037"/>
              </a:solidFill>
              <a:effectLst/>
              <a:latin typeface="Calibri" panose="020F0502020204030204" pitchFamily="34" charset="0"/>
              <a:ea typeface="Times New Roman" panose="02020603050405020304" pitchFamily="18" charset="0"/>
            </a:endParaRPr>
          </a:p>
          <a:p>
            <a:pPr algn="l"/>
            <a:r>
              <a:rPr lang="en-US" dirty="0">
                <a:ea typeface="Times New Roman" panose="02020603050405020304" pitchFamily="18" charset="0"/>
              </a:rPr>
              <a:t>A </a:t>
            </a:r>
            <a:r>
              <a:rPr lang="en-US" dirty="0" err="1">
                <a:ea typeface="Times New Roman" panose="02020603050405020304" pitchFamily="18" charset="0"/>
              </a:rPr>
              <a:t>capacidade</a:t>
            </a:r>
            <a:r>
              <a:rPr lang="en-US" dirty="0">
                <a:ea typeface="Times New Roman" panose="02020603050405020304" pitchFamily="18" charset="0"/>
              </a:rPr>
              <a:t> de </a:t>
            </a:r>
            <a:r>
              <a:rPr lang="en-US" dirty="0" err="1">
                <a:ea typeface="Times New Roman" panose="02020603050405020304" pitchFamily="18" charset="0"/>
              </a:rPr>
              <a:t>atender</a:t>
            </a:r>
            <a:r>
              <a:rPr lang="en-US" dirty="0">
                <a:ea typeface="Times New Roman" panose="02020603050405020304" pitchFamily="18" charset="0"/>
              </a:rPr>
              <a:t> </a:t>
            </a:r>
            <a:r>
              <a:rPr lang="en-US" dirty="0" err="1">
                <a:ea typeface="Times New Roman" panose="02020603050405020304" pitchFamily="18" charset="0"/>
              </a:rPr>
              <a:t>à</a:t>
            </a:r>
            <a:r>
              <a:rPr lang="en-US" dirty="0">
                <a:ea typeface="Times New Roman" panose="02020603050405020304" pitchFamily="18" charset="0"/>
              </a:rPr>
              <a:t> </a:t>
            </a:r>
            <a:r>
              <a:rPr lang="en-US" dirty="0" err="1">
                <a:ea typeface="Times New Roman" panose="02020603050405020304" pitchFamily="18" charset="0"/>
              </a:rPr>
              <a:t>procura</a:t>
            </a:r>
            <a:r>
              <a:rPr lang="en-US" dirty="0">
                <a:ea typeface="Times New Roman" panose="02020603050405020304" pitchFamily="18" charset="0"/>
              </a:rPr>
              <a:t> </a:t>
            </a:r>
            <a:r>
              <a:rPr lang="en-US" dirty="0" err="1">
                <a:ea typeface="Times New Roman" panose="02020603050405020304" pitchFamily="18" charset="0"/>
              </a:rPr>
              <a:t>futura</a:t>
            </a:r>
            <a:r>
              <a:rPr lang="en-US" dirty="0">
                <a:ea typeface="Times New Roman" panose="02020603050405020304" pitchFamily="18" charset="0"/>
              </a:rPr>
              <a:t> e a </a:t>
            </a:r>
            <a:r>
              <a:rPr lang="en-US" dirty="0" err="1">
                <a:ea typeface="Times New Roman" panose="02020603050405020304" pitchFamily="18" charset="0"/>
              </a:rPr>
              <a:t>resiliência</a:t>
            </a:r>
            <a:r>
              <a:rPr lang="en-US" dirty="0">
                <a:ea typeface="Times New Roman" panose="02020603050405020304" pitchFamily="18" charset="0"/>
              </a:rPr>
              <a:t> do </a:t>
            </a:r>
            <a:r>
              <a:rPr lang="en-US" dirty="0" err="1">
                <a:ea typeface="Times New Roman" panose="02020603050405020304" pitchFamily="18" charset="0"/>
              </a:rPr>
              <a:t>sistema</a:t>
            </a:r>
            <a:r>
              <a:rPr lang="en-US" dirty="0">
                <a:ea typeface="Times New Roman" panose="02020603050405020304" pitchFamily="18" charset="0"/>
              </a:rPr>
              <a:t> de </a:t>
            </a:r>
            <a:r>
              <a:rPr lang="en-US" dirty="0" err="1">
                <a:ea typeface="Times New Roman" panose="02020603050405020304" pitchFamily="18" charset="0"/>
              </a:rPr>
              <a:t>energia</a:t>
            </a:r>
            <a:r>
              <a:rPr lang="en-US" dirty="0">
                <a:ea typeface="Times New Roman" panose="02020603050405020304" pitchFamily="18" charset="0"/>
              </a:rPr>
              <a:t> </a:t>
            </a:r>
            <a:r>
              <a:rPr lang="en-US" dirty="0" err="1">
                <a:ea typeface="Times New Roman" panose="02020603050405020304" pitchFamily="18" charset="0"/>
              </a:rPr>
              <a:t>para</a:t>
            </a:r>
            <a:r>
              <a:rPr lang="en-US" dirty="0">
                <a:ea typeface="Times New Roman" panose="02020603050405020304" pitchFamily="18" charset="0"/>
              </a:rPr>
              <a:t> </a:t>
            </a:r>
            <a:r>
              <a:rPr lang="en-US" dirty="0" err="1">
                <a:ea typeface="Times New Roman" panose="02020603050405020304" pitchFamily="18" charset="0"/>
              </a:rPr>
              <a:t>recuperar</a:t>
            </a:r>
            <a:r>
              <a:rPr lang="en-US" dirty="0">
                <a:ea typeface="Times New Roman" panose="02020603050405020304" pitchFamily="18" charset="0"/>
              </a:rPr>
              <a:t> de </a:t>
            </a:r>
            <a:r>
              <a:rPr lang="en-US" dirty="0" err="1">
                <a:ea typeface="Times New Roman" panose="02020603050405020304" pitchFamily="18" charset="0"/>
              </a:rPr>
              <a:t>interrupções</a:t>
            </a:r>
            <a:r>
              <a:rPr lang="en-US" dirty="0">
                <a:ea typeface="Times New Roman" panose="02020603050405020304" pitchFamily="18" charset="0"/>
              </a:rPr>
              <a:t>.</a:t>
            </a:r>
            <a:r>
              <a:rPr lang="en-US" dirty="0">
                <a:effectLst/>
                <a:latin typeface="Calibri" panose="020F0502020204030204" pitchFamily="34" charset="0"/>
                <a:ea typeface="Times New Roman" panose="02020603050405020304" pitchFamily="18" charset="0"/>
              </a:rPr>
              <a:t>	</a:t>
            </a:r>
            <a:r>
              <a:rPr lang="x-none" dirty="0">
                <a:effectLst/>
              </a:rPr>
              <a:t> </a:t>
            </a:r>
            <a:endParaRPr lang="en-US" dirty="0"/>
          </a:p>
        </p:txBody>
      </p:sp>
      <p:sp>
        <p:nvSpPr>
          <p:cNvPr id="8" name="TextBox 7">
            <a:extLst>
              <a:ext uri="{FF2B5EF4-FFF2-40B4-BE49-F238E27FC236}">
                <a16:creationId xmlns:a16="http://schemas.microsoft.com/office/drawing/2014/main" id="{F90A2E73-33EA-FCF0-4489-641A2DB71929}"/>
              </a:ext>
            </a:extLst>
          </p:cNvPr>
          <p:cNvSpPr txBox="1"/>
          <p:nvPr/>
        </p:nvSpPr>
        <p:spPr>
          <a:xfrm>
            <a:off x="743392" y="1871500"/>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1</a:t>
            </a:r>
          </a:p>
        </p:txBody>
      </p:sp>
      <p:sp>
        <p:nvSpPr>
          <p:cNvPr id="14" name="TextBox 13">
            <a:extLst>
              <a:ext uri="{FF2B5EF4-FFF2-40B4-BE49-F238E27FC236}">
                <a16:creationId xmlns:a16="http://schemas.microsoft.com/office/drawing/2014/main" id="{42FB9030-48E5-308F-8F33-224B093E1A11}"/>
              </a:ext>
            </a:extLst>
          </p:cNvPr>
          <p:cNvSpPr txBox="1"/>
          <p:nvPr/>
        </p:nvSpPr>
        <p:spPr>
          <a:xfrm>
            <a:off x="4024723" y="1883224"/>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3</a:t>
            </a:r>
          </a:p>
        </p:txBody>
      </p:sp>
      <p:grpSp>
        <p:nvGrpSpPr>
          <p:cNvPr id="19" name="Group 18">
            <a:extLst>
              <a:ext uri="{FF2B5EF4-FFF2-40B4-BE49-F238E27FC236}">
                <a16:creationId xmlns:a16="http://schemas.microsoft.com/office/drawing/2014/main" id="{BFAE3901-1D83-9B9E-9402-4D81A8694AD5}"/>
              </a:ext>
            </a:extLst>
          </p:cNvPr>
          <p:cNvGrpSpPr/>
          <p:nvPr/>
        </p:nvGrpSpPr>
        <p:grpSpPr>
          <a:xfrm flipH="1">
            <a:off x="6027754" y="9163937"/>
            <a:ext cx="1712396" cy="1673613"/>
            <a:chOff x="-220413" y="5797823"/>
            <a:chExt cx="1967946" cy="1923375"/>
          </a:xfrm>
        </p:grpSpPr>
        <p:sp>
          <p:nvSpPr>
            <p:cNvPr id="20" name="Freeform 19">
              <a:extLst>
                <a:ext uri="{FF2B5EF4-FFF2-40B4-BE49-F238E27FC236}">
                  <a16:creationId xmlns:a16="http://schemas.microsoft.com/office/drawing/2014/main" id="{41A4429F-8487-03AA-A559-69A00C49A50C}"/>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1" name="Freeform 20">
              <a:extLst>
                <a:ext uri="{FF2B5EF4-FFF2-40B4-BE49-F238E27FC236}">
                  <a16:creationId xmlns:a16="http://schemas.microsoft.com/office/drawing/2014/main" id="{9C7A66E5-FA67-4D8A-3BDB-B496DEEA01B2}"/>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BF0D8E51-BC5E-6ACB-6A9D-5B0418462DD0}"/>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F88CD09F-65FA-4106-0893-2016847315C7}"/>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0" name="Freeform 29">
              <a:extLst>
                <a:ext uri="{FF2B5EF4-FFF2-40B4-BE49-F238E27FC236}">
                  <a16:creationId xmlns:a16="http://schemas.microsoft.com/office/drawing/2014/main" id="{97F00E1B-E6E6-5F3C-A6A3-DB11C3A0101C}"/>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1" name="Freeform 30">
              <a:extLst>
                <a:ext uri="{FF2B5EF4-FFF2-40B4-BE49-F238E27FC236}">
                  <a16:creationId xmlns:a16="http://schemas.microsoft.com/office/drawing/2014/main" id="{258D8700-C666-5E3D-D79C-56AA1C94C568}"/>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2" name="Freeform 31">
              <a:extLst>
                <a:ext uri="{FF2B5EF4-FFF2-40B4-BE49-F238E27FC236}">
                  <a16:creationId xmlns:a16="http://schemas.microsoft.com/office/drawing/2014/main" id="{2118801B-55B8-2F7B-F211-4B58BB983ADD}"/>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B842BD8B-2CCB-A811-5E76-4AD2AB569797}"/>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8C1BC60F-E3A1-3492-70CF-B4AA26C6AC89}"/>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097BFABB-5103-34B1-FFA7-12DCCB958D58}"/>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6" name="Freeform 35">
              <a:extLst>
                <a:ext uri="{FF2B5EF4-FFF2-40B4-BE49-F238E27FC236}">
                  <a16:creationId xmlns:a16="http://schemas.microsoft.com/office/drawing/2014/main" id="{0EDB4C98-24C8-DB35-7CAB-F4161B131722}"/>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7" name="Freeform 36">
              <a:extLst>
                <a:ext uri="{FF2B5EF4-FFF2-40B4-BE49-F238E27FC236}">
                  <a16:creationId xmlns:a16="http://schemas.microsoft.com/office/drawing/2014/main" id="{D9441297-57FE-A40B-41CB-C5929D83228B}"/>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8" name="Freeform 37">
              <a:extLst>
                <a:ext uri="{FF2B5EF4-FFF2-40B4-BE49-F238E27FC236}">
                  <a16:creationId xmlns:a16="http://schemas.microsoft.com/office/drawing/2014/main" id="{B9E1EDB6-8C6F-CDA1-E508-F610621A9BCB}"/>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9" name="Freeform 38">
              <a:extLst>
                <a:ext uri="{FF2B5EF4-FFF2-40B4-BE49-F238E27FC236}">
                  <a16:creationId xmlns:a16="http://schemas.microsoft.com/office/drawing/2014/main" id="{2B5B6D9A-F76C-90FF-9FFF-D5200429DCEE}"/>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
        <p:nvSpPr>
          <p:cNvPr id="7" name="Text Placeholder 17">
            <a:extLst>
              <a:ext uri="{FF2B5EF4-FFF2-40B4-BE49-F238E27FC236}">
                <a16:creationId xmlns:a16="http://schemas.microsoft.com/office/drawing/2014/main" id="{4E848AFB-B737-6311-E88B-F87F83DFFDB5}"/>
              </a:ext>
            </a:extLst>
          </p:cNvPr>
          <p:cNvSpPr txBox="1">
            <a:spLocks/>
          </p:cNvSpPr>
          <p:nvPr/>
        </p:nvSpPr>
        <p:spPr>
          <a:xfrm>
            <a:off x="4694694" y="2109973"/>
            <a:ext cx="1795750" cy="633227"/>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b="1" dirty="0" err="1">
                <a:solidFill>
                  <a:srgbClr val="F79037"/>
                </a:solidFill>
                <a:ea typeface="Times New Roman" panose="02020603050405020304" pitchFamily="18" charset="0"/>
              </a:rPr>
              <a:t>Sustentabilidade</a:t>
            </a:r>
            <a:endParaRPr lang="en-US" b="1" dirty="0">
              <a:solidFill>
                <a:srgbClr val="F79037"/>
              </a:solidFill>
              <a:effectLst/>
              <a:latin typeface="Calibri" panose="020F0502020204030204" pitchFamily="34" charset="0"/>
              <a:ea typeface="Times New Roman" panose="02020603050405020304" pitchFamily="18" charset="0"/>
            </a:endParaRPr>
          </a:p>
          <a:p>
            <a:pPr algn="l"/>
            <a:r>
              <a:rPr lang="en-US" dirty="0">
                <a:ea typeface="Times New Roman" panose="02020603050405020304" pitchFamily="18" charset="0"/>
              </a:rPr>
              <a:t>A </a:t>
            </a:r>
            <a:r>
              <a:rPr lang="en-US" dirty="0" err="1">
                <a:ea typeface="Times New Roman" panose="02020603050405020304" pitchFamily="18" charset="0"/>
              </a:rPr>
              <a:t>transição</a:t>
            </a:r>
            <a:r>
              <a:rPr lang="en-US" dirty="0">
                <a:ea typeface="Times New Roman" panose="02020603050405020304" pitchFamily="18" charset="0"/>
              </a:rPr>
              <a:t> </a:t>
            </a:r>
            <a:r>
              <a:rPr lang="en-US" dirty="0" err="1">
                <a:ea typeface="Times New Roman" panose="02020603050405020304" pitchFamily="18" charset="0"/>
              </a:rPr>
              <a:t>para</a:t>
            </a:r>
            <a:r>
              <a:rPr lang="en-US" dirty="0">
                <a:ea typeface="Times New Roman" panose="02020603050405020304" pitchFamily="18" charset="0"/>
              </a:rPr>
              <a:t> um </a:t>
            </a:r>
            <a:r>
              <a:rPr lang="en-US" dirty="0" err="1">
                <a:ea typeface="Times New Roman" panose="02020603050405020304" pitchFamily="18" charset="0"/>
              </a:rPr>
              <a:t>sistema</a:t>
            </a:r>
            <a:r>
              <a:rPr lang="en-US" dirty="0">
                <a:ea typeface="Times New Roman" panose="02020603050405020304" pitchFamily="18" charset="0"/>
              </a:rPr>
              <a:t> de </a:t>
            </a:r>
            <a:r>
              <a:rPr lang="en-US" dirty="0" err="1">
                <a:ea typeface="Times New Roman" panose="02020603050405020304" pitchFamily="18" charset="0"/>
              </a:rPr>
              <a:t>energia</a:t>
            </a:r>
            <a:r>
              <a:rPr lang="en-US" dirty="0">
                <a:ea typeface="Times New Roman" panose="02020603050405020304" pitchFamily="18" charset="0"/>
              </a:rPr>
              <a:t> “</a:t>
            </a:r>
            <a:r>
              <a:rPr lang="en-US" dirty="0" err="1">
                <a:ea typeface="Times New Roman" panose="02020603050405020304" pitchFamily="18" charset="0"/>
              </a:rPr>
              <a:t>limpa</a:t>
            </a:r>
            <a:r>
              <a:rPr lang="en-US" dirty="0">
                <a:ea typeface="Times New Roman" panose="02020603050405020304" pitchFamily="18" charset="0"/>
              </a:rPr>
              <a:t>”.</a:t>
            </a:r>
            <a:endParaRPr lang="en-US" dirty="0"/>
          </a:p>
        </p:txBody>
      </p:sp>
      <p:sp>
        <p:nvSpPr>
          <p:cNvPr id="24" name="Text Placeholder 17">
            <a:extLst>
              <a:ext uri="{FF2B5EF4-FFF2-40B4-BE49-F238E27FC236}">
                <a16:creationId xmlns:a16="http://schemas.microsoft.com/office/drawing/2014/main" id="{3BBA4BAC-A6D8-603B-3E66-EC3A8CA4D5FD}"/>
              </a:ext>
            </a:extLst>
          </p:cNvPr>
          <p:cNvSpPr txBox="1">
            <a:spLocks/>
          </p:cNvSpPr>
          <p:nvPr/>
        </p:nvSpPr>
        <p:spPr>
          <a:xfrm>
            <a:off x="3496959" y="3178919"/>
            <a:ext cx="2163235" cy="633227"/>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b="1" dirty="0" err="1">
                <a:solidFill>
                  <a:srgbClr val="F79037"/>
                </a:solidFill>
                <a:ea typeface="Times New Roman" panose="02020603050405020304" pitchFamily="18" charset="0"/>
              </a:rPr>
              <a:t>Acessibilidade</a:t>
            </a:r>
            <a:endParaRPr lang="en-US" b="1" dirty="0">
              <a:solidFill>
                <a:srgbClr val="F79037"/>
              </a:solidFill>
              <a:ea typeface="Times New Roman" panose="02020603050405020304" pitchFamily="18" charset="0"/>
            </a:endParaRPr>
          </a:p>
          <a:p>
            <a:pPr algn="l"/>
            <a:r>
              <a:rPr lang="en-US" dirty="0">
                <a:ea typeface="Times New Roman" panose="02020603050405020304" pitchFamily="18" charset="0"/>
              </a:rPr>
              <a:t>A </a:t>
            </a:r>
            <a:r>
              <a:rPr lang="en-US" dirty="0" err="1">
                <a:ea typeface="Times New Roman" panose="02020603050405020304" pitchFamily="18" charset="0"/>
              </a:rPr>
              <a:t>capacidade</a:t>
            </a:r>
            <a:r>
              <a:rPr lang="en-US" dirty="0">
                <a:ea typeface="Times New Roman" panose="02020603050405020304" pitchFamily="18" charset="0"/>
              </a:rPr>
              <a:t> de </a:t>
            </a:r>
            <a:r>
              <a:rPr lang="en-US" dirty="0" err="1">
                <a:ea typeface="Times New Roman" panose="02020603050405020304" pitchFamily="18" charset="0"/>
              </a:rPr>
              <a:t>manter</a:t>
            </a:r>
            <a:r>
              <a:rPr lang="en-US" dirty="0">
                <a:ea typeface="Times New Roman" panose="02020603050405020304" pitchFamily="18" charset="0"/>
              </a:rPr>
              <a:t> a </a:t>
            </a:r>
            <a:r>
              <a:rPr lang="en-US" dirty="0" err="1">
                <a:ea typeface="Times New Roman" panose="02020603050405020304" pitchFamily="18" charset="0"/>
              </a:rPr>
              <a:t>energia</a:t>
            </a:r>
            <a:r>
              <a:rPr lang="en-US" dirty="0">
                <a:ea typeface="Times New Roman" panose="02020603050405020304" pitchFamily="18" charset="0"/>
              </a:rPr>
              <a:t> </a:t>
            </a:r>
            <a:r>
              <a:rPr lang="en-US" dirty="0" err="1">
                <a:ea typeface="Times New Roman" panose="02020603050405020304" pitchFamily="18" charset="0"/>
              </a:rPr>
              <a:t>universalmente</a:t>
            </a:r>
            <a:r>
              <a:rPr lang="en-US" dirty="0">
                <a:ea typeface="Times New Roman" panose="02020603050405020304" pitchFamily="18" charset="0"/>
              </a:rPr>
              <a:t> </a:t>
            </a:r>
            <a:r>
              <a:rPr lang="en-US" dirty="0" err="1">
                <a:ea typeface="Times New Roman" panose="02020603050405020304" pitchFamily="18" charset="0"/>
              </a:rPr>
              <a:t>acessível</a:t>
            </a:r>
            <a:r>
              <a:rPr lang="en-US" dirty="0">
                <a:ea typeface="Times New Roman" panose="02020603050405020304" pitchFamily="18" charset="0"/>
              </a:rPr>
              <a:t>.</a:t>
            </a:r>
            <a:endParaRPr lang="en-US" dirty="0"/>
          </a:p>
        </p:txBody>
      </p:sp>
      <p:sp>
        <p:nvSpPr>
          <p:cNvPr id="25" name="Text Placeholder 17">
            <a:extLst>
              <a:ext uri="{FF2B5EF4-FFF2-40B4-BE49-F238E27FC236}">
                <a16:creationId xmlns:a16="http://schemas.microsoft.com/office/drawing/2014/main" id="{92F03B3E-E73A-EE21-BC04-8EA40EA722D4}"/>
              </a:ext>
            </a:extLst>
          </p:cNvPr>
          <p:cNvSpPr txBox="1">
            <a:spLocks/>
          </p:cNvSpPr>
          <p:nvPr/>
        </p:nvSpPr>
        <p:spPr>
          <a:xfrm>
            <a:off x="735827" y="8675915"/>
            <a:ext cx="6036131" cy="259885"/>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spcAft>
                <a:spcPts val="1000"/>
              </a:spcAft>
            </a:pPr>
            <a:r>
              <a:rPr lang="en-US" sz="1100" dirty="0" err="1">
                <a:solidFill>
                  <a:srgbClr val="F79037"/>
                </a:solidFill>
                <a:latin typeface="Calibri" panose="020F0502020204030204" pitchFamily="34" charset="0"/>
                <a:ea typeface="Times New Roman" panose="02020603050405020304" pitchFamily="18" charset="0"/>
              </a:rPr>
              <a:t>Figura</a:t>
            </a:r>
            <a:r>
              <a:rPr lang="en-US" sz="1100" dirty="0">
                <a:solidFill>
                  <a:srgbClr val="F79037"/>
                </a:solidFill>
                <a:latin typeface="Calibri" panose="020F0502020204030204" pitchFamily="34" charset="0"/>
                <a:ea typeface="Times New Roman" panose="02020603050405020304" pitchFamily="18" charset="0"/>
              </a:rPr>
              <a:t> 20: O </a:t>
            </a:r>
            <a:r>
              <a:rPr lang="en-US" sz="1100" dirty="0" err="1">
                <a:solidFill>
                  <a:srgbClr val="F79037"/>
                </a:solidFill>
                <a:latin typeface="Calibri" panose="020F0502020204030204" pitchFamily="34" charset="0"/>
                <a:ea typeface="Times New Roman" panose="02020603050405020304" pitchFamily="18" charset="0"/>
              </a:rPr>
              <a:t>trilema</a:t>
            </a:r>
            <a:r>
              <a:rPr lang="en-US" sz="1100" dirty="0">
                <a:solidFill>
                  <a:srgbClr val="F79037"/>
                </a:solidFill>
                <a:latin typeface="Calibri" panose="020F0502020204030204" pitchFamily="34" charset="0"/>
                <a:ea typeface="Times New Roman" panose="02020603050405020304" pitchFamily="18" charset="0"/>
              </a:rPr>
              <a:t> da </a:t>
            </a:r>
            <a:r>
              <a:rPr lang="en-US" sz="1100" dirty="0" err="1">
                <a:solidFill>
                  <a:srgbClr val="F79037"/>
                </a:solidFill>
                <a:latin typeface="Calibri" panose="020F0502020204030204" pitchFamily="34" charset="0"/>
                <a:ea typeface="Times New Roman" panose="02020603050405020304" pitchFamily="18" charset="0"/>
              </a:rPr>
              <a:t>energia</a:t>
            </a:r>
            <a:endParaRPr lang="x-none" sz="1100" i="1" dirty="0">
              <a:solidFill>
                <a:srgbClr val="F79037"/>
              </a:solidFill>
              <a:effectLst/>
              <a:latin typeface="Times New Roman" panose="02020603050405020304" pitchFamily="18" charset="0"/>
              <a:ea typeface="Times New Roman" panose="02020603050405020304" pitchFamily="18" charset="0"/>
            </a:endParaRPr>
          </a:p>
        </p:txBody>
      </p:sp>
      <p:sp>
        <p:nvSpPr>
          <p:cNvPr id="26" name="Text Placeholder 17">
            <a:extLst>
              <a:ext uri="{FF2B5EF4-FFF2-40B4-BE49-F238E27FC236}">
                <a16:creationId xmlns:a16="http://schemas.microsoft.com/office/drawing/2014/main" id="{E0EC820F-8B80-AF43-429D-99A652C5CA7B}"/>
              </a:ext>
            </a:extLst>
          </p:cNvPr>
          <p:cNvSpPr txBox="1">
            <a:spLocks/>
          </p:cNvSpPr>
          <p:nvPr/>
        </p:nvSpPr>
        <p:spPr>
          <a:xfrm>
            <a:off x="3195402" y="4732844"/>
            <a:ext cx="1168870" cy="744751"/>
          </a:xfrm>
          <a:prstGeom prst="rect">
            <a:avLst/>
          </a:prstGeom>
        </p:spPr>
        <p:txBody>
          <a:bodyPr numCol="1" spcCol="288000" anchor="ctr">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r>
              <a:rPr lang="en-US" sz="1100" b="1"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Sustentabilidade</a:t>
            </a:r>
            <a:r>
              <a:rPr lang="en-US" sz="1100" b="1" dirty="0">
                <a:solidFill>
                  <a:srgbClr val="F79037"/>
                </a:solidFill>
                <a:latin typeface="Calibri" panose="020F0502020204030204" pitchFamily="34" charset="0"/>
                <a:ea typeface="Times New Roman" panose="02020603050405020304" pitchFamily="18" charset="0"/>
                <a:cs typeface="Calibri" panose="020F0502020204030204" pitchFamily="34" charset="0"/>
              </a:rPr>
              <a:t> </a:t>
            </a:r>
            <a:r>
              <a:rPr lang="en-US" sz="1100" b="1"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ambiental</a:t>
            </a:r>
            <a:endParaRPr lang="en-US" sz="1100" b="1" i="0" dirty="0">
              <a:solidFill>
                <a:srgbClr val="F79037"/>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1" name="Text Placeholder 17">
            <a:extLst>
              <a:ext uri="{FF2B5EF4-FFF2-40B4-BE49-F238E27FC236}">
                <a16:creationId xmlns:a16="http://schemas.microsoft.com/office/drawing/2014/main" id="{FFAE6F31-917E-78BD-FAB8-A2BCFABA60BB}"/>
              </a:ext>
            </a:extLst>
          </p:cNvPr>
          <p:cNvSpPr txBox="1">
            <a:spLocks/>
          </p:cNvSpPr>
          <p:nvPr/>
        </p:nvSpPr>
        <p:spPr>
          <a:xfrm>
            <a:off x="3269049" y="6909372"/>
            <a:ext cx="1021576" cy="744751"/>
          </a:xfrm>
          <a:prstGeom prst="rect">
            <a:avLst/>
          </a:prstGeom>
        </p:spPr>
        <p:txBody>
          <a:bodyPr numCol="1" spcCol="288000" anchor="ctr">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spcAft>
                <a:spcPts val="1000"/>
              </a:spcAft>
            </a:pPr>
            <a:r>
              <a:rPr lang="en-US" sz="1100" b="1"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Trilema</a:t>
            </a:r>
            <a:r>
              <a:rPr lang="en-US" sz="1100" b="1" dirty="0">
                <a:solidFill>
                  <a:schemeClr val="bg1"/>
                </a:solidFill>
                <a:latin typeface="Calibri" panose="020F0502020204030204" pitchFamily="34" charset="0"/>
                <a:ea typeface="Times New Roman" panose="02020603050405020304" pitchFamily="18" charset="0"/>
                <a:cs typeface="Calibri" panose="020F0502020204030204" pitchFamily="34" charset="0"/>
              </a:rPr>
              <a:t> de </a:t>
            </a:r>
            <a:r>
              <a:rPr lang="en-US" sz="1100" b="1"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Energia</a:t>
            </a:r>
            <a:endParaRPr lang="en-US" sz="1100" b="1" i="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2" name="Text Placeholder 17">
            <a:extLst>
              <a:ext uri="{FF2B5EF4-FFF2-40B4-BE49-F238E27FC236}">
                <a16:creationId xmlns:a16="http://schemas.microsoft.com/office/drawing/2014/main" id="{C5467B4D-F941-10AA-5609-B9DB221CB410}"/>
              </a:ext>
            </a:extLst>
          </p:cNvPr>
          <p:cNvSpPr txBox="1">
            <a:spLocks/>
          </p:cNvSpPr>
          <p:nvPr/>
        </p:nvSpPr>
        <p:spPr>
          <a:xfrm>
            <a:off x="1092519" y="7939683"/>
            <a:ext cx="1021576" cy="744751"/>
          </a:xfrm>
          <a:prstGeom prst="rect">
            <a:avLst/>
          </a:prstGeom>
        </p:spPr>
        <p:txBody>
          <a:bodyPr numCol="1" spcCol="288000" anchor="ctr">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spcAft>
                <a:spcPts val="1000"/>
              </a:spcAft>
            </a:pPr>
            <a:r>
              <a:rPr lang="en-US" sz="1100" b="1"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Seguranca</a:t>
            </a:r>
            <a:r>
              <a:rPr lang="en-US" sz="1100" b="1" dirty="0">
                <a:solidFill>
                  <a:srgbClr val="F79037"/>
                </a:solidFill>
                <a:latin typeface="Calibri" panose="020F0502020204030204" pitchFamily="34" charset="0"/>
                <a:ea typeface="Times New Roman" panose="02020603050405020304" pitchFamily="18" charset="0"/>
                <a:cs typeface="Calibri" panose="020F0502020204030204" pitchFamily="34" charset="0"/>
              </a:rPr>
              <a:t> </a:t>
            </a:r>
            <a:r>
              <a:rPr lang="en-US" sz="1100" b="1"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energética</a:t>
            </a:r>
            <a:endParaRPr lang="en-US" sz="1100" b="1" i="0" dirty="0">
              <a:solidFill>
                <a:srgbClr val="F79037"/>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3" name="Text Placeholder 17">
            <a:extLst>
              <a:ext uri="{FF2B5EF4-FFF2-40B4-BE49-F238E27FC236}">
                <a16:creationId xmlns:a16="http://schemas.microsoft.com/office/drawing/2014/main" id="{DA87AB0B-DEA7-97A0-CDF7-DF3BB206F4AA}"/>
              </a:ext>
            </a:extLst>
          </p:cNvPr>
          <p:cNvSpPr txBox="1">
            <a:spLocks/>
          </p:cNvSpPr>
          <p:nvPr/>
        </p:nvSpPr>
        <p:spPr>
          <a:xfrm>
            <a:off x="5548611" y="7939683"/>
            <a:ext cx="1021576" cy="744751"/>
          </a:xfrm>
          <a:prstGeom prst="rect">
            <a:avLst/>
          </a:prstGeom>
        </p:spPr>
        <p:txBody>
          <a:bodyPr numCol="1" spcCol="288000" anchor="ctr">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spcAft>
                <a:spcPts val="1000"/>
              </a:spcAft>
            </a:pPr>
            <a:r>
              <a:rPr lang="en-US" sz="1100" b="1"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Energia</a:t>
            </a:r>
            <a:r>
              <a:rPr lang="en-US" sz="1100" b="1" dirty="0">
                <a:solidFill>
                  <a:srgbClr val="F79037"/>
                </a:solidFill>
                <a:latin typeface="Calibri" panose="020F0502020204030204" pitchFamily="34" charset="0"/>
                <a:ea typeface="Times New Roman" panose="02020603050405020304" pitchFamily="18" charset="0"/>
                <a:cs typeface="Calibri" panose="020F0502020204030204" pitchFamily="34" charset="0"/>
              </a:rPr>
              <a:t> </a:t>
            </a:r>
            <a:r>
              <a:rPr lang="en-US" sz="1100" b="1"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Acessível</a:t>
            </a:r>
            <a:endParaRPr lang="en-US" sz="1100" b="1" i="0" dirty="0">
              <a:solidFill>
                <a:srgbClr val="F79037"/>
              </a:solidFill>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2203946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F1B189F-5127-FFC8-C640-E02D55947170}"/>
              </a:ext>
            </a:extLst>
          </p:cNvPr>
          <p:cNvSpPr/>
          <p:nvPr/>
        </p:nvSpPr>
        <p:spPr>
          <a:xfrm flipV="1">
            <a:off x="740928" y="5792041"/>
            <a:ext cx="6832572" cy="4323526"/>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2" name="Slide Number Placeholder 1">
            <a:extLst>
              <a:ext uri="{FF2B5EF4-FFF2-40B4-BE49-F238E27FC236}">
                <a16:creationId xmlns:a16="http://schemas.microsoft.com/office/drawing/2014/main" id="{CC798E49-ED2E-E9C8-0021-EFD0E0A132BA}"/>
              </a:ext>
            </a:extLst>
          </p:cNvPr>
          <p:cNvSpPr>
            <a:spLocks noGrp="1"/>
          </p:cNvSpPr>
          <p:nvPr>
            <p:ph type="sldNum" sz="quarter" idx="10"/>
          </p:nvPr>
        </p:nvSpPr>
        <p:spPr/>
        <p:txBody>
          <a:bodyPr/>
          <a:lstStyle/>
          <a:p>
            <a:fld id="{CB2079F2-58AF-ED44-82D7-E04B2F6FD686}" type="slidenum">
              <a:rPr lang="en-US" smtClean="0"/>
              <a:pPr/>
              <a:t>162</a:t>
            </a:fld>
            <a:endParaRPr lang="en-US" dirty="0"/>
          </a:p>
        </p:txBody>
      </p:sp>
      <p:pic>
        <p:nvPicPr>
          <p:cNvPr id="27" name="Picture 26">
            <a:extLst>
              <a:ext uri="{FF2B5EF4-FFF2-40B4-BE49-F238E27FC236}">
                <a16:creationId xmlns:a16="http://schemas.microsoft.com/office/drawing/2014/main" id="{92947FD2-0D9F-66BC-A75C-74A5576B2AA8}"/>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4004841" y="0"/>
            <a:ext cx="3568659" cy="5338311"/>
          </a:xfrm>
          <a:prstGeom prst="rect">
            <a:avLst/>
          </a:prstGeom>
        </p:spPr>
      </p:pic>
      <p:sp>
        <p:nvSpPr>
          <p:cNvPr id="29" name="Text Placeholder 17">
            <a:extLst>
              <a:ext uri="{FF2B5EF4-FFF2-40B4-BE49-F238E27FC236}">
                <a16:creationId xmlns:a16="http://schemas.microsoft.com/office/drawing/2014/main" id="{FF1968FD-C822-7C4B-8B3F-6643A42A69F2}"/>
              </a:ext>
            </a:extLst>
          </p:cNvPr>
          <p:cNvSpPr>
            <a:spLocks noGrp="1"/>
          </p:cNvSpPr>
          <p:nvPr/>
        </p:nvSpPr>
        <p:spPr>
          <a:xfrm>
            <a:off x="933097" y="6034139"/>
            <a:ext cx="6143488" cy="3859161"/>
          </a:xfrm>
          <a:prstGeom prst="rect">
            <a:avLst/>
          </a:prstGeom>
        </p:spPr>
        <p:txBody>
          <a:bodyPr numCol="2"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b="1" dirty="0">
                <a:solidFill>
                  <a:srgbClr val="F79037"/>
                </a:solidFill>
                <a:ea typeface="Times New Roman" panose="02020603050405020304" pitchFamily="18" charset="0"/>
              </a:rPr>
              <a:t>A </a:t>
            </a:r>
            <a:r>
              <a:rPr lang="en-US" b="1" dirty="0" err="1">
                <a:solidFill>
                  <a:srgbClr val="F79037"/>
                </a:solidFill>
                <a:ea typeface="Times New Roman" panose="02020603050405020304" pitchFamily="18" charset="0"/>
              </a:rPr>
              <a:t>questão</a:t>
            </a:r>
            <a:r>
              <a:rPr lang="en-US" b="1" dirty="0">
                <a:solidFill>
                  <a:srgbClr val="F79037"/>
                </a:solidFill>
                <a:ea typeface="Times New Roman" panose="02020603050405020304" pitchFamily="18" charset="0"/>
              </a:rPr>
              <a:t> do </a:t>
            </a:r>
            <a:r>
              <a:rPr lang="en-US" b="1" dirty="0" err="1">
                <a:solidFill>
                  <a:srgbClr val="F79037"/>
                </a:solidFill>
                <a:ea typeface="Times New Roman" panose="02020603050405020304" pitchFamily="18" charset="0"/>
              </a:rPr>
              <a:t>financiamento</a:t>
            </a:r>
            <a:r>
              <a:rPr lang="en-US" b="1" dirty="0">
                <a:solidFill>
                  <a:srgbClr val="F79037"/>
                </a:solidFill>
                <a:ea typeface="Times New Roman" panose="02020603050405020304" pitchFamily="18" charset="0"/>
              </a:rPr>
              <a:t> — </a:t>
            </a:r>
            <a:r>
              <a:rPr lang="en-US" b="1" dirty="0" err="1">
                <a:solidFill>
                  <a:srgbClr val="F79037"/>
                </a:solidFill>
                <a:ea typeface="Times New Roman" panose="02020603050405020304" pitchFamily="18" charset="0"/>
              </a:rPr>
              <a:t>mobilizar</a:t>
            </a:r>
            <a:r>
              <a:rPr lang="en-US" b="1" dirty="0">
                <a:solidFill>
                  <a:srgbClr val="F79037"/>
                </a:solidFill>
                <a:ea typeface="Times New Roman" panose="02020603050405020304" pitchFamily="18" charset="0"/>
              </a:rPr>
              <a:t> </a:t>
            </a:r>
            <a:r>
              <a:rPr lang="en-US" b="1" dirty="0" err="1">
                <a:solidFill>
                  <a:srgbClr val="F79037"/>
                </a:solidFill>
                <a:ea typeface="Times New Roman" panose="02020603050405020304" pitchFamily="18" charset="0"/>
              </a:rPr>
              <a:t>investimentos</a:t>
            </a:r>
            <a:endParaRPr lang="en-US" b="1" dirty="0">
              <a:solidFill>
                <a:srgbClr val="F79037"/>
              </a:solidFill>
              <a:ea typeface="Times New Roman" panose="02020603050405020304" pitchFamily="18" charset="0"/>
            </a:endParaRPr>
          </a:p>
          <a:p>
            <a:pPr algn="l"/>
            <a:endParaRPr lang="en-US" b="1" dirty="0">
              <a:solidFill>
                <a:srgbClr val="F79037"/>
              </a:solidFill>
              <a:ea typeface="Times New Roman" panose="02020603050405020304" pitchFamily="18" charset="0"/>
            </a:endParaRPr>
          </a:p>
          <a:p>
            <a:r>
              <a:rPr lang="en-US" dirty="0">
                <a:ea typeface="Times New Roman" panose="02020603050405020304" pitchFamily="18" charset="0"/>
              </a:rPr>
              <a:t>Uma das </a:t>
            </a:r>
            <a:r>
              <a:rPr lang="en-US" dirty="0" err="1">
                <a:ea typeface="Times New Roman" panose="02020603050405020304" pitchFamily="18" charset="0"/>
              </a:rPr>
              <a:t>principais</a:t>
            </a:r>
            <a:r>
              <a:rPr lang="en-US" dirty="0">
                <a:ea typeface="Times New Roman" panose="02020603050405020304" pitchFamily="18" charset="0"/>
              </a:rPr>
              <a:t> </a:t>
            </a:r>
            <a:r>
              <a:rPr lang="en-US" dirty="0" err="1">
                <a:ea typeface="Times New Roman" panose="02020603050405020304" pitchFamily="18" charset="0"/>
              </a:rPr>
              <a:t>questões</a:t>
            </a:r>
            <a:r>
              <a:rPr lang="en-US" dirty="0">
                <a:ea typeface="Times New Roman" panose="02020603050405020304" pitchFamily="18" charset="0"/>
              </a:rPr>
              <a:t> </a:t>
            </a:r>
            <a:r>
              <a:rPr lang="en-US" dirty="0" err="1">
                <a:ea typeface="Times New Roman" panose="02020603050405020304" pitchFamily="18" charset="0"/>
              </a:rPr>
              <a:t>na</a:t>
            </a:r>
            <a:r>
              <a:rPr lang="en-US" dirty="0">
                <a:ea typeface="Times New Roman" panose="02020603050405020304" pitchFamily="18" charset="0"/>
              </a:rPr>
              <a:t> </a:t>
            </a:r>
            <a:r>
              <a:rPr lang="en-US" dirty="0" err="1">
                <a:ea typeface="Times New Roman" panose="02020603050405020304" pitchFamily="18" charset="0"/>
              </a:rPr>
              <a:t>transição</a:t>
            </a:r>
            <a:r>
              <a:rPr lang="en-US" dirty="0">
                <a:ea typeface="Times New Roman" panose="02020603050405020304" pitchFamily="18" charset="0"/>
              </a:rPr>
              <a:t> </a:t>
            </a:r>
            <a:r>
              <a:rPr lang="en-US" dirty="0" err="1">
                <a:ea typeface="Times New Roman" panose="02020603050405020304" pitchFamily="18" charset="0"/>
              </a:rPr>
              <a:t>energética</a:t>
            </a:r>
            <a:r>
              <a:rPr lang="en-US" dirty="0">
                <a:ea typeface="Times New Roman" panose="02020603050405020304" pitchFamily="18" charset="0"/>
              </a:rPr>
              <a:t> continua a </a:t>
            </a:r>
            <a:r>
              <a:rPr lang="en-US" dirty="0" err="1">
                <a:ea typeface="Times New Roman" panose="02020603050405020304" pitchFamily="18" charset="0"/>
              </a:rPr>
              <a:t>ser</a:t>
            </a:r>
            <a:r>
              <a:rPr lang="en-US" dirty="0">
                <a:ea typeface="Times New Roman" panose="02020603050405020304" pitchFamily="18" charset="0"/>
              </a:rPr>
              <a:t> </a:t>
            </a:r>
            <a:r>
              <a:rPr lang="en-US" dirty="0" err="1">
                <a:ea typeface="Times New Roman" panose="02020603050405020304" pitchFamily="18" charset="0"/>
              </a:rPr>
              <a:t>quem</a:t>
            </a:r>
            <a:r>
              <a:rPr lang="en-US" dirty="0">
                <a:ea typeface="Times New Roman" panose="02020603050405020304" pitchFamily="18" charset="0"/>
              </a:rPr>
              <a:t> </a:t>
            </a:r>
            <a:r>
              <a:rPr lang="en-US" dirty="0" err="1">
                <a:ea typeface="Times New Roman" panose="02020603050405020304" pitchFamily="18" charset="0"/>
              </a:rPr>
              <a:t>está</a:t>
            </a:r>
            <a:r>
              <a:rPr lang="en-US" dirty="0">
                <a:ea typeface="Times New Roman" panose="02020603050405020304" pitchFamily="18" charset="0"/>
              </a:rPr>
              <a:t> a </a:t>
            </a:r>
            <a:r>
              <a:rPr lang="en-US" dirty="0" err="1">
                <a:ea typeface="Times New Roman" panose="02020603050405020304" pitchFamily="18" charset="0"/>
              </a:rPr>
              <a:t>financiar</a:t>
            </a:r>
            <a:r>
              <a:rPr lang="en-US" dirty="0">
                <a:ea typeface="Times New Roman" panose="02020603050405020304" pitchFamily="18" charset="0"/>
              </a:rPr>
              <a:t> </a:t>
            </a:r>
            <a:r>
              <a:rPr lang="en-US" dirty="0" err="1">
                <a:ea typeface="Times New Roman" panose="02020603050405020304" pitchFamily="18" charset="0"/>
              </a:rPr>
              <a:t>essa</a:t>
            </a:r>
            <a:r>
              <a:rPr lang="en-US" dirty="0">
                <a:ea typeface="Times New Roman" panose="02020603050405020304" pitchFamily="18" charset="0"/>
              </a:rPr>
              <a:t> </a:t>
            </a:r>
            <a:r>
              <a:rPr lang="en-US" dirty="0" err="1">
                <a:ea typeface="Times New Roman" panose="02020603050405020304" pitchFamily="18" charset="0"/>
              </a:rPr>
              <a:t>mudança</a:t>
            </a:r>
            <a:r>
              <a:rPr lang="en-US" dirty="0">
                <a:ea typeface="Times New Roman" panose="02020603050405020304" pitchFamily="18" charset="0"/>
              </a:rPr>
              <a:t>. </a:t>
            </a:r>
            <a:r>
              <a:rPr lang="en-US" dirty="0" err="1">
                <a:ea typeface="Times New Roman" panose="02020603050405020304" pitchFamily="18" charset="0"/>
              </a:rPr>
              <a:t>Impulsionar</a:t>
            </a:r>
            <a:r>
              <a:rPr lang="en-US" dirty="0">
                <a:ea typeface="Times New Roman" panose="02020603050405020304" pitchFamily="18" charset="0"/>
              </a:rPr>
              <a:t> </a:t>
            </a:r>
            <a:r>
              <a:rPr lang="en-US" dirty="0" err="1">
                <a:ea typeface="Times New Roman" panose="02020603050405020304" pitchFamily="18" charset="0"/>
              </a:rPr>
              <a:t>dinamicamente</a:t>
            </a:r>
            <a:r>
              <a:rPr lang="en-US" dirty="0">
                <a:ea typeface="Times New Roman" panose="02020603050405020304" pitchFamily="18" charset="0"/>
              </a:rPr>
              <a:t> a </a:t>
            </a:r>
            <a:r>
              <a:rPr lang="en-US" dirty="0" err="1">
                <a:ea typeface="Times New Roman" panose="02020603050405020304" pitchFamily="18" charset="0"/>
              </a:rPr>
              <a:t>inovação</a:t>
            </a:r>
            <a:r>
              <a:rPr lang="en-US" dirty="0">
                <a:ea typeface="Times New Roman" panose="02020603050405020304" pitchFamily="18" charset="0"/>
              </a:rPr>
              <a:t> </a:t>
            </a:r>
            <a:r>
              <a:rPr lang="en-US" dirty="0" err="1">
                <a:ea typeface="Times New Roman" panose="02020603050405020304" pitchFamily="18" charset="0"/>
              </a:rPr>
              <a:t>requer</a:t>
            </a:r>
            <a:r>
              <a:rPr lang="en-US" dirty="0">
                <a:ea typeface="Times New Roman" panose="02020603050405020304" pitchFamily="18" charset="0"/>
              </a:rPr>
              <a:t> a </a:t>
            </a:r>
            <a:r>
              <a:rPr lang="en-US" dirty="0" err="1">
                <a:ea typeface="Times New Roman" panose="02020603050405020304" pitchFamily="18" charset="0"/>
              </a:rPr>
              <a:t>mobilização</a:t>
            </a:r>
            <a:r>
              <a:rPr lang="en-US" dirty="0">
                <a:ea typeface="Times New Roman" panose="02020603050405020304" pitchFamily="18" charset="0"/>
              </a:rPr>
              <a:t> de </a:t>
            </a:r>
            <a:r>
              <a:rPr lang="en-US" dirty="0" err="1">
                <a:ea typeface="Times New Roman" panose="02020603050405020304" pitchFamily="18" charset="0"/>
              </a:rPr>
              <a:t>muito</a:t>
            </a:r>
            <a:r>
              <a:rPr lang="en-US" dirty="0">
                <a:ea typeface="Times New Roman" panose="02020603050405020304" pitchFamily="18" charset="0"/>
              </a:rPr>
              <a:t> capital. </a:t>
            </a:r>
            <a:r>
              <a:rPr lang="en-US" dirty="0" err="1">
                <a:ea typeface="Times New Roman" panose="02020603050405020304" pitchFamily="18" charset="0"/>
              </a:rPr>
              <a:t>Sem</a:t>
            </a:r>
            <a:r>
              <a:rPr lang="en-US" dirty="0">
                <a:ea typeface="Times New Roman" panose="02020603050405020304" pitchFamily="18" charset="0"/>
              </a:rPr>
              <a:t> </a:t>
            </a:r>
            <a:r>
              <a:rPr lang="en-US" dirty="0" err="1">
                <a:ea typeface="Times New Roman" panose="02020603050405020304" pitchFamily="18" charset="0"/>
              </a:rPr>
              <a:t>esquecer</a:t>
            </a:r>
            <a:r>
              <a:rPr lang="en-US" dirty="0">
                <a:ea typeface="Times New Roman" panose="02020603050405020304" pitchFamily="18" charset="0"/>
              </a:rPr>
              <a:t> </a:t>
            </a:r>
            <a:r>
              <a:rPr lang="en-US" dirty="0" err="1">
                <a:ea typeface="Times New Roman" panose="02020603050405020304" pitchFamily="18" charset="0"/>
              </a:rPr>
              <a:t>que</a:t>
            </a:r>
            <a:r>
              <a:rPr lang="en-US" dirty="0">
                <a:ea typeface="Times New Roman" panose="02020603050405020304" pitchFamily="18" charset="0"/>
              </a:rPr>
              <a:t> a </a:t>
            </a:r>
            <a:r>
              <a:rPr lang="en-US" dirty="0" err="1">
                <a:ea typeface="Times New Roman" panose="02020603050405020304" pitchFamily="18" charset="0"/>
              </a:rPr>
              <a:t>ascensão</a:t>
            </a:r>
            <a:r>
              <a:rPr lang="en-US" dirty="0">
                <a:ea typeface="Times New Roman" panose="02020603050405020304" pitchFamily="18" charset="0"/>
              </a:rPr>
              <a:t> da </a:t>
            </a:r>
            <a:r>
              <a:rPr lang="en-US" dirty="0" err="1">
                <a:ea typeface="Times New Roman" panose="02020603050405020304" pitchFamily="18" charset="0"/>
              </a:rPr>
              <a:t>indústria</a:t>
            </a:r>
            <a:r>
              <a:rPr lang="en-US" dirty="0">
                <a:ea typeface="Times New Roman" panose="02020603050405020304" pitchFamily="18" charset="0"/>
              </a:rPr>
              <a:t> de </a:t>
            </a:r>
            <a:r>
              <a:rPr lang="en-US" dirty="0" err="1">
                <a:ea typeface="Times New Roman" panose="02020603050405020304" pitchFamily="18" charset="0"/>
              </a:rPr>
              <a:t>combustíveis</a:t>
            </a:r>
            <a:r>
              <a:rPr lang="en-US" dirty="0">
                <a:ea typeface="Times New Roman" panose="02020603050405020304" pitchFamily="18" charset="0"/>
              </a:rPr>
              <a:t> </a:t>
            </a:r>
            <a:r>
              <a:rPr lang="en-US" dirty="0" err="1">
                <a:ea typeface="Times New Roman" panose="02020603050405020304" pitchFamily="18" charset="0"/>
              </a:rPr>
              <a:t>fósseis</a:t>
            </a:r>
            <a:r>
              <a:rPr lang="en-US" dirty="0">
                <a:ea typeface="Times New Roman" panose="02020603050405020304" pitchFamily="18" charset="0"/>
              </a:rPr>
              <a:t> </a:t>
            </a:r>
            <a:r>
              <a:rPr lang="en-US" dirty="0" err="1">
                <a:ea typeface="Times New Roman" panose="02020603050405020304" pitchFamily="18" charset="0"/>
              </a:rPr>
              <a:t>foi</a:t>
            </a:r>
            <a:r>
              <a:rPr lang="en-US" dirty="0">
                <a:ea typeface="Times New Roman" panose="02020603050405020304" pitchFamily="18" charset="0"/>
              </a:rPr>
              <a:t> e </a:t>
            </a:r>
            <a:r>
              <a:rPr lang="en-US" dirty="0" err="1">
                <a:ea typeface="Times New Roman" panose="02020603050405020304" pitchFamily="18" charset="0"/>
              </a:rPr>
              <a:t>ainda</a:t>
            </a:r>
            <a:r>
              <a:rPr lang="en-US" dirty="0">
                <a:ea typeface="Times New Roman" panose="02020603050405020304" pitchFamily="18" charset="0"/>
              </a:rPr>
              <a:t> </a:t>
            </a:r>
            <a:r>
              <a:rPr lang="en-US" dirty="0" err="1">
                <a:ea typeface="Times New Roman" panose="02020603050405020304" pitchFamily="18" charset="0"/>
              </a:rPr>
              <a:t>é</a:t>
            </a:r>
            <a:r>
              <a:rPr lang="en-US" dirty="0">
                <a:ea typeface="Times New Roman" panose="02020603050405020304" pitchFamily="18" charset="0"/>
              </a:rPr>
              <a:t> </a:t>
            </a:r>
            <a:r>
              <a:rPr lang="en-US" dirty="0" err="1">
                <a:ea typeface="Times New Roman" panose="02020603050405020304" pitchFamily="18" charset="0"/>
              </a:rPr>
              <a:t>altamente</a:t>
            </a:r>
            <a:r>
              <a:rPr lang="en-US" dirty="0">
                <a:ea typeface="Times New Roman" panose="02020603050405020304" pitchFamily="18" charset="0"/>
              </a:rPr>
              <a:t> </a:t>
            </a:r>
            <a:r>
              <a:rPr lang="en-US" dirty="0" err="1">
                <a:ea typeface="Times New Roman" panose="02020603050405020304" pitchFamily="18" charset="0"/>
              </a:rPr>
              <a:t>subsidiada</a:t>
            </a:r>
            <a:r>
              <a:rPr lang="en-US" dirty="0">
                <a:ea typeface="Times New Roman" panose="02020603050405020304" pitchFamily="18" charset="0"/>
              </a:rPr>
              <a:t> </a:t>
            </a:r>
            <a:r>
              <a:rPr lang="en-US" dirty="0" err="1">
                <a:ea typeface="Times New Roman" panose="02020603050405020304" pitchFamily="18" charset="0"/>
              </a:rPr>
              <a:t>pelos</a:t>
            </a:r>
            <a:r>
              <a:rPr lang="en-US" dirty="0">
                <a:ea typeface="Times New Roman" panose="02020603050405020304" pitchFamily="18" charset="0"/>
              </a:rPr>
              <a:t> </a:t>
            </a:r>
            <a:r>
              <a:rPr lang="en-US" dirty="0" err="1">
                <a:ea typeface="Times New Roman" panose="02020603050405020304" pitchFamily="18" charset="0"/>
              </a:rPr>
              <a:t>gastos</a:t>
            </a:r>
            <a:r>
              <a:rPr lang="en-US" dirty="0">
                <a:ea typeface="Times New Roman" panose="02020603050405020304" pitchFamily="18" charset="0"/>
              </a:rPr>
              <a:t> do </a:t>
            </a:r>
            <a:r>
              <a:rPr lang="en-US" dirty="0" err="1">
                <a:ea typeface="Times New Roman" panose="02020603050405020304" pitchFamily="18" charset="0"/>
              </a:rPr>
              <a:t>governo</a:t>
            </a:r>
            <a:r>
              <a:rPr lang="en-US" dirty="0">
                <a:ea typeface="Times New Roman" panose="02020603050405020304" pitchFamily="18" charset="0"/>
              </a:rPr>
              <a:t>. </a:t>
            </a:r>
            <a:r>
              <a:rPr lang="en-US" dirty="0" err="1">
                <a:ea typeface="Times New Roman" panose="02020603050405020304" pitchFamily="18" charset="0"/>
              </a:rPr>
              <a:t>Os</a:t>
            </a:r>
            <a:r>
              <a:rPr lang="en-US" dirty="0">
                <a:ea typeface="Times New Roman" panose="02020603050405020304" pitchFamily="18" charset="0"/>
              </a:rPr>
              <a:t> </a:t>
            </a:r>
            <a:r>
              <a:rPr lang="en-US" dirty="0" err="1">
                <a:ea typeface="Times New Roman" panose="02020603050405020304" pitchFamily="18" charset="0"/>
              </a:rPr>
              <a:t>governos</a:t>
            </a:r>
            <a:r>
              <a:rPr lang="en-US" dirty="0">
                <a:ea typeface="Times New Roman" panose="02020603050405020304" pitchFamily="18" charset="0"/>
              </a:rPr>
              <a:t> </a:t>
            </a:r>
            <a:r>
              <a:rPr lang="en-US" dirty="0" err="1">
                <a:ea typeface="Times New Roman" panose="02020603050405020304" pitchFamily="18" charset="0"/>
              </a:rPr>
              <a:t>ainda</a:t>
            </a:r>
            <a:r>
              <a:rPr lang="en-US" dirty="0">
                <a:ea typeface="Times New Roman" panose="02020603050405020304" pitchFamily="18" charset="0"/>
              </a:rPr>
              <a:t> </a:t>
            </a:r>
            <a:r>
              <a:rPr lang="en-US" dirty="0" err="1">
                <a:ea typeface="Times New Roman" panose="02020603050405020304" pitchFamily="18" charset="0"/>
              </a:rPr>
              <a:t>investem</a:t>
            </a:r>
            <a:r>
              <a:rPr lang="en-US" dirty="0">
                <a:ea typeface="Times New Roman" panose="02020603050405020304" pitchFamily="18" charset="0"/>
              </a:rPr>
              <a:t> </a:t>
            </a:r>
            <a:r>
              <a:rPr lang="en-US" dirty="0" err="1">
                <a:ea typeface="Times New Roman" panose="02020603050405020304" pitchFamily="18" charset="0"/>
              </a:rPr>
              <a:t>vários</a:t>
            </a:r>
            <a:r>
              <a:rPr lang="en-US" dirty="0">
                <a:ea typeface="Times New Roman" panose="02020603050405020304" pitchFamily="18" charset="0"/>
              </a:rPr>
              <a:t> 100 </a:t>
            </a:r>
            <a:r>
              <a:rPr lang="en-US" dirty="0" err="1">
                <a:ea typeface="Times New Roman" panose="02020603050405020304" pitchFamily="18" charset="0"/>
              </a:rPr>
              <a:t>bilhões</a:t>
            </a:r>
            <a:r>
              <a:rPr lang="en-US" dirty="0">
                <a:ea typeface="Times New Roman" panose="02020603050405020304" pitchFamily="18" charset="0"/>
              </a:rPr>
              <a:t> de </a:t>
            </a:r>
            <a:r>
              <a:rPr lang="en-US" dirty="0" err="1">
                <a:ea typeface="Times New Roman" panose="02020603050405020304" pitchFamily="18" charset="0"/>
              </a:rPr>
              <a:t>dólares</a:t>
            </a:r>
            <a:r>
              <a:rPr lang="en-US" dirty="0">
                <a:ea typeface="Times New Roman" panose="02020603050405020304" pitchFamily="18" charset="0"/>
              </a:rPr>
              <a:t> </a:t>
            </a:r>
            <a:r>
              <a:rPr lang="en-US" dirty="0" err="1">
                <a:ea typeface="Times New Roman" panose="02020603050405020304" pitchFamily="18" charset="0"/>
              </a:rPr>
              <a:t>em</a:t>
            </a:r>
            <a:r>
              <a:rPr lang="en-US" dirty="0">
                <a:ea typeface="Times New Roman" panose="02020603050405020304" pitchFamily="18" charset="0"/>
              </a:rPr>
              <a:t> </a:t>
            </a:r>
            <a:r>
              <a:rPr lang="en-US" dirty="0" err="1">
                <a:ea typeface="Times New Roman" panose="02020603050405020304" pitchFamily="18" charset="0"/>
              </a:rPr>
              <a:t>combustíveis</a:t>
            </a:r>
            <a:r>
              <a:rPr lang="en-US" dirty="0">
                <a:ea typeface="Times New Roman" panose="02020603050405020304" pitchFamily="18" charset="0"/>
              </a:rPr>
              <a:t> </a:t>
            </a:r>
            <a:r>
              <a:rPr lang="en-US" dirty="0" err="1">
                <a:ea typeface="Times New Roman" panose="02020603050405020304" pitchFamily="18" charset="0"/>
              </a:rPr>
              <a:t>fósseis</a:t>
            </a:r>
            <a:r>
              <a:rPr lang="en-US" dirty="0">
                <a:ea typeface="Times New Roman" panose="02020603050405020304" pitchFamily="18" charset="0"/>
              </a:rPr>
              <a:t> a </a:t>
            </a:r>
            <a:r>
              <a:rPr lang="en-US" dirty="0" err="1">
                <a:ea typeface="Times New Roman" panose="02020603050405020304" pitchFamily="18" charset="0"/>
              </a:rPr>
              <a:t>cada</a:t>
            </a:r>
            <a:r>
              <a:rPr lang="en-US" dirty="0">
                <a:ea typeface="Times New Roman" panose="02020603050405020304" pitchFamily="18" charset="0"/>
              </a:rPr>
              <a:t> </a:t>
            </a:r>
            <a:r>
              <a:rPr lang="en-US" dirty="0" err="1">
                <a:ea typeface="Times New Roman" panose="02020603050405020304" pitchFamily="18" charset="0"/>
              </a:rPr>
              <a:t>ano</a:t>
            </a:r>
            <a:r>
              <a:rPr lang="en-US" dirty="0">
                <a:ea typeface="Times New Roman" panose="02020603050405020304" pitchFamily="18" charset="0"/>
              </a:rPr>
              <a:t>, </a:t>
            </a:r>
            <a:r>
              <a:rPr lang="en-US" dirty="0" err="1">
                <a:ea typeface="Times New Roman" panose="02020603050405020304" pitchFamily="18" charset="0"/>
              </a:rPr>
              <a:t>enquanto</a:t>
            </a:r>
            <a:r>
              <a:rPr lang="en-US" dirty="0">
                <a:ea typeface="Times New Roman" panose="02020603050405020304" pitchFamily="18" charset="0"/>
              </a:rPr>
              <a:t> </a:t>
            </a:r>
            <a:r>
              <a:rPr lang="en-US" dirty="0" err="1">
                <a:ea typeface="Times New Roman" panose="02020603050405020304" pitchFamily="18" charset="0"/>
              </a:rPr>
              <a:t>que</a:t>
            </a:r>
            <a:r>
              <a:rPr lang="en-US" dirty="0">
                <a:ea typeface="Times New Roman" panose="02020603050405020304" pitchFamily="18" charset="0"/>
              </a:rPr>
              <a:t> </a:t>
            </a:r>
            <a:r>
              <a:rPr lang="en-US" dirty="0" err="1">
                <a:ea typeface="Times New Roman" panose="02020603050405020304" pitchFamily="18" charset="0"/>
              </a:rPr>
              <a:t>apenas</a:t>
            </a:r>
            <a:r>
              <a:rPr lang="en-US" dirty="0">
                <a:ea typeface="Times New Roman" panose="02020603050405020304" pitchFamily="18" charset="0"/>
              </a:rPr>
              <a:t> </a:t>
            </a:r>
            <a:r>
              <a:rPr lang="en-US" dirty="0" err="1">
                <a:ea typeface="Times New Roman" panose="02020603050405020304" pitchFamily="18" charset="0"/>
              </a:rPr>
              <a:t>uma</a:t>
            </a:r>
            <a:r>
              <a:rPr lang="en-US" dirty="0">
                <a:ea typeface="Times New Roman" panose="02020603050405020304" pitchFamily="18" charset="0"/>
              </a:rPr>
              <a:t> </a:t>
            </a:r>
            <a:r>
              <a:rPr lang="en-US" dirty="0" err="1">
                <a:ea typeface="Times New Roman" panose="02020603050405020304" pitchFamily="18" charset="0"/>
              </a:rPr>
              <a:t>fração</a:t>
            </a:r>
            <a:r>
              <a:rPr lang="en-US" dirty="0">
                <a:ea typeface="Times New Roman" panose="02020603050405020304" pitchFamily="18" charset="0"/>
              </a:rPr>
              <a:t> disso </a:t>
            </a:r>
            <a:r>
              <a:rPr lang="en-US" dirty="0" err="1">
                <a:ea typeface="Times New Roman" panose="02020603050405020304" pitchFamily="18" charset="0"/>
              </a:rPr>
              <a:t>é</a:t>
            </a:r>
            <a:r>
              <a:rPr lang="en-US" dirty="0">
                <a:ea typeface="Times New Roman" panose="02020603050405020304" pitchFamily="18" charset="0"/>
              </a:rPr>
              <a:t> </a:t>
            </a:r>
            <a:r>
              <a:rPr lang="en-US" dirty="0" err="1">
                <a:ea typeface="Times New Roman" panose="02020603050405020304" pitchFamily="18" charset="0"/>
              </a:rPr>
              <a:t>gasta</a:t>
            </a:r>
            <a:r>
              <a:rPr lang="en-US" dirty="0">
                <a:ea typeface="Times New Roman" panose="02020603050405020304" pitchFamily="18" charset="0"/>
              </a:rPr>
              <a:t> </a:t>
            </a:r>
            <a:r>
              <a:rPr lang="en-US" dirty="0" err="1">
                <a:ea typeface="Times New Roman" panose="02020603050405020304" pitchFamily="18" charset="0"/>
              </a:rPr>
              <a:t>em</a:t>
            </a:r>
            <a:r>
              <a:rPr lang="en-US" dirty="0">
                <a:ea typeface="Times New Roman" panose="02020603050405020304" pitchFamily="18" charset="0"/>
              </a:rPr>
              <a:t> </a:t>
            </a:r>
            <a:r>
              <a:rPr lang="en-US" dirty="0" err="1">
                <a:ea typeface="Times New Roman" panose="02020603050405020304" pitchFamily="18" charset="0"/>
              </a:rPr>
              <a:t>energias</a:t>
            </a:r>
            <a:r>
              <a:rPr lang="en-US" dirty="0">
                <a:ea typeface="Times New Roman" panose="02020603050405020304" pitchFamily="18" charset="0"/>
              </a:rPr>
              <a:t> </a:t>
            </a:r>
            <a:r>
              <a:rPr lang="en-US" dirty="0" err="1">
                <a:ea typeface="Times New Roman" panose="02020603050405020304" pitchFamily="18" charset="0"/>
              </a:rPr>
              <a:t>renováveis</a:t>
            </a:r>
            <a:r>
              <a:rPr lang="en-US" dirty="0">
                <a:ea typeface="Times New Roman" panose="02020603050405020304" pitchFamily="18" charset="0"/>
              </a:rPr>
              <a:t>.</a:t>
            </a:r>
          </a:p>
          <a:p>
            <a:pPr algn="l"/>
            <a:r>
              <a:rPr lang="en-US" dirty="0">
                <a:effectLst/>
                <a:ea typeface="Times New Roman" panose="02020603050405020304" pitchFamily="18" charset="0"/>
              </a:rPr>
              <a:t> </a:t>
            </a:r>
            <a:endParaRPr lang="x-none" dirty="0">
              <a:effectLst/>
              <a:ea typeface="Times New Roman" panose="02020603050405020304" pitchFamily="18" charset="0"/>
            </a:endParaRPr>
          </a:p>
          <a:p>
            <a:r>
              <a:rPr lang="en-US" dirty="0">
                <a:ea typeface="Times New Roman" panose="02020603050405020304" pitchFamily="18" charset="0"/>
              </a:rPr>
              <a:t>De </a:t>
            </a:r>
            <a:r>
              <a:rPr lang="en-US" dirty="0" err="1">
                <a:ea typeface="Times New Roman" panose="02020603050405020304" pitchFamily="18" charset="0"/>
              </a:rPr>
              <a:t>acordo</a:t>
            </a:r>
            <a:r>
              <a:rPr lang="en-US" dirty="0">
                <a:ea typeface="Times New Roman" panose="02020603050405020304" pitchFamily="18" charset="0"/>
              </a:rPr>
              <a:t> com a McKinsey, “</a:t>
            </a:r>
            <a:r>
              <a:rPr lang="en-US" dirty="0" err="1">
                <a:ea typeface="Times New Roman" panose="02020603050405020304" pitchFamily="18" charset="0"/>
              </a:rPr>
              <a:t>os</a:t>
            </a:r>
            <a:r>
              <a:rPr lang="en-US" dirty="0">
                <a:ea typeface="Times New Roman" panose="02020603050405020304" pitchFamily="18" charset="0"/>
              </a:rPr>
              <a:t> </a:t>
            </a:r>
            <a:r>
              <a:rPr lang="en-US" dirty="0" err="1">
                <a:ea typeface="Times New Roman" panose="02020603050405020304" pitchFamily="18" charset="0"/>
              </a:rPr>
              <a:t>gastos</a:t>
            </a:r>
            <a:r>
              <a:rPr lang="en-US" dirty="0">
                <a:ea typeface="Times New Roman" panose="02020603050405020304" pitchFamily="18" charset="0"/>
              </a:rPr>
              <a:t> de capital de US$ 9,2 </a:t>
            </a:r>
            <a:r>
              <a:rPr lang="en-US" dirty="0" err="1">
                <a:ea typeface="Times New Roman" panose="02020603050405020304" pitchFamily="18" charset="0"/>
              </a:rPr>
              <a:t>bilhões</a:t>
            </a:r>
            <a:r>
              <a:rPr lang="en-US" dirty="0">
                <a:ea typeface="Times New Roman" panose="02020603050405020304" pitchFamily="18" charset="0"/>
              </a:rPr>
              <a:t> </a:t>
            </a:r>
            <a:r>
              <a:rPr lang="en-US" dirty="0" err="1">
                <a:ea typeface="Times New Roman" panose="02020603050405020304" pitchFamily="18" charset="0"/>
              </a:rPr>
              <a:t>em</a:t>
            </a:r>
            <a:r>
              <a:rPr lang="en-US" dirty="0">
                <a:ea typeface="Times New Roman" panose="02020603050405020304" pitchFamily="18" charset="0"/>
              </a:rPr>
              <a:t> </a:t>
            </a:r>
            <a:r>
              <a:rPr lang="en-US" dirty="0" err="1">
                <a:ea typeface="Times New Roman" panose="02020603050405020304" pitchFamily="18" charset="0"/>
              </a:rPr>
              <a:t>ativos</a:t>
            </a:r>
            <a:r>
              <a:rPr lang="en-US" dirty="0">
                <a:ea typeface="Times New Roman" panose="02020603050405020304" pitchFamily="18" charset="0"/>
              </a:rPr>
              <a:t> </a:t>
            </a:r>
            <a:r>
              <a:rPr lang="en-US" dirty="0" err="1">
                <a:ea typeface="Times New Roman" panose="02020603050405020304" pitchFamily="18" charset="0"/>
              </a:rPr>
              <a:t>físicos</a:t>
            </a:r>
            <a:r>
              <a:rPr lang="en-US" dirty="0">
                <a:ea typeface="Times New Roman" panose="02020603050405020304" pitchFamily="18" charset="0"/>
              </a:rPr>
              <a:t> </a:t>
            </a:r>
            <a:r>
              <a:rPr lang="en-US" dirty="0" err="1">
                <a:ea typeface="Times New Roman" panose="02020603050405020304" pitchFamily="18" charset="0"/>
              </a:rPr>
              <a:t>para</a:t>
            </a:r>
            <a:r>
              <a:rPr lang="en-US" dirty="0">
                <a:ea typeface="Times New Roman" panose="02020603050405020304" pitchFamily="18" charset="0"/>
              </a:rPr>
              <a:t> </a:t>
            </a:r>
            <a:r>
              <a:rPr lang="en-US" dirty="0" err="1">
                <a:ea typeface="Times New Roman" panose="02020603050405020304" pitchFamily="18" charset="0"/>
              </a:rPr>
              <a:t>energia</a:t>
            </a:r>
            <a:r>
              <a:rPr lang="en-US" dirty="0">
                <a:ea typeface="Times New Roman" panose="02020603050405020304" pitchFamily="18" charset="0"/>
              </a:rPr>
              <a:t> e </a:t>
            </a:r>
            <a:r>
              <a:rPr lang="en-US" dirty="0" err="1">
                <a:ea typeface="Times New Roman" panose="02020603050405020304" pitchFamily="18" charset="0"/>
              </a:rPr>
              <a:t>sistemas</a:t>
            </a:r>
            <a:r>
              <a:rPr lang="en-US" dirty="0">
                <a:ea typeface="Times New Roman" panose="02020603050405020304" pitchFamily="18" charset="0"/>
              </a:rPr>
              <a:t> de </a:t>
            </a:r>
            <a:r>
              <a:rPr lang="en-US" dirty="0" err="1">
                <a:ea typeface="Times New Roman" panose="02020603050405020304" pitchFamily="18" charset="0"/>
              </a:rPr>
              <a:t>uso</a:t>
            </a:r>
            <a:r>
              <a:rPr lang="en-US" dirty="0">
                <a:ea typeface="Times New Roman" panose="02020603050405020304" pitchFamily="18" charset="0"/>
              </a:rPr>
              <a:t> da terra </a:t>
            </a:r>
            <a:r>
              <a:rPr lang="en-US" dirty="0" err="1">
                <a:ea typeface="Times New Roman" panose="02020603050405020304" pitchFamily="18" charset="0"/>
              </a:rPr>
              <a:t>precisarão</a:t>
            </a:r>
            <a:r>
              <a:rPr lang="en-US" dirty="0">
                <a:ea typeface="Times New Roman" panose="02020603050405020304" pitchFamily="18" charset="0"/>
              </a:rPr>
              <a:t> de </a:t>
            </a:r>
            <a:r>
              <a:rPr lang="en-US" dirty="0" err="1">
                <a:ea typeface="Times New Roman" panose="02020603050405020304" pitchFamily="18" charset="0"/>
              </a:rPr>
              <a:t>aumentar</a:t>
            </a:r>
            <a:r>
              <a:rPr lang="en-US" dirty="0">
                <a:ea typeface="Times New Roman" panose="02020603050405020304" pitchFamily="18" charset="0"/>
              </a:rPr>
              <a:t> </a:t>
            </a:r>
            <a:r>
              <a:rPr lang="en-US" dirty="0" err="1">
                <a:ea typeface="Times New Roman" panose="02020603050405020304" pitchFamily="18" charset="0"/>
              </a:rPr>
              <a:t>em</a:t>
            </a:r>
            <a:r>
              <a:rPr lang="en-US" dirty="0">
                <a:ea typeface="Times New Roman" panose="02020603050405020304" pitchFamily="18" charset="0"/>
              </a:rPr>
              <a:t> US$ 3,5 </a:t>
            </a:r>
            <a:r>
              <a:rPr lang="en-US" dirty="0" err="1">
                <a:ea typeface="Times New Roman" panose="02020603050405020304" pitchFamily="18" charset="0"/>
              </a:rPr>
              <a:t>trilhões</a:t>
            </a:r>
            <a:r>
              <a:rPr lang="en-US" dirty="0">
                <a:ea typeface="Times New Roman" panose="02020603050405020304" pitchFamily="18" charset="0"/>
              </a:rPr>
              <a:t> </a:t>
            </a:r>
            <a:r>
              <a:rPr lang="en-US" dirty="0" err="1">
                <a:ea typeface="Times New Roman" panose="02020603050405020304" pitchFamily="18" charset="0"/>
              </a:rPr>
              <a:t>por</a:t>
            </a:r>
            <a:r>
              <a:rPr lang="en-US" dirty="0">
                <a:ea typeface="Times New Roman" panose="02020603050405020304" pitchFamily="18" charset="0"/>
              </a:rPr>
              <a:t> </a:t>
            </a:r>
            <a:r>
              <a:rPr lang="en-US" dirty="0" err="1">
                <a:ea typeface="Times New Roman" panose="02020603050405020304" pitchFamily="18" charset="0"/>
              </a:rPr>
              <a:t>ano</a:t>
            </a:r>
            <a:r>
              <a:rPr lang="en-US" dirty="0">
                <a:ea typeface="Times New Roman" panose="02020603050405020304" pitchFamily="18" charset="0"/>
              </a:rPr>
              <a:t> </a:t>
            </a:r>
            <a:r>
              <a:rPr lang="en-US" dirty="0" err="1">
                <a:ea typeface="Times New Roman" panose="02020603050405020304" pitchFamily="18" charset="0"/>
              </a:rPr>
              <a:t>nos</a:t>
            </a:r>
            <a:r>
              <a:rPr lang="en-US" dirty="0">
                <a:ea typeface="Times New Roman" panose="02020603050405020304" pitchFamily="18" charset="0"/>
              </a:rPr>
              <a:t> </a:t>
            </a:r>
            <a:r>
              <a:rPr lang="en-US" dirty="0" err="1">
                <a:ea typeface="Times New Roman" panose="02020603050405020304" pitchFamily="18" charset="0"/>
              </a:rPr>
              <a:t>próximos</a:t>
            </a:r>
            <a:r>
              <a:rPr lang="en-US" dirty="0">
                <a:ea typeface="Times New Roman" panose="02020603050405020304" pitchFamily="18" charset="0"/>
              </a:rPr>
              <a:t> 30 </a:t>
            </a:r>
            <a:r>
              <a:rPr lang="en-US" dirty="0" err="1">
                <a:ea typeface="Times New Roman" panose="02020603050405020304" pitchFamily="18" charset="0"/>
              </a:rPr>
              <a:t>anos</a:t>
            </a:r>
            <a:r>
              <a:rPr lang="en-US" dirty="0">
                <a:ea typeface="Times New Roman" panose="02020603050405020304" pitchFamily="18" charset="0"/>
              </a:rPr>
              <a:t> e US$ 1 </a:t>
            </a:r>
            <a:r>
              <a:rPr lang="en-US" dirty="0" err="1">
                <a:ea typeface="Times New Roman" panose="02020603050405020304" pitchFamily="18" charset="0"/>
              </a:rPr>
              <a:t>trilhão</a:t>
            </a:r>
            <a:r>
              <a:rPr lang="en-US" dirty="0">
                <a:ea typeface="Times New Roman" panose="02020603050405020304" pitchFamily="18" charset="0"/>
              </a:rPr>
              <a:t> </a:t>
            </a:r>
            <a:r>
              <a:rPr lang="en-US" dirty="0" err="1">
                <a:ea typeface="Times New Roman" panose="02020603050405020304" pitchFamily="18" charset="0"/>
              </a:rPr>
              <a:t>precisarão</a:t>
            </a:r>
            <a:r>
              <a:rPr lang="en-US" dirty="0">
                <a:ea typeface="Times New Roman" panose="02020603050405020304" pitchFamily="18" charset="0"/>
              </a:rPr>
              <a:t> </a:t>
            </a:r>
            <a:r>
              <a:rPr lang="en-US" dirty="0" err="1">
                <a:ea typeface="Times New Roman" panose="02020603050405020304" pitchFamily="18" charset="0"/>
              </a:rPr>
              <a:t>ser</a:t>
            </a:r>
            <a:r>
              <a:rPr lang="en-US" dirty="0">
                <a:ea typeface="Times New Roman" panose="02020603050405020304" pitchFamily="18" charset="0"/>
              </a:rPr>
              <a:t> </a:t>
            </a:r>
            <a:r>
              <a:rPr lang="en-US" dirty="0" err="1">
                <a:ea typeface="Times New Roman" panose="02020603050405020304" pitchFamily="18" charset="0"/>
              </a:rPr>
              <a:t>realocados</a:t>
            </a:r>
            <a:r>
              <a:rPr lang="en-US" dirty="0">
                <a:ea typeface="Times New Roman" panose="02020603050405020304" pitchFamily="18" charset="0"/>
              </a:rPr>
              <a:t> de </a:t>
            </a:r>
            <a:r>
              <a:rPr lang="en-US" dirty="0" err="1">
                <a:ea typeface="Times New Roman" panose="02020603050405020304" pitchFamily="18" charset="0"/>
              </a:rPr>
              <a:t>ativos</a:t>
            </a:r>
            <a:r>
              <a:rPr lang="en-US" dirty="0">
                <a:ea typeface="Times New Roman" panose="02020603050405020304" pitchFamily="18" charset="0"/>
              </a:rPr>
              <a:t> de </a:t>
            </a:r>
            <a:r>
              <a:rPr lang="en-US" dirty="0" err="1">
                <a:ea typeface="Times New Roman" panose="02020603050405020304" pitchFamily="18" charset="0"/>
              </a:rPr>
              <a:t>alta</a:t>
            </a:r>
            <a:r>
              <a:rPr lang="en-US" dirty="0">
                <a:ea typeface="Times New Roman" panose="02020603050405020304" pitchFamily="18" charset="0"/>
              </a:rPr>
              <a:t> </a:t>
            </a:r>
            <a:r>
              <a:rPr lang="en-US" dirty="0" err="1">
                <a:ea typeface="Times New Roman" panose="02020603050405020304" pitchFamily="18" charset="0"/>
              </a:rPr>
              <a:t>para</a:t>
            </a:r>
            <a:r>
              <a:rPr lang="en-US" dirty="0">
                <a:ea typeface="Times New Roman" panose="02020603050405020304" pitchFamily="18" charset="0"/>
              </a:rPr>
              <a:t> </a:t>
            </a:r>
            <a:r>
              <a:rPr lang="en-US" dirty="0" err="1">
                <a:ea typeface="Times New Roman" panose="02020603050405020304" pitchFamily="18" charset="0"/>
              </a:rPr>
              <a:t>baixa</a:t>
            </a:r>
            <a:r>
              <a:rPr lang="en-US" dirty="0">
                <a:ea typeface="Times New Roman" panose="02020603050405020304" pitchFamily="18" charset="0"/>
              </a:rPr>
              <a:t> </a:t>
            </a:r>
            <a:r>
              <a:rPr lang="en-US" dirty="0" err="1">
                <a:ea typeface="Times New Roman" panose="02020603050405020304" pitchFamily="18" charset="0"/>
              </a:rPr>
              <a:t>emissão</a:t>
            </a:r>
            <a:r>
              <a:rPr lang="en-US" dirty="0">
                <a:ea typeface="Times New Roman" panose="02020603050405020304" pitchFamily="18" charset="0"/>
              </a:rPr>
              <a:t> .” (McKinsey, 2022)</a:t>
            </a:r>
          </a:p>
          <a:p>
            <a:r>
              <a:rPr lang="en-US" dirty="0">
                <a:ea typeface="Times New Roman" panose="02020603050405020304" pitchFamily="18" charset="0"/>
              </a:rPr>
              <a:t>Para </a:t>
            </a:r>
            <a:r>
              <a:rPr lang="en-US" dirty="0" err="1">
                <a:ea typeface="Times New Roman" panose="02020603050405020304" pitchFamily="18" charset="0"/>
              </a:rPr>
              <a:t>conseguir</a:t>
            </a:r>
            <a:r>
              <a:rPr lang="en-US" dirty="0">
                <a:ea typeface="Times New Roman" panose="02020603050405020304" pitchFamily="18" charset="0"/>
              </a:rPr>
              <a:t> a </a:t>
            </a:r>
            <a:r>
              <a:rPr lang="en-US" dirty="0" err="1">
                <a:ea typeface="Times New Roman" panose="02020603050405020304" pitchFamily="18" charset="0"/>
              </a:rPr>
              <a:t>mobilização</a:t>
            </a:r>
            <a:r>
              <a:rPr lang="en-US" dirty="0">
                <a:ea typeface="Times New Roman" panose="02020603050405020304" pitchFamily="18" charset="0"/>
              </a:rPr>
              <a:t> de capital </a:t>
            </a:r>
            <a:r>
              <a:rPr lang="en-US" dirty="0" err="1">
                <a:ea typeface="Times New Roman" panose="02020603050405020304" pitchFamily="18" charset="0"/>
              </a:rPr>
              <a:t>necessária</a:t>
            </a:r>
            <a:r>
              <a:rPr lang="en-US" dirty="0">
                <a:ea typeface="Times New Roman" panose="02020603050405020304" pitchFamily="18" charset="0"/>
              </a:rPr>
              <a:t> </a:t>
            </a:r>
            <a:r>
              <a:rPr lang="en-US" dirty="0" err="1">
                <a:ea typeface="Times New Roman" panose="02020603050405020304" pitchFamily="18" charset="0"/>
              </a:rPr>
              <a:t>para</a:t>
            </a:r>
            <a:r>
              <a:rPr lang="en-US" dirty="0">
                <a:ea typeface="Times New Roman" panose="02020603050405020304" pitchFamily="18" charset="0"/>
              </a:rPr>
              <a:t> </a:t>
            </a:r>
            <a:r>
              <a:rPr lang="en-US" dirty="0" err="1">
                <a:ea typeface="Times New Roman" panose="02020603050405020304" pitchFamily="18" charset="0"/>
              </a:rPr>
              <a:t>que</a:t>
            </a:r>
            <a:r>
              <a:rPr lang="en-US" dirty="0">
                <a:ea typeface="Times New Roman" panose="02020603050405020304" pitchFamily="18" charset="0"/>
              </a:rPr>
              <a:t> a </a:t>
            </a:r>
            <a:r>
              <a:rPr lang="en-US" dirty="0" err="1">
                <a:ea typeface="Times New Roman" panose="02020603050405020304" pitchFamily="18" charset="0"/>
              </a:rPr>
              <a:t>transição</a:t>
            </a:r>
            <a:r>
              <a:rPr lang="en-US" dirty="0">
                <a:ea typeface="Times New Roman" panose="02020603050405020304" pitchFamily="18" charset="0"/>
              </a:rPr>
              <a:t> </a:t>
            </a:r>
            <a:r>
              <a:rPr lang="en-US" dirty="0" err="1">
                <a:ea typeface="Times New Roman" panose="02020603050405020304" pitchFamily="18" charset="0"/>
              </a:rPr>
              <a:t>energética</a:t>
            </a:r>
            <a:r>
              <a:rPr lang="en-US" dirty="0">
                <a:ea typeface="Times New Roman" panose="02020603050405020304" pitchFamily="18" charset="0"/>
              </a:rPr>
              <a:t> </a:t>
            </a:r>
            <a:r>
              <a:rPr lang="en-US" dirty="0" err="1">
                <a:ea typeface="Times New Roman" panose="02020603050405020304" pitchFamily="18" charset="0"/>
              </a:rPr>
              <a:t>ocorra</a:t>
            </a:r>
            <a:r>
              <a:rPr lang="en-US" dirty="0">
                <a:ea typeface="Times New Roman" panose="02020603050405020304" pitchFamily="18" charset="0"/>
              </a:rPr>
              <a:t> </a:t>
            </a:r>
            <a:r>
              <a:rPr lang="en-US" dirty="0" err="1">
                <a:ea typeface="Times New Roman" panose="02020603050405020304" pitchFamily="18" charset="0"/>
              </a:rPr>
              <a:t>é</a:t>
            </a:r>
            <a:r>
              <a:rPr lang="en-US" dirty="0">
                <a:ea typeface="Times New Roman" panose="02020603050405020304" pitchFamily="18" charset="0"/>
              </a:rPr>
              <a:t> </a:t>
            </a:r>
            <a:r>
              <a:rPr lang="en-US" dirty="0" err="1">
                <a:ea typeface="Times New Roman" panose="02020603050405020304" pitchFamily="18" charset="0"/>
              </a:rPr>
              <a:t>preciso</a:t>
            </a:r>
            <a:r>
              <a:rPr lang="en-US" dirty="0">
                <a:ea typeface="Times New Roman" panose="02020603050405020304" pitchFamily="18" charset="0"/>
              </a:rPr>
              <a:t> </a:t>
            </a:r>
            <a:r>
              <a:rPr lang="en-US" dirty="0" err="1">
                <a:ea typeface="Times New Roman" panose="02020603050405020304" pitchFamily="18" charset="0"/>
              </a:rPr>
              <a:t>focar</a:t>
            </a:r>
            <a:r>
              <a:rPr lang="en-US" dirty="0">
                <a:ea typeface="Times New Roman" panose="02020603050405020304" pitchFamily="18" charset="0"/>
              </a:rPr>
              <a:t> </a:t>
            </a:r>
            <a:r>
              <a:rPr lang="en-US" dirty="0" err="1">
                <a:ea typeface="Times New Roman" panose="02020603050405020304" pitchFamily="18" charset="0"/>
              </a:rPr>
              <a:t>não</a:t>
            </a:r>
            <a:r>
              <a:rPr lang="en-US" dirty="0">
                <a:ea typeface="Times New Roman" panose="02020603050405020304" pitchFamily="18" charset="0"/>
              </a:rPr>
              <a:t> </a:t>
            </a:r>
            <a:r>
              <a:rPr lang="en-US" dirty="0" err="1">
                <a:ea typeface="Times New Roman" panose="02020603050405020304" pitchFamily="18" charset="0"/>
              </a:rPr>
              <a:t>apenas</a:t>
            </a:r>
            <a:r>
              <a:rPr lang="en-US" dirty="0">
                <a:ea typeface="Times New Roman" panose="02020603050405020304" pitchFamily="18" charset="0"/>
              </a:rPr>
              <a:t> </a:t>
            </a:r>
            <a:r>
              <a:rPr lang="en-US" dirty="0" err="1">
                <a:ea typeface="Times New Roman" panose="02020603050405020304" pitchFamily="18" charset="0"/>
              </a:rPr>
              <a:t>nos</a:t>
            </a:r>
            <a:r>
              <a:rPr lang="en-US" dirty="0">
                <a:ea typeface="Times New Roman" panose="02020603050405020304" pitchFamily="18" charset="0"/>
              </a:rPr>
              <a:t> </a:t>
            </a:r>
            <a:r>
              <a:rPr lang="en-US" dirty="0" err="1">
                <a:ea typeface="Times New Roman" panose="02020603050405020304" pitchFamily="18" charset="0"/>
              </a:rPr>
              <a:t>recursos</a:t>
            </a:r>
            <a:r>
              <a:rPr lang="en-US" dirty="0">
                <a:ea typeface="Times New Roman" panose="02020603050405020304" pitchFamily="18" charset="0"/>
              </a:rPr>
              <a:t> </a:t>
            </a:r>
            <a:r>
              <a:rPr lang="en-US" dirty="0" err="1">
                <a:ea typeface="Times New Roman" panose="02020603050405020304" pitchFamily="18" charset="0"/>
              </a:rPr>
              <a:t>públicos</a:t>
            </a:r>
            <a:r>
              <a:rPr lang="en-US" dirty="0">
                <a:ea typeface="Times New Roman" panose="02020603050405020304" pitchFamily="18" charset="0"/>
              </a:rPr>
              <a:t>, mas </a:t>
            </a:r>
            <a:r>
              <a:rPr lang="en-US" dirty="0" err="1">
                <a:ea typeface="Times New Roman" panose="02020603050405020304" pitchFamily="18" charset="0"/>
              </a:rPr>
              <a:t>também</a:t>
            </a:r>
            <a:r>
              <a:rPr lang="en-US" dirty="0">
                <a:ea typeface="Times New Roman" panose="02020603050405020304" pitchFamily="18" charset="0"/>
              </a:rPr>
              <a:t> </a:t>
            </a:r>
            <a:r>
              <a:rPr lang="en-US" dirty="0" err="1">
                <a:ea typeface="Times New Roman" panose="02020603050405020304" pitchFamily="18" charset="0"/>
              </a:rPr>
              <a:t>nos</a:t>
            </a:r>
            <a:r>
              <a:rPr lang="en-US" dirty="0">
                <a:ea typeface="Times New Roman" panose="02020603050405020304" pitchFamily="18" charset="0"/>
              </a:rPr>
              <a:t> </a:t>
            </a:r>
            <a:r>
              <a:rPr lang="en-US" dirty="0" err="1">
                <a:ea typeface="Times New Roman" panose="02020603050405020304" pitchFamily="18" charset="0"/>
              </a:rPr>
              <a:t>trilhões</a:t>
            </a:r>
            <a:r>
              <a:rPr lang="en-US" dirty="0">
                <a:ea typeface="Times New Roman" panose="02020603050405020304" pitchFamily="18" charset="0"/>
              </a:rPr>
              <a:t> </a:t>
            </a:r>
            <a:r>
              <a:rPr lang="en-US" dirty="0" err="1">
                <a:ea typeface="Times New Roman" panose="02020603050405020304" pitchFamily="18" charset="0"/>
              </a:rPr>
              <a:t>em</a:t>
            </a:r>
            <a:r>
              <a:rPr lang="en-US" dirty="0">
                <a:ea typeface="Times New Roman" panose="02020603050405020304" pitchFamily="18" charset="0"/>
              </a:rPr>
              <a:t> </a:t>
            </a:r>
            <a:r>
              <a:rPr lang="en-US" dirty="0" err="1">
                <a:ea typeface="Times New Roman" panose="02020603050405020304" pitchFamily="18" charset="0"/>
              </a:rPr>
              <a:t>poder</a:t>
            </a:r>
            <a:r>
              <a:rPr lang="en-US" dirty="0">
                <a:ea typeface="Times New Roman" panose="02020603050405020304" pitchFamily="18" charset="0"/>
              </a:rPr>
              <a:t> dos </a:t>
            </a:r>
            <a:r>
              <a:rPr lang="en-US" dirty="0" err="1">
                <a:ea typeface="Times New Roman" panose="02020603050405020304" pitchFamily="18" charset="0"/>
              </a:rPr>
              <a:t>atores</a:t>
            </a:r>
            <a:r>
              <a:rPr lang="en-US" dirty="0">
                <a:ea typeface="Times New Roman" panose="02020603050405020304" pitchFamily="18" charset="0"/>
              </a:rPr>
              <a:t> </a:t>
            </a:r>
            <a:r>
              <a:rPr lang="en-US" dirty="0" err="1">
                <a:ea typeface="Times New Roman" panose="02020603050405020304" pitchFamily="18" charset="0"/>
              </a:rPr>
              <a:t>privados</a:t>
            </a:r>
            <a:r>
              <a:rPr lang="en-US" dirty="0">
                <a:ea typeface="Times New Roman" panose="02020603050405020304" pitchFamily="18" charset="0"/>
              </a:rPr>
              <a:t>. </a:t>
            </a:r>
            <a:r>
              <a:rPr lang="en-US" dirty="0" err="1">
                <a:ea typeface="Times New Roman" panose="02020603050405020304" pitchFamily="18" charset="0"/>
              </a:rPr>
              <a:t>Assim</a:t>
            </a:r>
            <a:r>
              <a:rPr lang="en-US" dirty="0">
                <a:ea typeface="Times New Roman" panose="02020603050405020304" pitchFamily="18" charset="0"/>
              </a:rPr>
              <a:t>, </a:t>
            </a:r>
            <a:r>
              <a:rPr lang="en-US" dirty="0" err="1">
                <a:ea typeface="Times New Roman" panose="02020603050405020304" pitchFamily="18" charset="0"/>
              </a:rPr>
              <a:t>é</a:t>
            </a:r>
            <a:r>
              <a:rPr lang="en-US" dirty="0">
                <a:ea typeface="Times New Roman" panose="02020603050405020304" pitchFamily="18" charset="0"/>
              </a:rPr>
              <a:t> </a:t>
            </a:r>
            <a:r>
              <a:rPr lang="en-US" dirty="0" err="1">
                <a:ea typeface="Times New Roman" panose="02020603050405020304" pitchFamily="18" charset="0"/>
              </a:rPr>
              <a:t>preciso</a:t>
            </a:r>
            <a:r>
              <a:rPr lang="en-US" dirty="0">
                <a:ea typeface="Times New Roman" panose="02020603050405020304" pitchFamily="18" charset="0"/>
              </a:rPr>
              <a:t> </a:t>
            </a:r>
            <a:r>
              <a:rPr lang="en-US" dirty="0" err="1">
                <a:ea typeface="Times New Roman" panose="02020603050405020304" pitchFamily="18" charset="0"/>
              </a:rPr>
              <a:t>criar</a:t>
            </a:r>
            <a:r>
              <a:rPr lang="en-US" dirty="0">
                <a:ea typeface="Times New Roman" panose="02020603050405020304" pitchFamily="18" charset="0"/>
              </a:rPr>
              <a:t> </a:t>
            </a:r>
            <a:r>
              <a:rPr lang="en-US" dirty="0" err="1">
                <a:ea typeface="Times New Roman" panose="02020603050405020304" pitchFamily="18" charset="0"/>
              </a:rPr>
              <a:t>veículos</a:t>
            </a:r>
            <a:r>
              <a:rPr lang="en-US" dirty="0">
                <a:ea typeface="Times New Roman" panose="02020603050405020304" pitchFamily="18" charset="0"/>
              </a:rPr>
              <a:t> </a:t>
            </a:r>
            <a:r>
              <a:rPr lang="en-US" dirty="0" err="1">
                <a:ea typeface="Times New Roman" panose="02020603050405020304" pitchFamily="18" charset="0"/>
              </a:rPr>
              <a:t>financeiros</a:t>
            </a:r>
            <a:r>
              <a:rPr lang="en-US" dirty="0">
                <a:ea typeface="Times New Roman" panose="02020603050405020304" pitchFamily="18" charset="0"/>
              </a:rPr>
              <a:t>.</a:t>
            </a:r>
          </a:p>
        </p:txBody>
      </p:sp>
      <p:sp>
        <p:nvSpPr>
          <p:cNvPr id="31" name="Text Placeholder 17">
            <a:extLst>
              <a:ext uri="{FF2B5EF4-FFF2-40B4-BE49-F238E27FC236}">
                <a16:creationId xmlns:a16="http://schemas.microsoft.com/office/drawing/2014/main" id="{A3B7D3D2-D83C-B6D1-86A5-71660EABD5FB}"/>
              </a:ext>
            </a:extLst>
          </p:cNvPr>
          <p:cNvSpPr txBox="1">
            <a:spLocks/>
          </p:cNvSpPr>
          <p:nvPr/>
        </p:nvSpPr>
        <p:spPr>
          <a:xfrm>
            <a:off x="683373" y="533121"/>
            <a:ext cx="3243068" cy="4455568"/>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en-US" sz="1100" dirty="0">
                <a:solidFill>
                  <a:srgbClr val="000000"/>
                </a:solidFill>
                <a:latin typeface="Calibri" panose="020F0502020204030204" pitchFamily="34" charset="0"/>
              </a:rPr>
              <a:t>Com a </a:t>
            </a:r>
            <a:r>
              <a:rPr lang="en-US" sz="1100" dirty="0" err="1">
                <a:solidFill>
                  <a:srgbClr val="000000"/>
                </a:solidFill>
                <a:latin typeface="Calibri" panose="020F0502020204030204" pitchFamily="34" charset="0"/>
              </a:rPr>
              <a:t>Rússia</a:t>
            </a:r>
            <a:r>
              <a:rPr lang="en-US" sz="1100" dirty="0">
                <a:solidFill>
                  <a:srgbClr val="000000"/>
                </a:solidFill>
                <a:latin typeface="Calibri" panose="020F0502020204030204" pitchFamily="34" charset="0"/>
              </a:rPr>
              <a:t> a </a:t>
            </a:r>
            <a:r>
              <a:rPr lang="en-US" sz="1100" dirty="0" err="1">
                <a:solidFill>
                  <a:srgbClr val="000000"/>
                </a:solidFill>
                <a:latin typeface="Calibri" panose="020F0502020204030204" pitchFamily="34" charset="0"/>
              </a:rPr>
              <a:t>cobrir</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uma</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alta</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porcentagem</a:t>
            </a:r>
            <a:r>
              <a:rPr lang="en-US" sz="1100" dirty="0">
                <a:solidFill>
                  <a:srgbClr val="000000"/>
                </a:solidFill>
                <a:latin typeface="Calibri" panose="020F0502020204030204" pitchFamily="34" charset="0"/>
              </a:rPr>
              <a:t> do </a:t>
            </a:r>
            <a:r>
              <a:rPr lang="en-US" sz="1100" dirty="0" err="1">
                <a:solidFill>
                  <a:srgbClr val="000000"/>
                </a:solidFill>
                <a:latin typeface="Calibri" panose="020F0502020204030204" pitchFamily="34" charset="0"/>
              </a:rPr>
              <a:t>suprimento</a:t>
            </a:r>
            <a:r>
              <a:rPr lang="en-US" sz="1100" dirty="0">
                <a:solidFill>
                  <a:srgbClr val="000000"/>
                </a:solidFill>
                <a:latin typeface="Calibri" panose="020F0502020204030204" pitchFamily="34" charset="0"/>
              </a:rPr>
              <a:t> global de </a:t>
            </a:r>
            <a:r>
              <a:rPr lang="en-US" sz="1100" dirty="0" err="1">
                <a:solidFill>
                  <a:srgbClr val="000000"/>
                </a:solidFill>
                <a:latin typeface="Calibri" panose="020F0502020204030204" pitchFamily="34" charset="0"/>
              </a:rPr>
              <a:t>energia</a:t>
            </a:r>
            <a:r>
              <a:rPr lang="en-US" sz="1100" dirty="0">
                <a:solidFill>
                  <a:srgbClr val="000000"/>
                </a:solidFill>
                <a:latin typeface="Calibri" panose="020F0502020204030204" pitchFamily="34" charset="0"/>
              </a:rPr>
              <a:t>, a </a:t>
            </a:r>
            <a:r>
              <a:rPr lang="en-US" sz="1100" dirty="0" err="1">
                <a:solidFill>
                  <a:srgbClr val="000000"/>
                </a:solidFill>
                <a:latin typeface="Calibri" panose="020F0502020204030204" pitchFamily="34" charset="0"/>
              </a:rPr>
              <a:t>segurança</a:t>
            </a:r>
            <a:r>
              <a:rPr lang="en-US" sz="1100" dirty="0">
                <a:solidFill>
                  <a:srgbClr val="000000"/>
                </a:solidFill>
                <a:latin typeface="Calibri" panose="020F0502020204030204" pitchFamily="34" charset="0"/>
              </a:rPr>
              <a:t> e a </a:t>
            </a:r>
            <a:r>
              <a:rPr lang="en-US" sz="1100" dirty="0" err="1">
                <a:solidFill>
                  <a:srgbClr val="000000"/>
                </a:solidFill>
                <a:latin typeface="Calibri" panose="020F0502020204030204" pitchFamily="34" charset="0"/>
              </a:rPr>
              <a:t>acessibilidade</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energética</a:t>
            </a:r>
            <a:r>
              <a:rPr lang="en-US" sz="1100" dirty="0">
                <a:solidFill>
                  <a:srgbClr val="000000"/>
                </a:solidFill>
                <a:latin typeface="Calibri" panose="020F0502020204030204" pitchFamily="34" charset="0"/>
              </a:rPr>
              <a:t> são </a:t>
            </a:r>
            <a:r>
              <a:rPr lang="en-US" sz="1100" dirty="0" err="1">
                <a:solidFill>
                  <a:srgbClr val="000000"/>
                </a:solidFill>
                <a:latin typeface="Calibri" panose="020F0502020204030204" pitchFamily="34" charset="0"/>
              </a:rPr>
              <a:t>grandemente</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desafiadas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especialmente</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na</a:t>
            </a:r>
            <a:r>
              <a:rPr lang="en-US" sz="1100" dirty="0">
                <a:solidFill>
                  <a:srgbClr val="000000"/>
                </a:solidFill>
                <a:latin typeface="Calibri" panose="020F0502020204030204" pitchFamily="34" charset="0"/>
              </a:rPr>
              <a:t> Europa. </a:t>
            </a:r>
            <a:r>
              <a:rPr lang="en-US" sz="1100" dirty="0" err="1">
                <a:solidFill>
                  <a:srgbClr val="000000"/>
                </a:solidFill>
                <a:latin typeface="Calibri" panose="020F0502020204030204" pitchFamily="34" charset="0"/>
              </a:rPr>
              <a:t>Por</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exemplo</a:t>
            </a:r>
            <a:r>
              <a:rPr lang="en-US" sz="1100" dirty="0">
                <a:solidFill>
                  <a:srgbClr val="000000"/>
                </a:solidFill>
                <a:latin typeface="Calibri" panose="020F0502020204030204" pitchFamily="34" charset="0"/>
              </a:rPr>
              <a:t>, a </a:t>
            </a:r>
            <a:r>
              <a:rPr lang="en-US" sz="1100" dirty="0" err="1">
                <a:solidFill>
                  <a:srgbClr val="000000"/>
                </a:solidFill>
                <a:latin typeface="Calibri" panose="020F0502020204030204" pitchFamily="34" charset="0"/>
              </a:rPr>
              <a:t>Alemanha</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já</a:t>
            </a:r>
            <a:r>
              <a:rPr lang="en-US" sz="1100" dirty="0">
                <a:solidFill>
                  <a:srgbClr val="000000"/>
                </a:solidFill>
                <a:latin typeface="Calibri" panose="020F0502020204030204" pitchFamily="34" charset="0"/>
              </a:rPr>
              <a:t> se </a:t>
            </a:r>
            <a:r>
              <a:rPr lang="en-US" sz="1100" dirty="0" err="1">
                <a:solidFill>
                  <a:srgbClr val="000000"/>
                </a:solidFill>
                <a:latin typeface="Calibri" panose="020F0502020204030204" pitchFamily="34" charset="0"/>
              </a:rPr>
              <a:t>está</a:t>
            </a:r>
            <a:r>
              <a:rPr lang="en-US" sz="1100" dirty="0">
                <a:solidFill>
                  <a:srgbClr val="000000"/>
                </a:solidFill>
                <a:latin typeface="Calibri" panose="020F0502020204030204" pitchFamily="34" charset="0"/>
              </a:rPr>
              <a:t> a </a:t>
            </a:r>
            <a:r>
              <a:rPr lang="en-US" sz="1100" dirty="0" err="1">
                <a:solidFill>
                  <a:srgbClr val="000000"/>
                </a:solidFill>
                <a:latin typeface="Calibri" panose="020F0502020204030204" pitchFamily="34" charset="0"/>
              </a:rPr>
              <a:t>preparar</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para</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racionar</a:t>
            </a:r>
            <a:r>
              <a:rPr lang="en-US" sz="1100" dirty="0">
                <a:solidFill>
                  <a:srgbClr val="000000"/>
                </a:solidFill>
                <a:latin typeface="Calibri" panose="020F0502020204030204" pitchFamily="34" charset="0"/>
              </a:rPr>
              <a:t> o </a:t>
            </a:r>
            <a:r>
              <a:rPr lang="en-US" sz="1100" dirty="0" err="1">
                <a:solidFill>
                  <a:srgbClr val="000000"/>
                </a:solidFill>
                <a:latin typeface="Calibri" panose="020F0502020204030204" pitchFamily="34" charset="0"/>
              </a:rPr>
              <a:t>gás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durante</a:t>
            </a:r>
            <a:r>
              <a:rPr lang="en-US" sz="1100" dirty="0">
                <a:solidFill>
                  <a:srgbClr val="000000"/>
                </a:solidFill>
                <a:latin typeface="Calibri" panose="020F0502020204030204" pitchFamily="34" charset="0"/>
              </a:rPr>
              <a:t> o </a:t>
            </a:r>
            <a:r>
              <a:rPr lang="en-US" sz="1100" dirty="0" err="1">
                <a:solidFill>
                  <a:srgbClr val="000000"/>
                </a:solidFill>
                <a:latin typeface="Calibri" panose="020F0502020204030204" pitchFamily="34" charset="0"/>
              </a:rPr>
              <a:t>próximo</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inverno</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Além</a:t>
            </a:r>
            <a:r>
              <a:rPr lang="en-US" sz="1100" dirty="0">
                <a:solidFill>
                  <a:srgbClr val="000000"/>
                </a:solidFill>
                <a:latin typeface="Calibri" panose="020F0502020204030204" pitchFamily="34" charset="0"/>
              </a:rPr>
              <a:t> disso, </a:t>
            </a:r>
            <a:r>
              <a:rPr lang="en-US" sz="1100" dirty="0" err="1">
                <a:solidFill>
                  <a:srgbClr val="000000"/>
                </a:solidFill>
                <a:latin typeface="Calibri" panose="020F0502020204030204" pitchFamily="34" charset="0"/>
              </a:rPr>
              <a:t>aumentaram</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os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investimentos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em</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grandes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empresas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petrolíferas</a:t>
            </a:r>
            <a:r>
              <a:rPr lang="en-US" sz="1100" dirty="0">
                <a:solidFill>
                  <a:srgbClr val="000000"/>
                </a:solidFill>
                <a:latin typeface="Calibri" panose="020F0502020204030204" pitchFamily="34" charset="0"/>
              </a:rPr>
              <a:t> e o </a:t>
            </a:r>
            <a:r>
              <a:rPr lang="en-US" sz="1100" dirty="0" err="1">
                <a:solidFill>
                  <a:srgbClr val="000000"/>
                </a:solidFill>
                <a:latin typeface="Calibri" panose="020F0502020204030204" pitchFamily="34" charset="0"/>
              </a:rPr>
              <a:t>aumento</a:t>
            </a:r>
            <a:r>
              <a:rPr lang="en-US" sz="1100" dirty="0">
                <a:solidFill>
                  <a:srgbClr val="000000"/>
                </a:solidFill>
                <a:latin typeface="Calibri" panose="020F0502020204030204" pitchFamily="34" charset="0"/>
              </a:rPr>
              <a:t> de </a:t>
            </a:r>
            <a:r>
              <a:rPr lang="en-US" sz="1100" dirty="0" err="1">
                <a:solidFill>
                  <a:srgbClr val="000000"/>
                </a:solidFill>
                <a:latin typeface="Calibri" panose="020F0502020204030204" pitchFamily="34" charset="0"/>
              </a:rPr>
              <a:t>centrais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elétricas</a:t>
            </a:r>
            <a:r>
              <a:rPr lang="en-US" sz="1100" dirty="0">
                <a:solidFill>
                  <a:srgbClr val="000000"/>
                </a:solidFill>
                <a:latin typeface="Calibri" panose="020F0502020204030204" pitchFamily="34" charset="0"/>
              </a:rPr>
              <a:t> a </a:t>
            </a:r>
            <a:r>
              <a:rPr lang="en-US" sz="1100" dirty="0" err="1">
                <a:solidFill>
                  <a:srgbClr val="000000"/>
                </a:solidFill>
                <a:latin typeface="Calibri" panose="020F0502020204030204" pitchFamily="34" charset="0"/>
              </a:rPr>
              <a:t>carvão</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desafiando</a:t>
            </a:r>
            <a:r>
              <a:rPr lang="en-US" sz="1100" dirty="0">
                <a:solidFill>
                  <a:srgbClr val="000000"/>
                </a:solidFill>
                <a:latin typeface="Calibri" panose="020F0502020204030204" pitchFamily="34" charset="0"/>
              </a:rPr>
              <a:t> a </a:t>
            </a:r>
            <a:r>
              <a:rPr lang="en-US" sz="1100" dirty="0" err="1">
                <a:solidFill>
                  <a:srgbClr val="000000"/>
                </a:solidFill>
                <a:latin typeface="Calibri" panose="020F0502020204030204" pitchFamily="34" charset="0"/>
              </a:rPr>
              <a:t>componente</a:t>
            </a:r>
            <a:r>
              <a:rPr lang="en-US" sz="1100" dirty="0">
                <a:solidFill>
                  <a:srgbClr val="000000"/>
                </a:solidFill>
                <a:latin typeface="Calibri" panose="020F0502020204030204" pitchFamily="34" charset="0"/>
              </a:rPr>
              <a:t> de </a:t>
            </a:r>
            <a:r>
              <a:rPr lang="en-US" sz="1100" dirty="0" err="1">
                <a:solidFill>
                  <a:srgbClr val="000000"/>
                </a:solidFill>
                <a:latin typeface="Calibri" panose="020F0502020204030204" pitchFamily="34" charset="0"/>
              </a:rPr>
              <a:t>sustentabilidade</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Embora</a:t>
            </a:r>
            <a:r>
              <a:rPr lang="en-US" sz="1100" dirty="0">
                <a:solidFill>
                  <a:srgbClr val="000000"/>
                </a:solidFill>
                <a:latin typeface="Calibri" panose="020F0502020204030204" pitchFamily="34" charset="0"/>
              </a:rPr>
              <a:t> as </a:t>
            </a:r>
            <a:r>
              <a:rPr lang="en-US" sz="1100" dirty="0" err="1">
                <a:solidFill>
                  <a:srgbClr val="000000"/>
                </a:solidFill>
                <a:latin typeface="Calibri" panose="020F0502020204030204" pitchFamily="34" charset="0"/>
              </a:rPr>
              <a:t>estratégias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nacionais</a:t>
            </a:r>
            <a:r>
              <a:rPr lang="en-US" sz="1100" dirty="0">
                <a:solidFill>
                  <a:srgbClr val="000000"/>
                </a:solidFill>
                <a:latin typeface="Calibri" panose="020F0502020204030204" pitchFamily="34" charset="0"/>
              </a:rPr>
              <a:t> de </a:t>
            </a:r>
            <a:r>
              <a:rPr lang="en-US" sz="1100" dirty="0" err="1">
                <a:solidFill>
                  <a:srgbClr val="000000"/>
                </a:solidFill>
                <a:latin typeface="Calibri" panose="020F0502020204030204" pitchFamily="34" charset="0"/>
              </a:rPr>
              <a:t>energia</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tenham</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sido</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muito</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prejudicadas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pela</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guerra</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na</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Ucrânia</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há</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uma</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clara</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esperança</a:t>
            </a:r>
            <a:r>
              <a:rPr lang="en-US" sz="1100" dirty="0">
                <a:solidFill>
                  <a:srgbClr val="000000"/>
                </a:solidFill>
                <a:latin typeface="Calibri" panose="020F0502020204030204" pitchFamily="34" charset="0"/>
              </a:rPr>
              <a:t> de </a:t>
            </a:r>
            <a:r>
              <a:rPr lang="en-US" sz="1100" dirty="0" err="1">
                <a:solidFill>
                  <a:srgbClr val="000000"/>
                </a:solidFill>
                <a:latin typeface="Calibri" panose="020F0502020204030204" pitchFamily="34" charset="0"/>
              </a:rPr>
              <a:t>que</a:t>
            </a:r>
            <a:r>
              <a:rPr lang="en-US" sz="1100" dirty="0">
                <a:solidFill>
                  <a:srgbClr val="000000"/>
                </a:solidFill>
                <a:latin typeface="Calibri" panose="020F0502020204030204" pitchFamily="34" charset="0"/>
              </a:rPr>
              <a:t> a </a:t>
            </a:r>
            <a:r>
              <a:rPr lang="en-US" sz="1100" dirty="0" err="1">
                <a:solidFill>
                  <a:srgbClr val="000000"/>
                </a:solidFill>
                <a:latin typeface="Calibri" panose="020F0502020204030204" pitchFamily="34" charset="0"/>
              </a:rPr>
              <a:t>situação</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tenha</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criado</a:t>
            </a:r>
            <a:r>
              <a:rPr lang="en-US" sz="1100" dirty="0">
                <a:solidFill>
                  <a:srgbClr val="000000"/>
                </a:solidFill>
                <a:latin typeface="Calibri" panose="020F0502020204030204" pitchFamily="34" charset="0"/>
              </a:rPr>
              <a:t> um </a:t>
            </a:r>
            <a:r>
              <a:rPr lang="en-US" sz="1100" dirty="0" err="1">
                <a:solidFill>
                  <a:srgbClr val="000000"/>
                </a:solidFill>
                <a:latin typeface="Calibri" panose="020F0502020204030204" pitchFamily="34" charset="0"/>
              </a:rPr>
              <a:t>senso</a:t>
            </a:r>
            <a:r>
              <a:rPr lang="en-US" sz="1100" dirty="0">
                <a:solidFill>
                  <a:srgbClr val="000000"/>
                </a:solidFill>
                <a:latin typeface="Calibri" panose="020F0502020204030204" pitchFamily="34" charset="0"/>
              </a:rPr>
              <a:t> de </a:t>
            </a:r>
            <a:r>
              <a:rPr lang="en-US" sz="1100" dirty="0" err="1">
                <a:solidFill>
                  <a:srgbClr val="000000"/>
                </a:solidFill>
                <a:latin typeface="Calibri" panose="020F0502020204030204" pitchFamily="34" charset="0"/>
              </a:rPr>
              <a:t>urgência</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para</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melhorar</a:t>
            </a:r>
            <a:r>
              <a:rPr lang="en-US" sz="1100" dirty="0">
                <a:solidFill>
                  <a:srgbClr val="000000"/>
                </a:solidFill>
                <a:latin typeface="Calibri" panose="020F0502020204030204" pitchFamily="34" charset="0"/>
              </a:rPr>
              <a:t> a </a:t>
            </a:r>
            <a:r>
              <a:rPr lang="en-US" sz="1100" dirty="0" err="1">
                <a:solidFill>
                  <a:srgbClr val="000000"/>
                </a:solidFill>
                <a:latin typeface="Calibri" panose="020F0502020204030204" pitchFamily="34" charset="0"/>
              </a:rPr>
              <a:t>segurança</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energética</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por</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meio</a:t>
            </a:r>
            <a:r>
              <a:rPr lang="en-US" sz="1100" dirty="0">
                <a:solidFill>
                  <a:srgbClr val="000000"/>
                </a:solidFill>
                <a:latin typeface="Calibri" panose="020F0502020204030204" pitchFamily="34" charset="0"/>
              </a:rPr>
              <a:t> de </a:t>
            </a:r>
            <a:r>
              <a:rPr lang="en-US" sz="1100" dirty="0" err="1">
                <a:solidFill>
                  <a:srgbClr val="000000"/>
                </a:solidFill>
                <a:latin typeface="Calibri" panose="020F0502020204030204" pitchFamily="34" charset="0"/>
              </a:rPr>
              <a:t>alternativas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mais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limpas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Isso</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significa</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diversificar</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em</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termos</a:t>
            </a:r>
            <a:r>
              <a:rPr lang="en-US" sz="1100" dirty="0">
                <a:solidFill>
                  <a:srgbClr val="000000"/>
                </a:solidFill>
                <a:latin typeface="Calibri" panose="020F0502020204030204" pitchFamily="34" charset="0"/>
              </a:rPr>
              <a:t> de </a:t>
            </a:r>
            <a:r>
              <a:rPr lang="en-US" sz="1100" dirty="0" err="1">
                <a:solidFill>
                  <a:srgbClr val="000000"/>
                </a:solidFill>
                <a:latin typeface="Calibri" panose="020F0502020204030204" pitchFamily="34" charset="0"/>
              </a:rPr>
              <a:t>fonte</a:t>
            </a:r>
            <a:r>
              <a:rPr lang="en-US" sz="1100" dirty="0">
                <a:solidFill>
                  <a:srgbClr val="000000"/>
                </a:solidFill>
                <a:latin typeface="Calibri" panose="020F0502020204030204" pitchFamily="34" charset="0"/>
              </a:rPr>
              <a:t> e </a:t>
            </a:r>
            <a:r>
              <a:rPr lang="en-US" sz="1100" dirty="0" err="1">
                <a:solidFill>
                  <a:srgbClr val="000000"/>
                </a:solidFill>
                <a:latin typeface="Calibri" panose="020F0502020204030204" pitchFamily="34" charset="0"/>
              </a:rPr>
              <a:t>tipo</a:t>
            </a:r>
            <a:r>
              <a:rPr lang="en-US" sz="1100" dirty="0">
                <a:solidFill>
                  <a:srgbClr val="000000"/>
                </a:solidFill>
                <a:latin typeface="Calibri" panose="020F0502020204030204" pitchFamily="34" charset="0"/>
              </a:rPr>
              <a:t> de </a:t>
            </a:r>
            <a:r>
              <a:rPr lang="en-US" sz="1100" dirty="0" err="1">
                <a:solidFill>
                  <a:srgbClr val="000000"/>
                </a:solidFill>
                <a:latin typeface="Calibri" panose="020F0502020204030204" pitchFamily="34" charset="0"/>
              </a:rPr>
              <a:t>energia</a:t>
            </a:r>
            <a:r>
              <a:rPr lang="en-US" sz="1100" dirty="0">
                <a:solidFill>
                  <a:srgbClr val="000000"/>
                </a:solidFill>
                <a:latin typeface="Calibri" panose="020F0502020204030204" pitchFamily="34" charset="0"/>
              </a:rPr>
              <a:t> e </a:t>
            </a:r>
            <a:r>
              <a:rPr lang="en-US" sz="1100" dirty="0" err="1">
                <a:solidFill>
                  <a:srgbClr val="000000"/>
                </a:solidFill>
                <a:latin typeface="Calibri" panose="020F0502020204030204" pitchFamily="34" charset="0"/>
              </a:rPr>
              <a:t>desvincular</a:t>
            </a:r>
            <a:r>
              <a:rPr lang="en-US" sz="1100" dirty="0">
                <a:solidFill>
                  <a:srgbClr val="000000"/>
                </a:solidFill>
                <a:latin typeface="Calibri" panose="020F0502020204030204" pitchFamily="34" charset="0"/>
              </a:rPr>
              <a:t>-se da </a:t>
            </a:r>
            <a:r>
              <a:rPr lang="en-US" sz="1100" dirty="0" err="1">
                <a:solidFill>
                  <a:srgbClr val="000000"/>
                </a:solidFill>
                <a:latin typeface="Calibri" panose="020F0502020204030204" pitchFamily="34" charset="0"/>
              </a:rPr>
              <a:t>Rússia</a:t>
            </a:r>
            <a:r>
              <a:rPr lang="en-US" sz="1100" dirty="0">
                <a:solidFill>
                  <a:srgbClr val="000000"/>
                </a:solidFill>
                <a:latin typeface="Calibri" panose="020F0502020204030204" pitchFamily="34" charset="0"/>
              </a:rPr>
              <a:t>. A UE, </a:t>
            </a:r>
            <a:r>
              <a:rPr lang="en-US" sz="1100" dirty="0" err="1">
                <a:solidFill>
                  <a:srgbClr val="000000"/>
                </a:solidFill>
                <a:latin typeface="Calibri" panose="020F0502020204030204" pitchFamily="34" charset="0"/>
              </a:rPr>
              <a:t>por</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exemplo</a:t>
            </a:r>
            <a:r>
              <a:rPr lang="en-US" sz="1100" dirty="0">
                <a:solidFill>
                  <a:srgbClr val="000000"/>
                </a:solidFill>
                <a:latin typeface="Calibri" panose="020F0502020204030204" pitchFamily="34" charset="0"/>
              </a:rPr>
              <a:t>, com o </a:t>
            </a:r>
            <a:r>
              <a:rPr lang="en-US" sz="1100" dirty="0" err="1">
                <a:solidFill>
                  <a:srgbClr val="000000"/>
                </a:solidFill>
                <a:latin typeface="Calibri" panose="020F0502020204030204" pitchFamily="34" charset="0"/>
              </a:rPr>
              <a:t>plano</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REPowerEU</a:t>
            </a:r>
            <a:r>
              <a:rPr lang="en-US" sz="1100" dirty="0">
                <a:solidFill>
                  <a:srgbClr val="000000"/>
                </a:solidFill>
                <a:latin typeface="Calibri" panose="020F0502020204030204" pitchFamily="34" charset="0"/>
              </a:rPr>
              <a:t>, tem </a:t>
            </a:r>
            <a:r>
              <a:rPr lang="en-US" sz="1100" dirty="0" err="1">
                <a:solidFill>
                  <a:srgbClr val="000000"/>
                </a:solidFill>
                <a:latin typeface="Calibri" panose="020F0502020204030204" pitchFamily="34" charset="0"/>
              </a:rPr>
              <a:t>como</a:t>
            </a:r>
            <a:r>
              <a:rPr lang="en-US" sz="1100" dirty="0">
                <a:solidFill>
                  <a:srgbClr val="000000"/>
                </a:solidFill>
                <a:latin typeface="Calibri" panose="020F0502020204030204" pitchFamily="34" charset="0"/>
              </a:rPr>
              <a:t> meta </a:t>
            </a:r>
            <a:r>
              <a:rPr lang="en-US" sz="1100" dirty="0" err="1">
                <a:solidFill>
                  <a:srgbClr val="000000"/>
                </a:solidFill>
                <a:latin typeface="Calibri" panose="020F0502020204030204" pitchFamily="34" charset="0"/>
              </a:rPr>
              <a:t>acelerar</a:t>
            </a:r>
            <a:r>
              <a:rPr lang="en-US" sz="1100" dirty="0">
                <a:solidFill>
                  <a:srgbClr val="000000"/>
                </a:solidFill>
                <a:latin typeface="Calibri" panose="020F0502020204030204" pitchFamily="34" charset="0"/>
              </a:rPr>
              <a:t> a </a:t>
            </a:r>
            <a:r>
              <a:rPr lang="en-US" sz="1100" dirty="0" err="1">
                <a:solidFill>
                  <a:srgbClr val="000000"/>
                </a:solidFill>
                <a:latin typeface="Calibri" panose="020F0502020204030204" pitchFamily="34" charset="0"/>
              </a:rPr>
              <a:t>transição</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verde</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para</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reduzir</a:t>
            </a:r>
            <a:r>
              <a:rPr lang="en-US" sz="1100" dirty="0">
                <a:solidFill>
                  <a:srgbClr val="000000"/>
                </a:solidFill>
                <a:latin typeface="Calibri" panose="020F0502020204030204" pitchFamily="34" charset="0"/>
              </a:rPr>
              <a:t> as </a:t>
            </a:r>
            <a:r>
              <a:rPr lang="en-US" sz="1100" dirty="0" err="1">
                <a:solidFill>
                  <a:srgbClr val="000000"/>
                </a:solidFill>
                <a:latin typeface="Calibri" panose="020F0502020204030204" pitchFamily="34" charset="0"/>
              </a:rPr>
              <a:t>dependências</a:t>
            </a:r>
            <a:r>
              <a:rPr lang="en-US" sz="1100" dirty="0">
                <a:solidFill>
                  <a:srgbClr val="000000"/>
                </a:solidFill>
                <a:latin typeface="Calibri" panose="020F0502020204030204" pitchFamily="34" charset="0"/>
              </a:rPr>
              <a:t> da </a:t>
            </a:r>
            <a:r>
              <a:rPr lang="en-US" sz="1100" dirty="0" err="1">
                <a:solidFill>
                  <a:srgbClr val="000000"/>
                </a:solidFill>
                <a:latin typeface="Calibri" panose="020F0502020204030204" pitchFamily="34" charset="0"/>
              </a:rPr>
              <a:t>Rússia</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por</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exemplo</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aumentando</a:t>
            </a:r>
            <a:r>
              <a:rPr lang="en-US" sz="1100" dirty="0">
                <a:solidFill>
                  <a:srgbClr val="000000"/>
                </a:solidFill>
                <a:latin typeface="Calibri" panose="020F0502020204030204" pitchFamily="34" charset="0"/>
              </a:rPr>
              <a:t> as </a:t>
            </a:r>
            <a:r>
              <a:rPr lang="en-US" sz="1100" dirty="0" err="1">
                <a:solidFill>
                  <a:srgbClr val="000000"/>
                </a:solidFill>
                <a:latin typeface="Calibri" panose="020F0502020204030204" pitchFamily="34" charset="0"/>
              </a:rPr>
              <a:t>metas</a:t>
            </a:r>
            <a:r>
              <a:rPr lang="en-US" sz="1100" dirty="0">
                <a:solidFill>
                  <a:srgbClr val="000000"/>
                </a:solidFill>
                <a:latin typeface="Calibri" panose="020F0502020204030204" pitchFamily="34" charset="0"/>
              </a:rPr>
              <a:t> de </a:t>
            </a:r>
            <a:r>
              <a:rPr lang="en-US" sz="1100" dirty="0" err="1">
                <a:solidFill>
                  <a:srgbClr val="000000"/>
                </a:solidFill>
                <a:latin typeface="Calibri" panose="020F0502020204030204" pitchFamily="34" charset="0"/>
              </a:rPr>
              <a:t>hidrogênio</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para</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indústria</a:t>
            </a:r>
            <a:r>
              <a:rPr lang="en-US" sz="1100" dirty="0">
                <a:solidFill>
                  <a:srgbClr val="000000"/>
                </a:solidFill>
                <a:latin typeface="Calibri" panose="020F0502020204030204" pitchFamily="34" charset="0"/>
              </a:rPr>
              <a:t> e </a:t>
            </a:r>
            <a:r>
              <a:rPr lang="en-US" sz="1100" dirty="0" err="1">
                <a:solidFill>
                  <a:srgbClr val="000000"/>
                </a:solidFill>
                <a:latin typeface="Calibri" panose="020F0502020204030204" pitchFamily="34" charset="0"/>
              </a:rPr>
              <a:t>transporte</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bem</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como</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aumentando</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os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investimentos</a:t>
            </a:r>
            <a:r>
              <a:rPr lang="en-US" sz="1100" dirty="0">
                <a:solidFill>
                  <a:srgbClr val="000000"/>
                </a:solidFill>
                <a:latin typeface="Calibri" panose="020F0502020204030204" pitchFamily="34" charset="0"/>
              </a:rPr>
              <a:t>.</a:t>
            </a:r>
          </a:p>
          <a:p>
            <a:pPr algn="just"/>
            <a:r>
              <a:rPr lang="en-US" sz="1100" dirty="0">
                <a:solidFill>
                  <a:srgbClr val="000000"/>
                </a:solidFill>
                <a:latin typeface="Calibri" panose="020F0502020204030204" pitchFamily="34" charset="0"/>
              </a:rPr>
              <a:t> </a:t>
            </a:r>
          </a:p>
          <a:p>
            <a:pPr algn="just"/>
            <a:r>
              <a:rPr lang="en-US" sz="1100" dirty="0">
                <a:solidFill>
                  <a:srgbClr val="000000"/>
                </a:solidFill>
                <a:latin typeface="Calibri" panose="020F0502020204030204" pitchFamily="34" charset="0"/>
              </a:rPr>
              <a:t>A </a:t>
            </a:r>
            <a:r>
              <a:rPr lang="en-US" sz="1100" dirty="0" err="1">
                <a:solidFill>
                  <a:srgbClr val="000000"/>
                </a:solidFill>
                <a:latin typeface="Calibri" panose="020F0502020204030204" pitchFamily="34" charset="0"/>
              </a:rPr>
              <a:t>transição</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energética</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é</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complexa</a:t>
            </a:r>
            <a:r>
              <a:rPr lang="en-US" sz="1100" dirty="0">
                <a:solidFill>
                  <a:srgbClr val="000000"/>
                </a:solidFill>
                <a:latin typeface="Calibri" panose="020F0502020204030204" pitchFamily="34" charset="0"/>
              </a:rPr>
              <a:t> e o </a:t>
            </a:r>
            <a:r>
              <a:rPr lang="en-US" sz="1100" dirty="0" err="1">
                <a:solidFill>
                  <a:srgbClr val="000000"/>
                </a:solidFill>
                <a:latin typeface="Calibri" panose="020F0502020204030204" pitchFamily="34" charset="0"/>
              </a:rPr>
              <a:t>equilíbrio</a:t>
            </a:r>
            <a:r>
              <a:rPr lang="en-US" sz="1100" dirty="0">
                <a:solidFill>
                  <a:srgbClr val="000000"/>
                </a:solidFill>
                <a:latin typeface="Calibri" panose="020F0502020204030204" pitchFamily="34" charset="0"/>
              </a:rPr>
              <a:t> do </a:t>
            </a:r>
            <a:r>
              <a:rPr lang="en-US" sz="1100" dirty="0" err="1">
                <a:solidFill>
                  <a:srgbClr val="000000"/>
                </a:solidFill>
                <a:latin typeface="Calibri" panose="020F0502020204030204" pitchFamily="34" charset="0"/>
              </a:rPr>
              <a:t>triângulo</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energético</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continuará</a:t>
            </a:r>
            <a:r>
              <a:rPr lang="en-US" sz="1100" dirty="0">
                <a:solidFill>
                  <a:srgbClr val="000000"/>
                </a:solidFill>
                <a:latin typeface="Calibri" panose="020F0502020204030204" pitchFamily="34" charset="0"/>
              </a:rPr>
              <a:t> a </a:t>
            </a:r>
            <a:r>
              <a:rPr lang="en-US" sz="1100" dirty="0" err="1">
                <a:solidFill>
                  <a:srgbClr val="000000"/>
                </a:solidFill>
                <a:latin typeface="Calibri" panose="020F0502020204030204" pitchFamily="34" charset="0"/>
              </a:rPr>
              <a:t>ser</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uma</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tarefa</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desafiadora</a:t>
            </a:r>
            <a:r>
              <a:rPr lang="en-US" sz="1100" dirty="0">
                <a:solidFill>
                  <a:srgbClr val="000000"/>
                </a:solidFill>
                <a:latin typeface="Calibri" panose="020F0502020204030204" pitchFamily="34" charset="0"/>
              </a:rPr>
              <a:t> e </a:t>
            </a:r>
            <a:r>
              <a:rPr lang="en-US" sz="1100" dirty="0" err="1">
                <a:solidFill>
                  <a:srgbClr val="000000"/>
                </a:solidFill>
                <a:latin typeface="Calibri" panose="020F0502020204030204" pitchFamily="34" charset="0"/>
              </a:rPr>
              <a:t>é</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esperado</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que</a:t>
            </a:r>
            <a:r>
              <a:rPr lang="en-US" sz="1100" dirty="0">
                <a:solidFill>
                  <a:srgbClr val="000000"/>
                </a:solidFill>
                <a:latin typeface="Calibri" panose="020F0502020204030204" pitchFamily="34" charset="0"/>
              </a:rPr>
              <a:t> as </a:t>
            </a:r>
            <a:r>
              <a:rPr lang="en-US" sz="1100" dirty="0" err="1">
                <a:solidFill>
                  <a:srgbClr val="000000"/>
                </a:solidFill>
                <a:latin typeface="Calibri" panose="020F0502020204030204" pitchFamily="34" charset="0"/>
              </a:rPr>
              <a:t>estratégias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energéticas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continuem</a:t>
            </a:r>
            <a:r>
              <a:rPr lang="en-US" sz="1100" dirty="0">
                <a:solidFill>
                  <a:srgbClr val="000000"/>
                </a:solidFill>
                <a:latin typeface="Calibri" panose="020F0502020204030204" pitchFamily="34" charset="0"/>
              </a:rPr>
              <a:t> a </a:t>
            </a:r>
            <a:r>
              <a:rPr lang="en-US" sz="1100" dirty="0" err="1">
                <a:solidFill>
                  <a:srgbClr val="000000"/>
                </a:solidFill>
                <a:latin typeface="Calibri" panose="020F0502020204030204" pitchFamily="34" charset="0"/>
              </a:rPr>
              <a:t>ser</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interrompidas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por</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eventos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inesperados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Portanto</a:t>
            </a:r>
            <a:r>
              <a:rPr lang="en-US" sz="1100" dirty="0">
                <a:solidFill>
                  <a:srgbClr val="000000"/>
                </a:solidFill>
                <a:latin typeface="Calibri" panose="020F0502020204030204" pitchFamily="34" charset="0"/>
              </a:rPr>
              <a:t>, a </a:t>
            </a:r>
            <a:r>
              <a:rPr lang="en-US" sz="1100" dirty="0" err="1">
                <a:solidFill>
                  <a:srgbClr val="000000"/>
                </a:solidFill>
                <a:latin typeface="Calibri" panose="020F0502020204030204" pitchFamily="34" charset="0"/>
              </a:rPr>
              <a:t>resiliência</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para</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segurança</a:t>
            </a:r>
            <a:r>
              <a:rPr lang="en-US" sz="1100" dirty="0">
                <a:solidFill>
                  <a:srgbClr val="000000"/>
                </a:solidFill>
                <a:latin typeface="Calibri" panose="020F0502020204030204" pitchFamily="34" charset="0"/>
              </a:rPr>
              <a:t> e </a:t>
            </a:r>
            <a:r>
              <a:rPr lang="en-US" sz="1100" dirty="0" err="1">
                <a:solidFill>
                  <a:srgbClr val="000000"/>
                </a:solidFill>
                <a:latin typeface="Calibri" panose="020F0502020204030204" pitchFamily="34" charset="0"/>
              </a:rPr>
              <a:t>acessibilidade</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energética</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é</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crítica</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para</a:t>
            </a:r>
            <a:r>
              <a:rPr lang="en-US" sz="1100" dirty="0">
                <a:solidFill>
                  <a:srgbClr val="000000"/>
                </a:solidFill>
                <a:latin typeface="Calibri" panose="020F0502020204030204" pitchFamily="34" charset="0"/>
              </a:rPr>
              <a:t> o </a:t>
            </a:r>
            <a:r>
              <a:rPr lang="en-US" sz="1100" dirty="0" err="1">
                <a:solidFill>
                  <a:srgbClr val="000000"/>
                </a:solidFill>
                <a:latin typeface="Calibri" panose="020F0502020204030204" pitchFamily="34" charset="0"/>
              </a:rPr>
              <a:t>desenvolvimento</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económico</a:t>
            </a:r>
            <a:r>
              <a:rPr lang="en-US" sz="1100" dirty="0">
                <a:solidFill>
                  <a:srgbClr val="000000"/>
                </a:solidFill>
                <a:latin typeface="Calibri" panose="020F0502020204030204" pitchFamily="34" charset="0"/>
              </a:rPr>
              <a:t> e </a:t>
            </a:r>
            <a:r>
              <a:rPr lang="en-US" sz="1100" dirty="0" err="1">
                <a:solidFill>
                  <a:srgbClr val="000000"/>
                </a:solidFill>
                <a:latin typeface="Calibri" panose="020F0502020204030204" pitchFamily="34" charset="0"/>
              </a:rPr>
              <a:t>estará</a:t>
            </a:r>
            <a:r>
              <a:rPr lang="en-US" sz="1100" dirty="0">
                <a:solidFill>
                  <a:srgbClr val="000000"/>
                </a:solidFill>
                <a:latin typeface="Calibri" panose="020F0502020204030204" pitchFamily="34" charset="0"/>
              </a:rPr>
              <a:t> no </a:t>
            </a:r>
            <a:r>
              <a:rPr lang="en-US" sz="1100" dirty="0" err="1">
                <a:solidFill>
                  <a:srgbClr val="000000"/>
                </a:solidFill>
                <a:latin typeface="Calibri" panose="020F0502020204030204" pitchFamily="34" charset="0"/>
              </a:rPr>
              <a:t>centro</a:t>
            </a:r>
            <a:r>
              <a:rPr lang="en-US" sz="1100" dirty="0">
                <a:solidFill>
                  <a:srgbClr val="000000"/>
                </a:solidFill>
                <a:latin typeface="Calibri" panose="020F0502020204030204" pitchFamily="34" charset="0"/>
              </a:rPr>
              <a:t> de </a:t>
            </a:r>
            <a:r>
              <a:rPr lang="en-US" sz="1100" dirty="0" err="1">
                <a:solidFill>
                  <a:srgbClr val="000000"/>
                </a:solidFill>
                <a:latin typeface="Calibri" panose="020F0502020204030204" pitchFamily="34" charset="0"/>
              </a:rPr>
              <a:t>estratégias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futuras</a:t>
            </a:r>
            <a:r>
              <a:rPr lang="en-US" sz="1100" dirty="0">
                <a:solidFill>
                  <a:srgbClr val="000000"/>
                </a:solidFill>
                <a:latin typeface="Calibri" panose="020F0502020204030204" pitchFamily="34" charset="0"/>
              </a:rPr>
              <a:t>.</a:t>
            </a:r>
          </a:p>
        </p:txBody>
      </p:sp>
      <p:grpSp>
        <p:nvGrpSpPr>
          <p:cNvPr id="42" name="Group 41">
            <a:extLst>
              <a:ext uri="{FF2B5EF4-FFF2-40B4-BE49-F238E27FC236}">
                <a16:creationId xmlns:a16="http://schemas.microsoft.com/office/drawing/2014/main" id="{FA7479DA-60DD-A107-74CD-C68F23B6EA99}"/>
              </a:ext>
            </a:extLst>
          </p:cNvPr>
          <p:cNvGrpSpPr/>
          <p:nvPr/>
        </p:nvGrpSpPr>
        <p:grpSpPr>
          <a:xfrm flipV="1">
            <a:off x="6351212" y="3653040"/>
            <a:ext cx="1389318" cy="1309652"/>
            <a:chOff x="-1915504" y="2196046"/>
            <a:chExt cx="1389318" cy="1309652"/>
          </a:xfrm>
        </p:grpSpPr>
        <p:sp>
          <p:nvSpPr>
            <p:cNvPr id="41" name="Freeform 40">
              <a:extLst>
                <a:ext uri="{FF2B5EF4-FFF2-40B4-BE49-F238E27FC236}">
                  <a16:creationId xmlns:a16="http://schemas.microsoft.com/office/drawing/2014/main" id="{6FF2CD0B-5695-1935-9EBE-E25D0429D07D}"/>
                </a:ext>
              </a:extLst>
            </p:cNvPr>
            <p:cNvSpPr/>
            <p:nvPr/>
          </p:nvSpPr>
          <p:spPr>
            <a:xfrm rot="18938652">
              <a:off x="-869918" y="2202342"/>
              <a:ext cx="343732" cy="343866"/>
            </a:xfrm>
            <a:custGeom>
              <a:avLst/>
              <a:gdLst>
                <a:gd name="connsiteX0" fmla="*/ 343732 w 343732"/>
                <a:gd name="connsiteY0" fmla="*/ 0 h 343866"/>
                <a:gd name="connsiteX1" fmla="*/ 343732 w 343732"/>
                <a:gd name="connsiteY1" fmla="*/ 10025 h 343866"/>
                <a:gd name="connsiteX2" fmla="*/ 17315 w 343732"/>
                <a:gd name="connsiteY2" fmla="*/ 343866 h 343866"/>
                <a:gd name="connsiteX3" fmla="*/ 0 w 343732"/>
                <a:gd name="connsiteY3" fmla="*/ 343866 h 343866"/>
                <a:gd name="connsiteX4" fmla="*/ 0 w 343732"/>
                <a:gd name="connsiteY4" fmla="*/ 0 h 343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732" h="343866">
                  <a:moveTo>
                    <a:pt x="343732" y="0"/>
                  </a:moveTo>
                  <a:lnTo>
                    <a:pt x="343732" y="10025"/>
                  </a:lnTo>
                  <a:lnTo>
                    <a:pt x="17315" y="343866"/>
                  </a:lnTo>
                  <a:lnTo>
                    <a:pt x="0" y="343866"/>
                  </a:lnTo>
                  <a:lnTo>
                    <a:pt x="0" y="0"/>
                  </a:lnTo>
                  <a:close/>
                </a:path>
              </a:pathLst>
            </a:custGeom>
            <a:solidFill>
              <a:srgbClr val="F47B34"/>
            </a:solidFill>
            <a:ln w="3060" cap="flat">
              <a:noFill/>
              <a:prstDash val="solid"/>
              <a:miter/>
            </a:ln>
          </p:spPr>
          <p:txBody>
            <a:bodyPr wrap="square" rtlCol="0" anchor="ctr">
              <a:noAutofit/>
            </a:bodyPr>
            <a:lstStyle/>
            <a:p>
              <a:endParaRPr lang="en-US"/>
            </a:p>
          </p:txBody>
        </p:sp>
        <p:sp>
          <p:nvSpPr>
            <p:cNvPr id="35" name="Freeform 34">
              <a:extLst>
                <a:ext uri="{FF2B5EF4-FFF2-40B4-BE49-F238E27FC236}">
                  <a16:creationId xmlns:a16="http://schemas.microsoft.com/office/drawing/2014/main" id="{FF5762A8-CF9B-E833-94D9-74DF8CCBCE32}"/>
                </a:ext>
              </a:extLst>
            </p:cNvPr>
            <p:cNvSpPr/>
            <p:nvPr/>
          </p:nvSpPr>
          <p:spPr>
            <a:xfrm rot="18938652">
              <a:off x="-1851343" y="3161840"/>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F9A61F"/>
            </a:solidFill>
            <a:ln w="3060"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EC88D7A5-FECE-F8AB-A0E3-4728698D2EB5}"/>
                </a:ext>
              </a:extLst>
            </p:cNvPr>
            <p:cNvSpPr/>
            <p:nvPr/>
          </p:nvSpPr>
          <p:spPr>
            <a:xfrm>
              <a:off x="-1915504" y="2604049"/>
              <a:ext cx="485555" cy="485736"/>
            </a:xfrm>
            <a:custGeom>
              <a:avLst/>
              <a:gdLst>
                <a:gd name="connsiteX0" fmla="*/ 31523 w 61821"/>
                <a:gd name="connsiteY0" fmla="*/ 0 h 61844"/>
                <a:gd name="connsiteX1" fmla="*/ 61821 w 61821"/>
                <a:gd name="connsiteY1" fmla="*/ 31535 h 61844"/>
                <a:gd name="connsiteX2" fmla="*/ 30605 w 61821"/>
                <a:gd name="connsiteY2" fmla="*/ 61845 h 61844"/>
                <a:gd name="connsiteX3" fmla="*/ 0 w 61821"/>
                <a:gd name="connsiteY3" fmla="*/ 30922 h 61844"/>
              </a:gdLst>
              <a:ahLst/>
              <a:cxnLst>
                <a:cxn ang="0">
                  <a:pos x="connsiteX0" y="connsiteY0"/>
                </a:cxn>
                <a:cxn ang="0">
                  <a:pos x="connsiteX1" y="connsiteY1"/>
                </a:cxn>
                <a:cxn ang="0">
                  <a:pos x="connsiteX2" y="connsiteY2"/>
                </a:cxn>
                <a:cxn ang="0">
                  <a:pos x="connsiteX3" y="connsiteY3"/>
                </a:cxn>
              </a:cxnLst>
              <a:rect l="l" t="t" r="r" b="b"/>
              <a:pathLst>
                <a:path w="61821" h="61844">
                  <a:moveTo>
                    <a:pt x="31523" y="0"/>
                  </a:moveTo>
                  <a:lnTo>
                    <a:pt x="61821" y="31535"/>
                  </a:lnTo>
                  <a:lnTo>
                    <a:pt x="30605" y="61845"/>
                  </a:lnTo>
                  <a:lnTo>
                    <a:pt x="0" y="30922"/>
                  </a:lnTo>
                  <a:close/>
                </a:path>
              </a:pathLst>
            </a:custGeom>
            <a:solidFill>
              <a:srgbClr val="DB166E"/>
            </a:solidFill>
            <a:ln w="3060"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B6BE5E42-26B2-FE89-2846-ADDA28FBEE1A}"/>
                </a:ext>
              </a:extLst>
            </p:cNvPr>
            <p:cNvSpPr/>
            <p:nvPr/>
          </p:nvSpPr>
          <p:spPr>
            <a:xfrm rot="18938166">
              <a:off x="-1361641" y="2681570"/>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DB166E"/>
            </a:solidFill>
            <a:ln w="3060"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9D86EC0A-992C-FE4E-E67E-0DE01BE94ABF}"/>
                </a:ext>
              </a:extLst>
            </p:cNvPr>
            <p:cNvSpPr/>
            <p:nvPr/>
          </p:nvSpPr>
          <p:spPr>
            <a:xfrm rot="18938652">
              <a:off x="-1115678" y="2442582"/>
              <a:ext cx="343724" cy="343858"/>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A7228B"/>
            </a:solidFill>
            <a:ln w="3060"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A80B519D-5101-2C74-0014-BD8A90753C8F}"/>
                </a:ext>
              </a:extLst>
            </p:cNvPr>
            <p:cNvSpPr/>
            <p:nvPr/>
          </p:nvSpPr>
          <p:spPr>
            <a:xfrm rot="18938166">
              <a:off x="-1356944" y="2196046"/>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CF167B"/>
            </a:solidFill>
            <a:ln w="3060" cap="flat">
              <a:noFill/>
              <a:prstDash val="solid"/>
              <a:miter/>
            </a:ln>
          </p:spPr>
          <p:txBody>
            <a:bodyPr rtlCol="0" anchor="ctr"/>
            <a:lstStyle/>
            <a:p>
              <a:endParaRPr lang="en-US"/>
            </a:p>
          </p:txBody>
        </p:sp>
      </p:grpSp>
      <p:sp>
        <p:nvSpPr>
          <p:cNvPr id="4" name="TextBox 3">
            <a:extLst>
              <a:ext uri="{FF2B5EF4-FFF2-40B4-BE49-F238E27FC236}">
                <a16:creationId xmlns:a16="http://schemas.microsoft.com/office/drawing/2014/main" id="{FD0B1B3C-1318-F109-A787-F88E6B6A2C57}"/>
              </a:ext>
            </a:extLst>
          </p:cNvPr>
          <p:cNvSpPr txBox="1"/>
          <p:nvPr/>
        </p:nvSpPr>
        <p:spPr>
          <a:xfrm>
            <a:off x="4287516" y="7705332"/>
            <a:ext cx="654756" cy="1092607"/>
          </a:xfrm>
          <a:prstGeom prst="rect">
            <a:avLst/>
          </a:prstGeom>
          <a:noFill/>
        </p:spPr>
        <p:txBody>
          <a:bodyPr wrap="square" rtlCol="0">
            <a:spAutoFit/>
          </a:bodyPr>
          <a:lstStyle/>
          <a:p>
            <a:r>
              <a:rPr lang="en-GB" sz="6500" dirty="0">
                <a:solidFill>
                  <a:schemeClr val="bg1"/>
                </a:solidFill>
                <a:latin typeface="Arial" panose="020B0604020202020204" pitchFamily="34" charset="0"/>
                <a:cs typeface="Arial" panose="020B0604020202020204" pitchFamily="34" charset="0"/>
              </a:rPr>
              <a:t>1</a:t>
            </a:r>
          </a:p>
        </p:txBody>
      </p:sp>
      <p:sp>
        <p:nvSpPr>
          <p:cNvPr id="5" name="Text Placeholder 17">
            <a:extLst>
              <a:ext uri="{FF2B5EF4-FFF2-40B4-BE49-F238E27FC236}">
                <a16:creationId xmlns:a16="http://schemas.microsoft.com/office/drawing/2014/main" id="{CFAE7307-FC37-E2FE-E9B6-2169AC7F3BE0}"/>
              </a:ext>
            </a:extLst>
          </p:cNvPr>
          <p:cNvSpPr txBox="1">
            <a:spLocks/>
          </p:cNvSpPr>
          <p:nvPr/>
        </p:nvSpPr>
        <p:spPr>
          <a:xfrm>
            <a:off x="4863551" y="9092677"/>
            <a:ext cx="2154529" cy="508614"/>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dirty="0" err="1">
                <a:ea typeface="Times New Roman" panose="02020603050405020304" pitchFamily="18" charset="0"/>
              </a:rPr>
              <a:t>envia</a:t>
            </a:r>
            <a:r>
              <a:rPr lang="en-US" dirty="0">
                <a:ea typeface="Times New Roman" panose="02020603050405020304" pitchFamily="18" charset="0"/>
              </a:rPr>
              <a:t> </a:t>
            </a:r>
            <a:r>
              <a:rPr lang="en-US" dirty="0" err="1">
                <a:ea typeface="Times New Roman" panose="02020603050405020304" pitchFamily="18" charset="0"/>
              </a:rPr>
              <a:t>sinais</a:t>
            </a:r>
            <a:r>
              <a:rPr lang="en-US" dirty="0">
                <a:ea typeface="Times New Roman" panose="02020603050405020304" pitchFamily="18" charset="0"/>
              </a:rPr>
              <a:t> do </a:t>
            </a:r>
            <a:r>
              <a:rPr lang="en-US" dirty="0" err="1">
                <a:ea typeface="Times New Roman" panose="02020603050405020304" pitchFamily="18" charset="0"/>
              </a:rPr>
              <a:t>lado</a:t>
            </a:r>
            <a:r>
              <a:rPr lang="en-US" dirty="0">
                <a:ea typeface="Times New Roman" panose="02020603050405020304" pitchFamily="18" charset="0"/>
              </a:rPr>
              <a:t> da </a:t>
            </a:r>
            <a:r>
              <a:rPr lang="en-US" dirty="0" err="1">
                <a:ea typeface="Times New Roman" panose="02020603050405020304" pitchFamily="18" charset="0"/>
              </a:rPr>
              <a:t>procura</a:t>
            </a:r>
            <a:r>
              <a:rPr lang="en-US" dirty="0">
                <a:ea typeface="Times New Roman" panose="02020603050405020304" pitchFamily="18" charset="0"/>
              </a:rPr>
              <a:t>,</a:t>
            </a:r>
            <a:endParaRPr lang="en-US" dirty="0"/>
          </a:p>
        </p:txBody>
      </p:sp>
      <p:sp>
        <p:nvSpPr>
          <p:cNvPr id="6" name="TextBox 5">
            <a:extLst>
              <a:ext uri="{FF2B5EF4-FFF2-40B4-BE49-F238E27FC236}">
                <a16:creationId xmlns:a16="http://schemas.microsoft.com/office/drawing/2014/main" id="{D4BA7CFC-AAE0-DCFF-7966-1A674DFBC4DA}"/>
              </a:ext>
            </a:extLst>
          </p:cNvPr>
          <p:cNvSpPr txBox="1"/>
          <p:nvPr/>
        </p:nvSpPr>
        <p:spPr>
          <a:xfrm>
            <a:off x="4299391" y="8619732"/>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2</a:t>
            </a:r>
          </a:p>
        </p:txBody>
      </p:sp>
      <p:sp>
        <p:nvSpPr>
          <p:cNvPr id="7" name="Text Placeholder 17">
            <a:extLst>
              <a:ext uri="{FF2B5EF4-FFF2-40B4-BE49-F238E27FC236}">
                <a16:creationId xmlns:a16="http://schemas.microsoft.com/office/drawing/2014/main" id="{0B1F5D31-D06E-51AE-4EE1-873E2361442B}"/>
              </a:ext>
            </a:extLst>
          </p:cNvPr>
          <p:cNvSpPr txBox="1">
            <a:spLocks/>
          </p:cNvSpPr>
          <p:nvPr/>
        </p:nvSpPr>
        <p:spPr>
          <a:xfrm>
            <a:off x="4863551" y="7810879"/>
            <a:ext cx="2154529" cy="667669"/>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lvl="0" algn="l"/>
            <a:r>
              <a:rPr lang="en-US" dirty="0" err="1">
                <a:ea typeface="Times New Roman" panose="02020603050405020304" pitchFamily="18" charset="0"/>
              </a:rPr>
              <a:t>dividir</a:t>
            </a:r>
            <a:r>
              <a:rPr lang="en-US" dirty="0">
                <a:ea typeface="Times New Roman" panose="02020603050405020304" pitchFamily="18" charset="0"/>
              </a:rPr>
              <a:t> </a:t>
            </a:r>
            <a:r>
              <a:rPr lang="en-US" dirty="0" err="1">
                <a:ea typeface="Times New Roman" panose="02020603050405020304" pitchFamily="18" charset="0"/>
              </a:rPr>
              <a:t>os</a:t>
            </a:r>
            <a:r>
              <a:rPr lang="en-US" dirty="0">
                <a:ea typeface="Times New Roman" panose="02020603050405020304" pitchFamily="18" charset="0"/>
              </a:rPr>
              <a:t> altos </a:t>
            </a:r>
            <a:r>
              <a:rPr lang="en-US" dirty="0" err="1">
                <a:ea typeface="Times New Roman" panose="02020603050405020304" pitchFamily="18" charset="0"/>
              </a:rPr>
              <a:t>riscos</a:t>
            </a:r>
            <a:r>
              <a:rPr lang="en-US" dirty="0">
                <a:ea typeface="Times New Roman" panose="02020603050405020304" pitchFamily="18" charset="0"/>
              </a:rPr>
              <a:t> de </a:t>
            </a:r>
            <a:r>
              <a:rPr lang="en-US" dirty="0" err="1">
                <a:ea typeface="Times New Roman" panose="02020603050405020304" pitchFamily="18" charset="0"/>
              </a:rPr>
              <a:t>investimento</a:t>
            </a:r>
            <a:r>
              <a:rPr lang="en-US" dirty="0">
                <a:ea typeface="Times New Roman" panose="02020603050405020304" pitchFamily="18" charset="0"/>
              </a:rPr>
              <a:t> </a:t>
            </a:r>
            <a:r>
              <a:rPr lang="en-US" dirty="0" err="1">
                <a:ea typeface="Times New Roman" panose="02020603050405020304" pitchFamily="18" charset="0"/>
              </a:rPr>
              <a:t>inicial</a:t>
            </a:r>
            <a:r>
              <a:rPr lang="en-US" dirty="0">
                <a:ea typeface="Times New Roman" panose="02020603050405020304" pitchFamily="18" charset="0"/>
              </a:rPr>
              <a:t> dos </a:t>
            </a:r>
            <a:r>
              <a:rPr lang="en-US" dirty="0" err="1">
                <a:ea typeface="Times New Roman" panose="02020603050405020304" pitchFamily="18" charset="0"/>
              </a:rPr>
              <a:t>desenvolvimentos</a:t>
            </a:r>
            <a:r>
              <a:rPr lang="en-US" dirty="0">
                <a:ea typeface="Times New Roman" panose="02020603050405020304" pitchFamily="18" charset="0"/>
              </a:rPr>
              <a:t> </a:t>
            </a:r>
            <a:r>
              <a:rPr lang="en-US" dirty="0" err="1">
                <a:ea typeface="Times New Roman" panose="02020603050405020304" pitchFamily="18" charset="0"/>
              </a:rPr>
              <a:t>dessas</a:t>
            </a:r>
            <a:r>
              <a:rPr lang="en-US" dirty="0">
                <a:ea typeface="Times New Roman" panose="02020603050405020304" pitchFamily="18" charset="0"/>
              </a:rPr>
              <a:t> </a:t>
            </a:r>
            <a:r>
              <a:rPr lang="en-US" dirty="0" err="1">
                <a:ea typeface="Times New Roman" panose="02020603050405020304" pitchFamily="18" charset="0"/>
              </a:rPr>
              <a:t>tecnologias</a:t>
            </a:r>
            <a:r>
              <a:rPr lang="en-US" dirty="0">
                <a:ea typeface="Times New Roman" panose="02020603050405020304" pitchFamily="18" charset="0"/>
              </a:rPr>
              <a:t>, </a:t>
            </a:r>
            <a:r>
              <a:rPr lang="en-US" dirty="0" err="1">
                <a:ea typeface="Times New Roman" panose="02020603050405020304" pitchFamily="18" charset="0"/>
              </a:rPr>
              <a:t>mantendo</a:t>
            </a:r>
            <a:r>
              <a:rPr lang="en-US" dirty="0">
                <a:ea typeface="Times New Roman" panose="02020603050405020304" pitchFamily="18" charset="0"/>
              </a:rPr>
              <a:t> o capital </a:t>
            </a:r>
            <a:r>
              <a:rPr lang="en-US" dirty="0" err="1">
                <a:ea typeface="Times New Roman" panose="02020603050405020304" pitchFamily="18" charset="0"/>
              </a:rPr>
              <a:t>suficientemente</a:t>
            </a:r>
            <a:r>
              <a:rPr lang="en-US" dirty="0">
                <a:ea typeface="Times New Roman" panose="02020603050405020304" pitchFamily="18" charset="0"/>
              </a:rPr>
              <a:t> </a:t>
            </a:r>
            <a:r>
              <a:rPr lang="en-US" dirty="0" err="1">
                <a:ea typeface="Times New Roman" panose="02020603050405020304" pitchFamily="18" charset="0"/>
              </a:rPr>
              <a:t>concentrado</a:t>
            </a:r>
            <a:r>
              <a:rPr lang="en-US" dirty="0">
                <a:ea typeface="Times New Roman" panose="02020603050405020304" pitchFamily="18" charset="0"/>
              </a:rPr>
              <a:t> </a:t>
            </a:r>
            <a:r>
              <a:rPr lang="en-US" dirty="0" err="1">
                <a:ea typeface="Times New Roman" panose="02020603050405020304" pitchFamily="18" charset="0"/>
              </a:rPr>
              <a:t>para</a:t>
            </a:r>
            <a:r>
              <a:rPr lang="en-US" dirty="0">
                <a:ea typeface="Times New Roman" panose="02020603050405020304" pitchFamily="18" charset="0"/>
              </a:rPr>
              <a:t> </a:t>
            </a:r>
            <a:r>
              <a:rPr lang="en-US" dirty="0" err="1">
                <a:ea typeface="Times New Roman" panose="02020603050405020304" pitchFamily="18" charset="0"/>
              </a:rPr>
              <a:t>impulsionar</a:t>
            </a:r>
            <a:r>
              <a:rPr lang="en-US" dirty="0">
                <a:ea typeface="Times New Roman" panose="02020603050405020304" pitchFamily="18" charset="0"/>
              </a:rPr>
              <a:t> a </a:t>
            </a:r>
            <a:r>
              <a:rPr lang="en-US" dirty="0" err="1">
                <a:ea typeface="Times New Roman" panose="02020603050405020304" pitchFamily="18" charset="0"/>
              </a:rPr>
              <a:t>inovação</a:t>
            </a:r>
            <a:r>
              <a:rPr lang="en-US" dirty="0">
                <a:ea typeface="Times New Roman" panose="02020603050405020304" pitchFamily="18" charset="0"/>
              </a:rPr>
              <a:t>,</a:t>
            </a:r>
            <a:endParaRPr lang="en-US" dirty="0"/>
          </a:p>
        </p:txBody>
      </p:sp>
    </p:spTree>
    <p:extLst>
      <p:ext uri="{BB962C8B-B14F-4D97-AF65-F5344CB8AC3E}">
        <p14:creationId xmlns:p14="http://schemas.microsoft.com/office/powerpoint/2010/main" val="5312421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8">
            <a:extLst>
              <a:ext uri="{FF2B5EF4-FFF2-40B4-BE49-F238E27FC236}">
                <a16:creationId xmlns:a16="http://schemas.microsoft.com/office/drawing/2014/main" id="{C838DD73-4FF8-65CF-B555-BAE77FF205D1}"/>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163</a:t>
            </a:fld>
            <a:endParaRPr lang="en-US" dirty="0"/>
          </a:p>
        </p:txBody>
      </p:sp>
      <p:sp>
        <p:nvSpPr>
          <p:cNvPr id="43" name="Text Placeholder 17">
            <a:extLst>
              <a:ext uri="{FF2B5EF4-FFF2-40B4-BE49-F238E27FC236}">
                <a16:creationId xmlns:a16="http://schemas.microsoft.com/office/drawing/2014/main" id="{75E72316-33B2-988B-1896-75E2F626F714}"/>
              </a:ext>
            </a:extLst>
          </p:cNvPr>
          <p:cNvSpPr txBox="1">
            <a:spLocks/>
          </p:cNvSpPr>
          <p:nvPr/>
        </p:nvSpPr>
        <p:spPr>
          <a:xfrm>
            <a:off x="1425569" y="1121086"/>
            <a:ext cx="2154529" cy="485737"/>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dirty="0" err="1">
                <a:ea typeface="Times New Roman" panose="02020603050405020304" pitchFamily="18" charset="0"/>
              </a:rPr>
              <a:t>suporta</a:t>
            </a:r>
            <a:r>
              <a:rPr lang="en-US" dirty="0">
                <a:ea typeface="Times New Roman" panose="02020603050405020304" pitchFamily="18" charset="0"/>
              </a:rPr>
              <a:t> </a:t>
            </a:r>
            <a:r>
              <a:rPr lang="en-US" dirty="0" err="1">
                <a:ea typeface="Times New Roman" panose="02020603050405020304" pitchFamily="18" charset="0"/>
              </a:rPr>
              <a:t>fluxos</a:t>
            </a:r>
            <a:r>
              <a:rPr lang="en-US" dirty="0">
                <a:ea typeface="Times New Roman" panose="02020603050405020304" pitchFamily="18" charset="0"/>
              </a:rPr>
              <a:t> de </a:t>
            </a:r>
            <a:r>
              <a:rPr lang="en-US" dirty="0" err="1">
                <a:ea typeface="Times New Roman" panose="02020603050405020304" pitchFamily="18" charset="0"/>
              </a:rPr>
              <a:t>financiamento</a:t>
            </a:r>
            <a:r>
              <a:rPr lang="en-US" dirty="0">
                <a:ea typeface="Times New Roman" panose="02020603050405020304" pitchFamily="18" charset="0"/>
              </a:rPr>
              <a:t> </a:t>
            </a:r>
            <a:r>
              <a:rPr lang="en-US" dirty="0" err="1">
                <a:ea typeface="Times New Roman" panose="02020603050405020304" pitchFamily="18" charset="0"/>
              </a:rPr>
              <a:t>adicionais</a:t>
            </a:r>
            <a:r>
              <a:rPr lang="en-US" dirty="0">
                <a:ea typeface="Times New Roman" panose="02020603050405020304" pitchFamily="18" charset="0"/>
              </a:rPr>
              <a:t> </a:t>
            </a:r>
            <a:r>
              <a:rPr lang="en-US" dirty="0" err="1">
                <a:ea typeface="Times New Roman" panose="02020603050405020304" pitchFamily="18" charset="0"/>
              </a:rPr>
              <a:t>em</a:t>
            </a:r>
            <a:r>
              <a:rPr lang="en-US" dirty="0">
                <a:ea typeface="Times New Roman" panose="02020603050405020304" pitchFamily="18" charset="0"/>
              </a:rPr>
              <a:t> </a:t>
            </a:r>
            <a:r>
              <a:rPr lang="en-US" dirty="0" err="1">
                <a:ea typeface="Times New Roman" panose="02020603050405020304" pitchFamily="18" charset="0"/>
              </a:rPr>
              <a:t>vários</a:t>
            </a:r>
            <a:r>
              <a:rPr lang="en-US" dirty="0">
                <a:ea typeface="Times New Roman" panose="02020603050405020304" pitchFamily="18" charset="0"/>
              </a:rPr>
              <a:t> </a:t>
            </a:r>
            <a:r>
              <a:rPr lang="en-US" dirty="0" err="1">
                <a:ea typeface="Times New Roman" panose="02020603050405020304" pitchFamily="18" charset="0"/>
              </a:rPr>
              <a:t>níveis</a:t>
            </a:r>
            <a:r>
              <a:rPr lang="en-US" dirty="0">
                <a:ea typeface="Times New Roman" panose="02020603050405020304" pitchFamily="18" charset="0"/>
              </a:rPr>
              <a:t> de </a:t>
            </a:r>
            <a:r>
              <a:rPr lang="en-US" dirty="0" err="1">
                <a:ea typeface="Times New Roman" panose="02020603050405020304" pitchFamily="18" charset="0"/>
              </a:rPr>
              <a:t>risco</a:t>
            </a:r>
            <a:r>
              <a:rPr lang="en-US" dirty="0">
                <a:ea typeface="Times New Roman" panose="02020603050405020304" pitchFamily="18" charset="0"/>
              </a:rPr>
              <a:t>, e</a:t>
            </a:r>
            <a:endParaRPr lang="en-US" dirty="0"/>
          </a:p>
        </p:txBody>
      </p:sp>
      <p:sp>
        <p:nvSpPr>
          <p:cNvPr id="44" name="TextBox 43">
            <a:extLst>
              <a:ext uri="{FF2B5EF4-FFF2-40B4-BE49-F238E27FC236}">
                <a16:creationId xmlns:a16="http://schemas.microsoft.com/office/drawing/2014/main" id="{997E757A-3FAD-1C5E-B78D-342B8C63AF17}"/>
              </a:ext>
            </a:extLst>
          </p:cNvPr>
          <p:cNvSpPr txBox="1"/>
          <p:nvPr/>
        </p:nvSpPr>
        <p:spPr>
          <a:xfrm>
            <a:off x="861409" y="830262"/>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3</a:t>
            </a:r>
          </a:p>
        </p:txBody>
      </p:sp>
      <p:sp>
        <p:nvSpPr>
          <p:cNvPr id="45" name="Text Placeholder 17">
            <a:extLst>
              <a:ext uri="{FF2B5EF4-FFF2-40B4-BE49-F238E27FC236}">
                <a16:creationId xmlns:a16="http://schemas.microsoft.com/office/drawing/2014/main" id="{8FAA6243-ABCA-1CA4-D2D6-A815BA9B9205}"/>
              </a:ext>
            </a:extLst>
          </p:cNvPr>
          <p:cNvSpPr txBox="1">
            <a:spLocks/>
          </p:cNvSpPr>
          <p:nvPr/>
        </p:nvSpPr>
        <p:spPr>
          <a:xfrm>
            <a:off x="1437444" y="1914558"/>
            <a:ext cx="2278694" cy="801345"/>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dirty="0" err="1">
                <a:ea typeface="Times New Roman" panose="02020603050405020304" pitchFamily="18" charset="0"/>
              </a:rPr>
              <a:t>cria</a:t>
            </a:r>
            <a:r>
              <a:rPr lang="en-US" dirty="0">
                <a:ea typeface="Times New Roman" panose="02020603050405020304" pitchFamily="18" charset="0"/>
              </a:rPr>
              <a:t> </a:t>
            </a:r>
            <a:r>
              <a:rPr lang="en-US" dirty="0" err="1">
                <a:ea typeface="Times New Roman" panose="02020603050405020304" pitchFamily="18" charset="0"/>
              </a:rPr>
              <a:t>veículos</a:t>
            </a:r>
            <a:r>
              <a:rPr lang="en-US" dirty="0">
                <a:ea typeface="Times New Roman" panose="02020603050405020304" pitchFamily="18" charset="0"/>
              </a:rPr>
              <a:t> </a:t>
            </a:r>
            <a:r>
              <a:rPr lang="en-US" dirty="0" err="1">
                <a:ea typeface="Times New Roman" panose="02020603050405020304" pitchFamily="18" charset="0"/>
              </a:rPr>
              <a:t>torna</a:t>
            </a:r>
            <a:r>
              <a:rPr lang="en-US" dirty="0">
                <a:ea typeface="Times New Roman" panose="02020603050405020304" pitchFamily="18" charset="0"/>
              </a:rPr>
              <a:t> </a:t>
            </a:r>
            <a:r>
              <a:rPr lang="en-US" dirty="0" err="1">
                <a:ea typeface="Times New Roman" panose="02020603050405020304" pitchFamily="18" charset="0"/>
              </a:rPr>
              <a:t>os</a:t>
            </a:r>
            <a:r>
              <a:rPr lang="en-US" dirty="0">
                <a:ea typeface="Times New Roman" panose="02020603050405020304" pitchFamily="18" charset="0"/>
              </a:rPr>
              <a:t> </a:t>
            </a:r>
            <a:r>
              <a:rPr lang="en-US" dirty="0" err="1">
                <a:ea typeface="Times New Roman" panose="02020603050405020304" pitchFamily="18" charset="0"/>
              </a:rPr>
              <a:t>esforços</a:t>
            </a:r>
            <a:r>
              <a:rPr lang="en-US" dirty="0">
                <a:ea typeface="Times New Roman" panose="02020603050405020304" pitchFamily="18" charset="0"/>
              </a:rPr>
              <a:t> ESG </a:t>
            </a:r>
            <a:r>
              <a:rPr lang="en-US" dirty="0" err="1">
                <a:ea typeface="Times New Roman" panose="02020603050405020304" pitchFamily="18" charset="0"/>
              </a:rPr>
              <a:t>reais</a:t>
            </a:r>
            <a:r>
              <a:rPr lang="en-US" dirty="0">
                <a:ea typeface="Times New Roman" panose="02020603050405020304" pitchFamily="18" charset="0"/>
              </a:rPr>
              <a:t> </a:t>
            </a:r>
            <a:r>
              <a:rPr lang="en-US" dirty="0" err="1">
                <a:ea typeface="Times New Roman" panose="02020603050405020304" pitchFamily="18" charset="0"/>
              </a:rPr>
              <a:t>passíveis</a:t>
            </a:r>
            <a:r>
              <a:rPr lang="en-US" dirty="0">
                <a:ea typeface="Times New Roman" panose="02020603050405020304" pitchFamily="18" charset="0"/>
              </a:rPr>
              <a:t> de </a:t>
            </a:r>
            <a:r>
              <a:rPr lang="en-US" dirty="0" err="1">
                <a:ea typeface="Times New Roman" panose="02020603050405020304" pitchFamily="18" charset="0"/>
              </a:rPr>
              <a:t>serem</a:t>
            </a:r>
            <a:r>
              <a:rPr lang="en-US" dirty="0">
                <a:ea typeface="Times New Roman" panose="02020603050405020304" pitchFamily="18" charset="0"/>
              </a:rPr>
              <a:t> </a:t>
            </a:r>
            <a:r>
              <a:rPr lang="en-US" dirty="0" err="1">
                <a:ea typeface="Times New Roman" panose="02020603050405020304" pitchFamily="18" charset="0"/>
              </a:rPr>
              <a:t>investidos</a:t>
            </a:r>
            <a:r>
              <a:rPr lang="en-US" dirty="0">
                <a:ea typeface="Times New Roman" panose="02020603050405020304" pitchFamily="18" charset="0"/>
              </a:rPr>
              <a:t> e </a:t>
            </a:r>
            <a:r>
              <a:rPr lang="en-US" dirty="0" err="1">
                <a:ea typeface="Times New Roman" panose="02020603050405020304" pitchFamily="18" charset="0"/>
              </a:rPr>
              <a:t>cria</a:t>
            </a:r>
            <a:r>
              <a:rPr lang="en-US" dirty="0">
                <a:ea typeface="Times New Roman" panose="02020603050405020304" pitchFamily="18" charset="0"/>
              </a:rPr>
              <a:t> </a:t>
            </a:r>
            <a:r>
              <a:rPr lang="en-US" dirty="0" err="1">
                <a:ea typeface="Times New Roman" panose="02020603050405020304" pitchFamily="18" charset="0"/>
              </a:rPr>
              <a:t>veículos</a:t>
            </a:r>
            <a:r>
              <a:rPr lang="en-US" dirty="0">
                <a:ea typeface="Times New Roman" panose="02020603050405020304" pitchFamily="18" charset="0"/>
              </a:rPr>
              <a:t> </a:t>
            </a:r>
            <a:r>
              <a:rPr lang="en-US" dirty="0" err="1">
                <a:ea typeface="Times New Roman" panose="02020603050405020304" pitchFamily="18" charset="0"/>
              </a:rPr>
              <a:t>para</a:t>
            </a:r>
            <a:r>
              <a:rPr lang="en-US" dirty="0">
                <a:ea typeface="Times New Roman" panose="02020603050405020304" pitchFamily="18" charset="0"/>
              </a:rPr>
              <a:t> </a:t>
            </a:r>
            <a:r>
              <a:rPr lang="en-US" dirty="0" err="1">
                <a:ea typeface="Times New Roman" panose="02020603050405020304" pitchFamily="18" charset="0"/>
              </a:rPr>
              <a:t>reembolsar</a:t>
            </a:r>
            <a:r>
              <a:rPr lang="en-US" dirty="0">
                <a:ea typeface="Times New Roman" panose="02020603050405020304" pitchFamily="18" charset="0"/>
              </a:rPr>
              <a:t> o </a:t>
            </a:r>
            <a:r>
              <a:rPr lang="en-US" dirty="0" err="1">
                <a:ea typeface="Times New Roman" panose="02020603050405020304" pitchFamily="18" charset="0"/>
              </a:rPr>
              <a:t>prémio</a:t>
            </a:r>
            <a:r>
              <a:rPr lang="en-US" dirty="0">
                <a:ea typeface="Times New Roman" panose="02020603050405020304" pitchFamily="18" charset="0"/>
              </a:rPr>
              <a:t> </a:t>
            </a:r>
            <a:r>
              <a:rPr lang="en-US" dirty="0" err="1">
                <a:ea typeface="Times New Roman" panose="02020603050405020304" pitchFamily="18" charset="0"/>
              </a:rPr>
              <a:t>verde</a:t>
            </a:r>
            <a:r>
              <a:rPr lang="en-US" dirty="0">
                <a:ea typeface="Times New Roman" panose="02020603050405020304" pitchFamily="18" charset="0"/>
              </a:rPr>
              <a:t>, </a:t>
            </a:r>
            <a:r>
              <a:rPr lang="en-US" dirty="0" err="1">
                <a:ea typeface="Times New Roman" panose="02020603050405020304" pitchFamily="18" charset="0"/>
              </a:rPr>
              <a:t>pode</a:t>
            </a:r>
            <a:r>
              <a:rPr lang="en-US" dirty="0">
                <a:ea typeface="Times New Roman" panose="02020603050405020304" pitchFamily="18" charset="0"/>
              </a:rPr>
              <a:t> </a:t>
            </a:r>
            <a:r>
              <a:rPr lang="en-US" dirty="0" err="1">
                <a:ea typeface="Times New Roman" panose="02020603050405020304" pitchFamily="18" charset="0"/>
              </a:rPr>
              <a:t>ser</a:t>
            </a:r>
            <a:r>
              <a:rPr lang="en-US" dirty="0">
                <a:ea typeface="Times New Roman" panose="02020603050405020304" pitchFamily="18" charset="0"/>
              </a:rPr>
              <a:t> </a:t>
            </a:r>
            <a:r>
              <a:rPr lang="en-US" dirty="0" err="1">
                <a:ea typeface="Times New Roman" panose="02020603050405020304" pitchFamily="18" charset="0"/>
              </a:rPr>
              <a:t>necessário</a:t>
            </a:r>
            <a:r>
              <a:rPr lang="en-US" dirty="0">
                <a:ea typeface="Times New Roman" panose="02020603050405020304" pitchFamily="18" charset="0"/>
              </a:rPr>
              <a:t>.</a:t>
            </a:r>
            <a:endParaRPr lang="en-US" dirty="0"/>
          </a:p>
        </p:txBody>
      </p:sp>
      <p:sp>
        <p:nvSpPr>
          <p:cNvPr id="46" name="TextBox 45">
            <a:extLst>
              <a:ext uri="{FF2B5EF4-FFF2-40B4-BE49-F238E27FC236}">
                <a16:creationId xmlns:a16="http://schemas.microsoft.com/office/drawing/2014/main" id="{02DD317B-1F07-2341-4869-2E55ACCF44DF}"/>
              </a:ext>
            </a:extLst>
          </p:cNvPr>
          <p:cNvSpPr txBox="1"/>
          <p:nvPr/>
        </p:nvSpPr>
        <p:spPr>
          <a:xfrm>
            <a:off x="873284" y="1751139"/>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4</a:t>
            </a:r>
          </a:p>
        </p:txBody>
      </p:sp>
      <p:sp>
        <p:nvSpPr>
          <p:cNvPr id="13" name="Text Placeholder 17">
            <a:extLst>
              <a:ext uri="{FF2B5EF4-FFF2-40B4-BE49-F238E27FC236}">
                <a16:creationId xmlns:a16="http://schemas.microsoft.com/office/drawing/2014/main" id="{A9DAEEF0-4F3E-C3E6-D5F9-F419E7195A77}"/>
              </a:ext>
            </a:extLst>
          </p:cNvPr>
          <p:cNvSpPr txBox="1">
            <a:spLocks/>
          </p:cNvSpPr>
          <p:nvPr/>
        </p:nvSpPr>
        <p:spPr>
          <a:xfrm>
            <a:off x="715878" y="2879322"/>
            <a:ext cx="2864220" cy="6279051"/>
          </a:xfrm>
          <a:prstGeom prst="rect">
            <a:avLst/>
          </a:prstGeom>
        </p:spPr>
        <p:txBody>
          <a:bodyPr anchor="t">
            <a:noAutofit/>
          </a:bodyPr>
          <a:lstStyle>
            <a:lvl1pPr marL="0" indent="0" algn="l"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dirty="0" err="1">
                <a:ea typeface="Times New Roman" panose="02020603050405020304" pitchFamily="18" charset="0"/>
              </a:rPr>
              <a:t>Esses</a:t>
            </a:r>
            <a:r>
              <a:rPr lang="en-US" dirty="0">
                <a:ea typeface="Times New Roman" panose="02020603050405020304" pitchFamily="18" charset="0"/>
              </a:rPr>
              <a:t> </a:t>
            </a:r>
            <a:r>
              <a:rPr lang="en-US" dirty="0" err="1">
                <a:ea typeface="Times New Roman" panose="02020603050405020304" pitchFamily="18" charset="0"/>
              </a:rPr>
              <a:t>instrumentos</a:t>
            </a:r>
            <a:r>
              <a:rPr lang="en-US" dirty="0">
                <a:ea typeface="Times New Roman" panose="02020603050405020304" pitchFamily="18" charset="0"/>
              </a:rPr>
              <a:t> </a:t>
            </a:r>
            <a:r>
              <a:rPr lang="en-US" dirty="0" err="1">
                <a:ea typeface="Times New Roman" panose="02020603050405020304" pitchFamily="18" charset="0"/>
              </a:rPr>
              <a:t>financeiros</a:t>
            </a:r>
            <a:r>
              <a:rPr lang="en-US" dirty="0">
                <a:ea typeface="Times New Roman" panose="02020603050405020304" pitchFamily="18" charset="0"/>
              </a:rPr>
              <a:t> </a:t>
            </a:r>
            <a:r>
              <a:rPr lang="en-US" dirty="0" err="1">
                <a:ea typeface="Times New Roman" panose="02020603050405020304" pitchFamily="18" charset="0"/>
              </a:rPr>
              <a:t>não</a:t>
            </a:r>
            <a:r>
              <a:rPr lang="en-US" dirty="0">
                <a:ea typeface="Times New Roman" panose="02020603050405020304" pitchFamily="18" charset="0"/>
              </a:rPr>
              <a:t> são </a:t>
            </a:r>
            <a:r>
              <a:rPr lang="en-US" dirty="0" err="1">
                <a:ea typeface="Times New Roman" panose="02020603050405020304" pitchFamily="18" charset="0"/>
              </a:rPr>
              <a:t>apenas</a:t>
            </a:r>
            <a:r>
              <a:rPr lang="en-US" dirty="0">
                <a:ea typeface="Times New Roman" panose="02020603050405020304" pitchFamily="18" charset="0"/>
              </a:rPr>
              <a:t> </a:t>
            </a:r>
            <a:r>
              <a:rPr lang="en-US" dirty="0" err="1">
                <a:ea typeface="Times New Roman" panose="02020603050405020304" pitchFamily="18" charset="0"/>
              </a:rPr>
              <a:t>cruciais</a:t>
            </a:r>
            <a:r>
              <a:rPr lang="en-US" dirty="0">
                <a:ea typeface="Times New Roman" panose="02020603050405020304" pitchFamily="18" charset="0"/>
              </a:rPr>
              <a:t> </a:t>
            </a:r>
            <a:r>
              <a:rPr lang="en-US" dirty="0" err="1">
                <a:ea typeface="Times New Roman" panose="02020603050405020304" pitchFamily="18" charset="0"/>
              </a:rPr>
              <a:t>para</a:t>
            </a:r>
            <a:r>
              <a:rPr lang="en-US" dirty="0">
                <a:ea typeface="Times New Roman" panose="02020603050405020304" pitchFamily="18" charset="0"/>
              </a:rPr>
              <a:t> </a:t>
            </a:r>
            <a:r>
              <a:rPr lang="en-US" dirty="0" err="1">
                <a:ea typeface="Times New Roman" panose="02020603050405020304" pitchFamily="18" charset="0"/>
              </a:rPr>
              <a:t>avançar</a:t>
            </a:r>
            <a:r>
              <a:rPr lang="en-US" dirty="0">
                <a:ea typeface="Times New Roman" panose="02020603050405020304" pitchFamily="18" charset="0"/>
              </a:rPr>
              <a:t> </a:t>
            </a:r>
            <a:r>
              <a:rPr lang="en-US" dirty="0" err="1">
                <a:ea typeface="Times New Roman" panose="02020603050405020304" pitchFamily="18" charset="0"/>
              </a:rPr>
              <a:t>ainda</a:t>
            </a:r>
            <a:r>
              <a:rPr lang="en-US" dirty="0">
                <a:ea typeface="Times New Roman" panose="02020603050405020304" pitchFamily="18" charset="0"/>
              </a:rPr>
              <a:t> </a:t>
            </a:r>
            <a:r>
              <a:rPr lang="en-US" dirty="0" err="1">
                <a:ea typeface="Times New Roman" panose="02020603050405020304" pitchFamily="18" charset="0"/>
              </a:rPr>
              <a:t>mais</a:t>
            </a:r>
            <a:r>
              <a:rPr lang="en-US" dirty="0">
                <a:ea typeface="Times New Roman" panose="02020603050405020304" pitchFamily="18" charset="0"/>
              </a:rPr>
              <a:t> a </a:t>
            </a:r>
            <a:r>
              <a:rPr lang="en-US" dirty="0" err="1">
                <a:ea typeface="Times New Roman" panose="02020603050405020304" pitchFamily="18" charset="0"/>
              </a:rPr>
              <a:t>transição</a:t>
            </a:r>
            <a:r>
              <a:rPr lang="en-US" dirty="0">
                <a:ea typeface="Times New Roman" panose="02020603050405020304" pitchFamily="18" charset="0"/>
              </a:rPr>
              <a:t> </a:t>
            </a:r>
            <a:r>
              <a:rPr lang="en-US" dirty="0" err="1">
                <a:ea typeface="Times New Roman" panose="02020603050405020304" pitchFamily="18" charset="0"/>
              </a:rPr>
              <a:t>energética</a:t>
            </a:r>
            <a:r>
              <a:rPr lang="en-US" dirty="0">
                <a:ea typeface="Times New Roman" panose="02020603050405020304" pitchFamily="18" charset="0"/>
              </a:rPr>
              <a:t> </a:t>
            </a:r>
            <a:r>
              <a:rPr lang="en-US" dirty="0" err="1">
                <a:ea typeface="Times New Roman" panose="02020603050405020304" pitchFamily="18" charset="0"/>
              </a:rPr>
              <a:t>nos</a:t>
            </a:r>
            <a:r>
              <a:rPr lang="en-US" dirty="0">
                <a:ea typeface="Times New Roman" panose="02020603050405020304" pitchFamily="18" charset="0"/>
              </a:rPr>
              <a:t> </a:t>
            </a:r>
            <a:r>
              <a:rPr lang="en-US" dirty="0" err="1">
                <a:ea typeface="Times New Roman" panose="02020603050405020304" pitchFamily="18" charset="0"/>
              </a:rPr>
              <a:t>países</a:t>
            </a:r>
            <a:r>
              <a:rPr lang="en-US" dirty="0">
                <a:ea typeface="Times New Roman" panose="02020603050405020304" pitchFamily="18" charset="0"/>
              </a:rPr>
              <a:t> </a:t>
            </a:r>
            <a:r>
              <a:rPr lang="en-US" dirty="0" err="1">
                <a:ea typeface="Times New Roman" panose="02020603050405020304" pitchFamily="18" charset="0"/>
              </a:rPr>
              <a:t>desenvolvidos</a:t>
            </a:r>
            <a:r>
              <a:rPr lang="en-US" dirty="0">
                <a:ea typeface="Times New Roman" panose="02020603050405020304" pitchFamily="18" charset="0"/>
              </a:rPr>
              <a:t>, mas </a:t>
            </a:r>
            <a:r>
              <a:rPr lang="en-US" dirty="0" err="1">
                <a:ea typeface="Times New Roman" panose="02020603050405020304" pitchFamily="18" charset="0"/>
              </a:rPr>
              <a:t>também</a:t>
            </a:r>
            <a:r>
              <a:rPr lang="en-US" dirty="0">
                <a:ea typeface="Times New Roman" panose="02020603050405020304" pitchFamily="18" charset="0"/>
              </a:rPr>
              <a:t> </a:t>
            </a:r>
            <a:r>
              <a:rPr lang="en-US" dirty="0" err="1">
                <a:ea typeface="Times New Roman" panose="02020603050405020304" pitchFamily="18" charset="0"/>
              </a:rPr>
              <a:t>para</a:t>
            </a:r>
            <a:r>
              <a:rPr lang="en-US" dirty="0">
                <a:ea typeface="Times New Roman" panose="02020603050405020304" pitchFamily="18" charset="0"/>
              </a:rPr>
              <a:t> </a:t>
            </a:r>
            <a:r>
              <a:rPr lang="en-US" dirty="0" err="1">
                <a:ea typeface="Times New Roman" panose="02020603050405020304" pitchFamily="18" charset="0"/>
              </a:rPr>
              <a:t>facilitar</a:t>
            </a:r>
            <a:r>
              <a:rPr lang="en-US" dirty="0">
                <a:ea typeface="Times New Roman" panose="02020603050405020304" pitchFamily="18" charset="0"/>
              </a:rPr>
              <a:t> o </a:t>
            </a:r>
            <a:r>
              <a:rPr lang="en-US" dirty="0" err="1">
                <a:ea typeface="Times New Roman" panose="02020603050405020304" pitchFamily="18" charset="0"/>
              </a:rPr>
              <a:t>desenvolvimento</a:t>
            </a:r>
            <a:r>
              <a:rPr lang="en-US" dirty="0">
                <a:ea typeface="Times New Roman" panose="02020603050405020304" pitchFamily="18" charset="0"/>
              </a:rPr>
              <a:t> global e </a:t>
            </a:r>
            <a:r>
              <a:rPr lang="en-US" dirty="0" err="1">
                <a:ea typeface="Times New Roman" panose="02020603050405020304" pitchFamily="18" charset="0"/>
              </a:rPr>
              <a:t>impulsionar</a:t>
            </a:r>
            <a:r>
              <a:rPr lang="en-US" dirty="0">
                <a:ea typeface="Times New Roman" panose="02020603050405020304" pitchFamily="18" charset="0"/>
              </a:rPr>
              <a:t> a </a:t>
            </a:r>
            <a:r>
              <a:rPr lang="en-US" dirty="0" err="1">
                <a:ea typeface="Times New Roman" panose="02020603050405020304" pitchFamily="18" charset="0"/>
              </a:rPr>
              <a:t>transição</a:t>
            </a:r>
            <a:r>
              <a:rPr lang="en-US" dirty="0">
                <a:ea typeface="Times New Roman" panose="02020603050405020304" pitchFamily="18" charset="0"/>
              </a:rPr>
              <a:t> </a:t>
            </a:r>
            <a:r>
              <a:rPr lang="en-US" dirty="0" err="1">
                <a:ea typeface="Times New Roman" panose="02020603050405020304" pitchFamily="18" charset="0"/>
              </a:rPr>
              <a:t>nos</a:t>
            </a:r>
            <a:r>
              <a:rPr lang="en-US" dirty="0">
                <a:ea typeface="Times New Roman" panose="02020603050405020304" pitchFamily="18" charset="0"/>
              </a:rPr>
              <a:t> </a:t>
            </a:r>
            <a:r>
              <a:rPr lang="en-US" dirty="0" err="1">
                <a:ea typeface="Times New Roman" panose="02020603050405020304" pitchFamily="18" charset="0"/>
              </a:rPr>
              <a:t>países</a:t>
            </a:r>
            <a:r>
              <a:rPr lang="en-US" dirty="0">
                <a:ea typeface="Times New Roman" panose="02020603050405020304" pitchFamily="18" charset="0"/>
              </a:rPr>
              <a:t> </a:t>
            </a:r>
            <a:r>
              <a:rPr lang="en-US" dirty="0" err="1">
                <a:ea typeface="Times New Roman" panose="02020603050405020304" pitchFamily="18" charset="0"/>
              </a:rPr>
              <a:t>em</a:t>
            </a:r>
            <a:r>
              <a:rPr lang="en-US" dirty="0">
                <a:ea typeface="Times New Roman" panose="02020603050405020304" pitchFamily="18" charset="0"/>
              </a:rPr>
              <a:t> </a:t>
            </a:r>
            <a:r>
              <a:rPr lang="en-US" dirty="0" err="1">
                <a:ea typeface="Times New Roman" panose="02020603050405020304" pitchFamily="18" charset="0"/>
              </a:rPr>
              <a:t>desenvolvimento</a:t>
            </a:r>
            <a:r>
              <a:rPr lang="en-US" dirty="0">
                <a:ea typeface="Times New Roman" panose="02020603050405020304" pitchFamily="18" charset="0"/>
              </a:rPr>
              <a:t>, </a:t>
            </a:r>
            <a:r>
              <a:rPr lang="en-US" dirty="0" err="1">
                <a:ea typeface="Times New Roman" panose="02020603050405020304" pitchFamily="18" charset="0"/>
              </a:rPr>
              <a:t>onde</a:t>
            </a:r>
            <a:r>
              <a:rPr lang="en-US" dirty="0">
                <a:ea typeface="Times New Roman" panose="02020603050405020304" pitchFamily="18" charset="0"/>
              </a:rPr>
              <a:t> </a:t>
            </a:r>
            <a:r>
              <a:rPr lang="en-US" dirty="0" err="1">
                <a:ea typeface="Times New Roman" panose="02020603050405020304" pitchFamily="18" charset="0"/>
              </a:rPr>
              <a:t>os</a:t>
            </a:r>
            <a:r>
              <a:rPr lang="en-US" dirty="0">
                <a:ea typeface="Times New Roman" panose="02020603050405020304" pitchFamily="18" charset="0"/>
              </a:rPr>
              <a:t> </a:t>
            </a:r>
            <a:r>
              <a:rPr lang="en-US" dirty="0" err="1">
                <a:ea typeface="Times New Roman" panose="02020603050405020304" pitchFamily="18" charset="0"/>
              </a:rPr>
              <a:t>mercados</a:t>
            </a:r>
            <a:r>
              <a:rPr lang="en-US" dirty="0">
                <a:ea typeface="Times New Roman" panose="02020603050405020304" pitchFamily="18" charset="0"/>
              </a:rPr>
              <a:t> </a:t>
            </a:r>
            <a:r>
              <a:rPr lang="en-US" dirty="0" err="1">
                <a:ea typeface="Times New Roman" panose="02020603050405020304" pitchFamily="18" charset="0"/>
              </a:rPr>
              <a:t>financeiros</a:t>
            </a:r>
            <a:r>
              <a:rPr lang="en-US" dirty="0">
                <a:ea typeface="Times New Roman" panose="02020603050405020304" pitchFamily="18" charset="0"/>
              </a:rPr>
              <a:t> </a:t>
            </a:r>
            <a:r>
              <a:rPr lang="en-US" dirty="0" err="1">
                <a:ea typeface="Times New Roman" panose="02020603050405020304" pitchFamily="18" charset="0"/>
              </a:rPr>
              <a:t>não</a:t>
            </a:r>
            <a:r>
              <a:rPr lang="en-US" dirty="0">
                <a:ea typeface="Times New Roman" panose="02020603050405020304" pitchFamily="18" charset="0"/>
              </a:rPr>
              <a:t> são </a:t>
            </a:r>
            <a:r>
              <a:rPr lang="en-US" dirty="0" err="1">
                <a:ea typeface="Times New Roman" panose="02020603050405020304" pitchFamily="18" charset="0"/>
              </a:rPr>
              <a:t>tão</a:t>
            </a:r>
            <a:r>
              <a:rPr lang="en-US" dirty="0">
                <a:ea typeface="Times New Roman" panose="02020603050405020304" pitchFamily="18" charset="0"/>
              </a:rPr>
              <a:t> </a:t>
            </a:r>
            <a:r>
              <a:rPr lang="en-US" dirty="0" err="1">
                <a:ea typeface="Times New Roman" panose="02020603050405020304" pitchFamily="18" charset="0"/>
              </a:rPr>
              <a:t>maduros</a:t>
            </a:r>
            <a:r>
              <a:rPr lang="en-US" dirty="0">
                <a:ea typeface="Times New Roman" panose="02020603050405020304" pitchFamily="18" charset="0"/>
              </a:rPr>
              <a:t> e o </a:t>
            </a:r>
            <a:r>
              <a:rPr lang="en-US" dirty="0" err="1">
                <a:ea typeface="Times New Roman" panose="02020603050405020304" pitchFamily="18" charset="0"/>
              </a:rPr>
              <a:t>custo</a:t>
            </a:r>
            <a:r>
              <a:rPr lang="en-US" dirty="0">
                <a:ea typeface="Times New Roman" panose="02020603050405020304" pitchFamily="18" charset="0"/>
              </a:rPr>
              <a:t> do capital </a:t>
            </a:r>
            <a:r>
              <a:rPr lang="en-US" dirty="0" err="1">
                <a:ea typeface="Times New Roman" panose="02020603050405020304" pitchFamily="18" charset="0"/>
              </a:rPr>
              <a:t>permanece</a:t>
            </a:r>
            <a:r>
              <a:rPr lang="en-US" dirty="0">
                <a:ea typeface="Times New Roman" panose="02020603050405020304" pitchFamily="18" charset="0"/>
              </a:rPr>
              <a:t> alto.</a:t>
            </a:r>
          </a:p>
          <a:p>
            <a:pPr algn="just"/>
            <a:r>
              <a:rPr lang="en-US" dirty="0">
                <a:ea typeface="Times New Roman" panose="02020603050405020304" pitchFamily="18" charset="0"/>
              </a:rPr>
              <a:t> </a:t>
            </a:r>
          </a:p>
          <a:p>
            <a:pPr algn="just"/>
            <a:r>
              <a:rPr lang="en-US" b="1" dirty="0" err="1">
                <a:solidFill>
                  <a:srgbClr val="F79037"/>
                </a:solidFill>
                <a:ea typeface="Times New Roman" panose="02020603050405020304" pitchFamily="18" charset="0"/>
              </a:rPr>
              <a:t>Os</a:t>
            </a:r>
            <a:r>
              <a:rPr lang="en-US" b="1" dirty="0">
                <a:solidFill>
                  <a:srgbClr val="F79037"/>
                </a:solidFill>
                <a:ea typeface="Times New Roman" panose="02020603050405020304" pitchFamily="18" charset="0"/>
              </a:rPr>
              <a:t> </a:t>
            </a:r>
            <a:r>
              <a:rPr lang="en-US" b="1" dirty="0" err="1">
                <a:solidFill>
                  <a:srgbClr val="F79037"/>
                </a:solidFill>
                <a:ea typeface="Times New Roman" panose="02020603050405020304" pitchFamily="18" charset="0"/>
              </a:rPr>
              <a:t>aspectos</a:t>
            </a:r>
            <a:r>
              <a:rPr lang="en-US" b="1" dirty="0">
                <a:solidFill>
                  <a:srgbClr val="F79037"/>
                </a:solidFill>
                <a:ea typeface="Times New Roman" panose="02020603050405020304" pitchFamily="18" charset="0"/>
              </a:rPr>
              <a:t> </a:t>
            </a:r>
            <a:r>
              <a:rPr lang="en-US" b="1" dirty="0" err="1">
                <a:solidFill>
                  <a:srgbClr val="F79037"/>
                </a:solidFill>
                <a:ea typeface="Times New Roman" panose="02020603050405020304" pitchFamily="18" charset="0"/>
              </a:rPr>
              <a:t>positivos</a:t>
            </a:r>
            <a:r>
              <a:rPr lang="en-US" b="1" dirty="0">
                <a:solidFill>
                  <a:srgbClr val="F79037"/>
                </a:solidFill>
                <a:ea typeface="Times New Roman" panose="02020603050405020304" pitchFamily="18" charset="0"/>
              </a:rPr>
              <a:t> </a:t>
            </a:r>
            <a:r>
              <a:rPr lang="en-US" b="1" dirty="0" err="1">
                <a:solidFill>
                  <a:srgbClr val="F79037"/>
                </a:solidFill>
                <a:ea typeface="Times New Roman" panose="02020603050405020304" pitchFamily="18" charset="0"/>
              </a:rPr>
              <a:t>que</a:t>
            </a:r>
            <a:r>
              <a:rPr lang="en-US" b="1" dirty="0">
                <a:solidFill>
                  <a:srgbClr val="F79037"/>
                </a:solidFill>
                <a:ea typeface="Times New Roman" panose="02020603050405020304" pitchFamily="18" charset="0"/>
              </a:rPr>
              <a:t> </a:t>
            </a:r>
            <a:r>
              <a:rPr lang="en-US" b="1" dirty="0" err="1">
                <a:solidFill>
                  <a:srgbClr val="F79037"/>
                </a:solidFill>
                <a:ea typeface="Times New Roman" panose="02020603050405020304" pitchFamily="18" charset="0"/>
              </a:rPr>
              <a:t>uma</a:t>
            </a:r>
            <a:r>
              <a:rPr lang="en-US" b="1" dirty="0">
                <a:solidFill>
                  <a:srgbClr val="F79037"/>
                </a:solidFill>
                <a:ea typeface="Times New Roman" panose="02020603050405020304" pitchFamily="18" charset="0"/>
              </a:rPr>
              <a:t> </a:t>
            </a:r>
            <a:r>
              <a:rPr lang="en-US" b="1" dirty="0" err="1">
                <a:solidFill>
                  <a:srgbClr val="F79037"/>
                </a:solidFill>
                <a:ea typeface="Times New Roman" panose="02020603050405020304" pitchFamily="18" charset="0"/>
              </a:rPr>
              <a:t>infraestrutura</a:t>
            </a:r>
            <a:r>
              <a:rPr lang="en-US" b="1" dirty="0">
                <a:solidFill>
                  <a:srgbClr val="F79037"/>
                </a:solidFill>
                <a:ea typeface="Times New Roman" panose="02020603050405020304" pitchFamily="18" charset="0"/>
              </a:rPr>
              <a:t> </a:t>
            </a:r>
            <a:r>
              <a:rPr lang="en-US" b="1" dirty="0" err="1">
                <a:solidFill>
                  <a:srgbClr val="F79037"/>
                </a:solidFill>
                <a:ea typeface="Times New Roman" panose="02020603050405020304" pitchFamily="18" charset="0"/>
              </a:rPr>
              <a:t>baseada</a:t>
            </a:r>
            <a:r>
              <a:rPr lang="en-US" b="1" dirty="0">
                <a:solidFill>
                  <a:srgbClr val="F79037"/>
                </a:solidFill>
                <a:ea typeface="Times New Roman" panose="02020603050405020304" pitchFamily="18" charset="0"/>
              </a:rPr>
              <a:t> </a:t>
            </a:r>
            <a:r>
              <a:rPr lang="en-US" b="1" dirty="0" err="1">
                <a:solidFill>
                  <a:srgbClr val="F79037"/>
                </a:solidFill>
                <a:ea typeface="Times New Roman" panose="02020603050405020304" pitchFamily="18" charset="0"/>
              </a:rPr>
              <a:t>em</a:t>
            </a:r>
            <a:r>
              <a:rPr lang="en-US" b="1" dirty="0">
                <a:solidFill>
                  <a:srgbClr val="F79037"/>
                </a:solidFill>
                <a:ea typeface="Times New Roman" panose="02020603050405020304" pitchFamily="18" charset="0"/>
              </a:rPr>
              <a:t> </a:t>
            </a:r>
            <a:r>
              <a:rPr lang="en-US" b="1" dirty="0" err="1">
                <a:solidFill>
                  <a:srgbClr val="F79037"/>
                </a:solidFill>
                <a:ea typeface="Times New Roman" panose="02020603050405020304" pitchFamily="18" charset="0"/>
              </a:rPr>
              <a:t>criptoativos</a:t>
            </a:r>
            <a:r>
              <a:rPr lang="en-US" b="1" dirty="0">
                <a:solidFill>
                  <a:srgbClr val="F79037"/>
                </a:solidFill>
                <a:ea typeface="Times New Roman" panose="02020603050405020304" pitchFamily="18" charset="0"/>
              </a:rPr>
              <a:t> </a:t>
            </a:r>
            <a:r>
              <a:rPr lang="en-US" b="1" dirty="0" err="1">
                <a:solidFill>
                  <a:srgbClr val="F79037"/>
                </a:solidFill>
                <a:ea typeface="Times New Roman" panose="02020603050405020304" pitchFamily="18" charset="0"/>
              </a:rPr>
              <a:t>pode</a:t>
            </a:r>
            <a:r>
              <a:rPr lang="en-US" b="1" dirty="0">
                <a:solidFill>
                  <a:srgbClr val="F79037"/>
                </a:solidFill>
                <a:ea typeface="Times New Roman" panose="02020603050405020304" pitchFamily="18" charset="0"/>
              </a:rPr>
              <a:t> </a:t>
            </a:r>
            <a:r>
              <a:rPr lang="en-US" b="1" dirty="0" err="1">
                <a:solidFill>
                  <a:srgbClr val="F79037"/>
                </a:solidFill>
                <a:ea typeface="Times New Roman" panose="02020603050405020304" pitchFamily="18" charset="0"/>
              </a:rPr>
              <a:t>trazer</a:t>
            </a:r>
            <a:endParaRPr lang="en-US" b="1" dirty="0">
              <a:solidFill>
                <a:srgbClr val="F79037"/>
              </a:solidFill>
              <a:ea typeface="Times New Roman" panose="02020603050405020304" pitchFamily="18" charset="0"/>
            </a:endParaRPr>
          </a:p>
          <a:p>
            <a:pPr algn="just"/>
            <a:r>
              <a:rPr lang="en-US" dirty="0">
                <a:ea typeface="Times New Roman" panose="02020603050405020304" pitchFamily="18" charset="0"/>
              </a:rPr>
              <a:t>No 6º </a:t>
            </a:r>
            <a:r>
              <a:rPr lang="en-US" dirty="0" err="1">
                <a:ea typeface="Times New Roman" panose="02020603050405020304" pitchFamily="18" charset="0"/>
              </a:rPr>
              <a:t>Relatório</a:t>
            </a:r>
            <a:r>
              <a:rPr lang="en-US" dirty="0">
                <a:ea typeface="Times New Roman" panose="02020603050405020304" pitchFamily="18" charset="0"/>
              </a:rPr>
              <a:t> de </a:t>
            </a:r>
            <a:r>
              <a:rPr lang="en-US" dirty="0" err="1">
                <a:ea typeface="Times New Roman" panose="02020603050405020304" pitchFamily="18" charset="0"/>
              </a:rPr>
              <a:t>Avaliação</a:t>
            </a:r>
            <a:r>
              <a:rPr lang="en-US" dirty="0">
                <a:ea typeface="Times New Roman" panose="02020603050405020304" pitchFamily="18" charset="0"/>
              </a:rPr>
              <a:t>, o IPCC </a:t>
            </a:r>
            <a:r>
              <a:rPr lang="en-US" dirty="0" err="1">
                <a:ea typeface="Times New Roman" panose="02020603050405020304" pitchFamily="18" charset="0"/>
              </a:rPr>
              <a:t>calculou</a:t>
            </a:r>
            <a:r>
              <a:rPr lang="en-US" dirty="0">
                <a:ea typeface="Times New Roman" panose="02020603050405020304" pitchFamily="18" charset="0"/>
              </a:rPr>
              <a:t> um </a:t>
            </a:r>
            <a:r>
              <a:rPr lang="en-US" dirty="0" err="1">
                <a:ea typeface="Times New Roman" panose="02020603050405020304" pitchFamily="18" charset="0"/>
              </a:rPr>
              <a:t>orçamento</a:t>
            </a:r>
            <a:r>
              <a:rPr lang="en-US" dirty="0">
                <a:ea typeface="Times New Roman" panose="02020603050405020304" pitchFamily="18" charset="0"/>
              </a:rPr>
              <a:t> de </a:t>
            </a:r>
            <a:r>
              <a:rPr lang="en-US" dirty="0" err="1">
                <a:ea typeface="Times New Roman" panose="02020603050405020304" pitchFamily="18" charset="0"/>
              </a:rPr>
              <a:t>carbono</a:t>
            </a:r>
            <a:r>
              <a:rPr lang="en-US" dirty="0">
                <a:ea typeface="Times New Roman" panose="02020603050405020304" pitchFamily="18" charset="0"/>
              </a:rPr>
              <a:t> </a:t>
            </a:r>
            <a:r>
              <a:rPr lang="en-US" dirty="0" err="1">
                <a:ea typeface="Times New Roman" panose="02020603050405020304" pitchFamily="18" charset="0"/>
              </a:rPr>
              <a:t>remanescente</a:t>
            </a:r>
            <a:r>
              <a:rPr lang="en-US" dirty="0">
                <a:ea typeface="Times New Roman" panose="02020603050405020304" pitchFamily="18" charset="0"/>
              </a:rPr>
              <a:t> de </a:t>
            </a:r>
            <a:r>
              <a:rPr lang="en-US" dirty="0" err="1">
                <a:ea typeface="Times New Roman" panose="02020603050405020304" pitchFamily="18" charset="0"/>
              </a:rPr>
              <a:t>cerca</a:t>
            </a:r>
            <a:r>
              <a:rPr lang="en-US" dirty="0">
                <a:ea typeface="Times New Roman" panose="02020603050405020304" pitchFamily="18" charset="0"/>
              </a:rPr>
              <a:t> de 400 </a:t>
            </a:r>
            <a:r>
              <a:rPr lang="en-US" dirty="0" err="1">
                <a:ea typeface="Times New Roman" panose="02020603050405020304" pitchFamily="18" charset="0"/>
              </a:rPr>
              <a:t>Gt</a:t>
            </a:r>
            <a:r>
              <a:rPr lang="en-US" dirty="0">
                <a:ea typeface="Times New Roman" panose="02020603050405020304" pitchFamily="18" charset="0"/>
              </a:rPr>
              <a:t> de CO2 </a:t>
            </a:r>
            <a:r>
              <a:rPr lang="en-US" dirty="0" err="1">
                <a:ea typeface="Times New Roman" panose="02020603050405020304" pitchFamily="18" charset="0"/>
              </a:rPr>
              <a:t>que</a:t>
            </a:r>
            <a:r>
              <a:rPr lang="en-US" dirty="0">
                <a:ea typeface="Times New Roman" panose="02020603050405020304" pitchFamily="18" charset="0"/>
              </a:rPr>
              <a:t> </a:t>
            </a:r>
            <a:r>
              <a:rPr lang="en-US" dirty="0" err="1">
                <a:ea typeface="Times New Roman" panose="02020603050405020304" pitchFamily="18" charset="0"/>
              </a:rPr>
              <a:t>ainda</a:t>
            </a:r>
            <a:r>
              <a:rPr lang="en-US" dirty="0">
                <a:ea typeface="Times New Roman" panose="02020603050405020304" pitchFamily="18" charset="0"/>
              </a:rPr>
              <a:t> </a:t>
            </a:r>
            <a:r>
              <a:rPr lang="en-US" dirty="0" err="1">
                <a:ea typeface="Times New Roman" panose="02020603050405020304" pitchFamily="18" charset="0"/>
              </a:rPr>
              <a:t>permitiria</a:t>
            </a:r>
            <a:r>
              <a:rPr lang="en-US" dirty="0">
                <a:ea typeface="Times New Roman" panose="02020603050405020304" pitchFamily="18" charset="0"/>
              </a:rPr>
              <a:t> </a:t>
            </a:r>
            <a:r>
              <a:rPr lang="en-US" dirty="0" err="1">
                <a:ea typeface="Times New Roman" panose="02020603050405020304" pitchFamily="18" charset="0"/>
              </a:rPr>
              <a:t>ao</a:t>
            </a:r>
            <a:r>
              <a:rPr lang="en-US" dirty="0">
                <a:ea typeface="Times New Roman" panose="02020603050405020304" pitchFamily="18" charset="0"/>
              </a:rPr>
              <a:t> </a:t>
            </a:r>
            <a:r>
              <a:rPr lang="en-US" dirty="0" err="1">
                <a:ea typeface="Times New Roman" panose="02020603050405020304" pitchFamily="18" charset="0"/>
              </a:rPr>
              <a:t>mundo</a:t>
            </a:r>
            <a:r>
              <a:rPr lang="en-US" dirty="0">
                <a:ea typeface="Times New Roman" panose="02020603050405020304" pitchFamily="18" charset="0"/>
              </a:rPr>
              <a:t> </a:t>
            </a:r>
            <a:r>
              <a:rPr lang="en-US" dirty="0" err="1">
                <a:ea typeface="Times New Roman" panose="02020603050405020304" pitchFamily="18" charset="0"/>
              </a:rPr>
              <a:t>cumprir</a:t>
            </a:r>
            <a:r>
              <a:rPr lang="en-US" dirty="0">
                <a:ea typeface="Times New Roman" panose="02020603050405020304" pitchFamily="18" charset="0"/>
              </a:rPr>
              <a:t> a meta de 1,5 °C. O </a:t>
            </a:r>
            <a:r>
              <a:rPr lang="en-US" dirty="0" err="1">
                <a:ea typeface="Times New Roman" panose="02020603050405020304" pitchFamily="18" charset="0"/>
              </a:rPr>
              <a:t>atual</a:t>
            </a:r>
            <a:r>
              <a:rPr lang="en-US" dirty="0">
                <a:ea typeface="Times New Roman" panose="02020603050405020304" pitchFamily="18" charset="0"/>
              </a:rPr>
              <a:t> </a:t>
            </a:r>
            <a:r>
              <a:rPr lang="en-US" dirty="0" err="1">
                <a:ea typeface="Times New Roman" panose="02020603050405020304" pitchFamily="18" charset="0"/>
              </a:rPr>
              <a:t>nível</a:t>
            </a:r>
            <a:r>
              <a:rPr lang="en-US" dirty="0">
                <a:ea typeface="Times New Roman" panose="02020603050405020304" pitchFamily="18" charset="0"/>
              </a:rPr>
              <a:t> de </a:t>
            </a:r>
            <a:r>
              <a:rPr lang="en-US" dirty="0" err="1">
                <a:ea typeface="Times New Roman" panose="02020603050405020304" pitchFamily="18" charset="0"/>
              </a:rPr>
              <a:t>emissão</a:t>
            </a:r>
            <a:r>
              <a:rPr lang="en-US" dirty="0">
                <a:ea typeface="Times New Roman" panose="02020603050405020304" pitchFamily="18" charset="0"/>
              </a:rPr>
              <a:t> </a:t>
            </a:r>
            <a:r>
              <a:rPr lang="en-US" dirty="0" err="1">
                <a:ea typeface="Times New Roman" panose="02020603050405020304" pitchFamily="18" charset="0"/>
              </a:rPr>
              <a:t>é</a:t>
            </a:r>
            <a:r>
              <a:rPr lang="en-US" dirty="0">
                <a:ea typeface="Times New Roman" panose="02020603050405020304" pitchFamily="18" charset="0"/>
              </a:rPr>
              <a:t> de </a:t>
            </a:r>
            <a:r>
              <a:rPr lang="en-US" dirty="0" err="1">
                <a:ea typeface="Times New Roman" panose="02020603050405020304" pitchFamily="18" charset="0"/>
              </a:rPr>
              <a:t>cerca</a:t>
            </a:r>
            <a:r>
              <a:rPr lang="en-US" dirty="0">
                <a:ea typeface="Times New Roman" panose="02020603050405020304" pitchFamily="18" charset="0"/>
              </a:rPr>
              <a:t> de 56 </a:t>
            </a:r>
            <a:r>
              <a:rPr lang="en-US" dirty="0" err="1">
                <a:ea typeface="Times New Roman" panose="02020603050405020304" pitchFamily="18" charset="0"/>
              </a:rPr>
              <a:t>Gt</a:t>
            </a:r>
            <a:r>
              <a:rPr lang="en-US" dirty="0">
                <a:ea typeface="Times New Roman" panose="02020603050405020304" pitchFamily="18" charset="0"/>
              </a:rPr>
              <a:t> CO2 </a:t>
            </a:r>
            <a:r>
              <a:rPr lang="en-US" dirty="0" err="1">
                <a:ea typeface="Times New Roman" panose="02020603050405020304" pitchFamily="18" charset="0"/>
              </a:rPr>
              <a:t>por</a:t>
            </a:r>
            <a:r>
              <a:rPr lang="en-US" dirty="0">
                <a:ea typeface="Times New Roman" panose="02020603050405020304" pitchFamily="18" charset="0"/>
              </a:rPr>
              <a:t> </a:t>
            </a:r>
            <a:r>
              <a:rPr lang="en-US" dirty="0" err="1">
                <a:ea typeface="Times New Roman" panose="02020603050405020304" pitchFamily="18" charset="0"/>
              </a:rPr>
              <a:t>ano</a:t>
            </a:r>
            <a:r>
              <a:rPr lang="en-US" dirty="0">
                <a:ea typeface="Times New Roman" panose="02020603050405020304" pitchFamily="18" charset="0"/>
              </a:rPr>
              <a:t> e o </a:t>
            </a:r>
            <a:r>
              <a:rPr lang="en-US" dirty="0" err="1">
                <a:ea typeface="Times New Roman" panose="02020603050405020304" pitchFamily="18" charset="0"/>
              </a:rPr>
              <a:t>país</a:t>
            </a:r>
            <a:r>
              <a:rPr lang="en-US" dirty="0">
                <a:ea typeface="Times New Roman" panose="02020603050405020304" pitchFamily="18" charset="0"/>
              </a:rPr>
              <a:t> </a:t>
            </a:r>
            <a:r>
              <a:rPr lang="en-US" dirty="0" err="1">
                <a:ea typeface="Times New Roman" panose="02020603050405020304" pitchFamily="18" charset="0"/>
              </a:rPr>
              <a:t>poluidor</a:t>
            </a:r>
            <a:r>
              <a:rPr lang="en-US" dirty="0">
                <a:ea typeface="Times New Roman" panose="02020603050405020304" pitchFamily="18" charset="0"/>
              </a:rPr>
              <a:t> </a:t>
            </a:r>
            <a:r>
              <a:rPr lang="en-US" dirty="0" err="1">
                <a:ea typeface="Times New Roman" panose="02020603050405020304" pitchFamily="18" charset="0"/>
              </a:rPr>
              <a:t>médio</a:t>
            </a:r>
            <a:r>
              <a:rPr lang="en-US" dirty="0">
                <a:ea typeface="Times New Roman" panose="02020603050405020304" pitchFamily="18" charset="0"/>
              </a:rPr>
              <a:t> </a:t>
            </a:r>
            <a:r>
              <a:rPr lang="en-US" dirty="0" err="1">
                <a:ea typeface="Times New Roman" panose="02020603050405020304" pitchFamily="18" charset="0"/>
              </a:rPr>
              <a:t>ficará</a:t>
            </a:r>
            <a:r>
              <a:rPr lang="en-US" dirty="0">
                <a:ea typeface="Times New Roman" panose="02020603050405020304" pitchFamily="18" charset="0"/>
              </a:rPr>
              <a:t> </a:t>
            </a:r>
            <a:r>
              <a:rPr lang="en-US" dirty="0" err="1">
                <a:ea typeface="Times New Roman" panose="02020603050405020304" pitchFamily="18" charset="0"/>
              </a:rPr>
              <a:t>sem</a:t>
            </a:r>
            <a:r>
              <a:rPr lang="en-US" dirty="0">
                <a:ea typeface="Times New Roman" panose="02020603050405020304" pitchFamily="18" charset="0"/>
              </a:rPr>
              <a:t> “</a:t>
            </a:r>
            <a:r>
              <a:rPr lang="en-US" dirty="0" err="1">
                <a:ea typeface="Times New Roman" panose="02020603050405020304" pitchFamily="18" charset="0"/>
              </a:rPr>
              <a:t>orçamento</a:t>
            </a:r>
            <a:r>
              <a:rPr lang="en-US" dirty="0">
                <a:ea typeface="Times New Roman" panose="02020603050405020304" pitchFamily="18" charset="0"/>
              </a:rPr>
              <a:t> de </a:t>
            </a:r>
            <a:r>
              <a:rPr lang="en-US" dirty="0" err="1">
                <a:ea typeface="Times New Roman" panose="02020603050405020304" pitchFamily="18" charset="0"/>
              </a:rPr>
              <a:t>emissões</a:t>
            </a:r>
            <a:r>
              <a:rPr lang="en-US" dirty="0">
                <a:ea typeface="Times New Roman" panose="02020603050405020304" pitchFamily="18" charset="0"/>
              </a:rPr>
              <a:t>” </a:t>
            </a:r>
            <a:r>
              <a:rPr lang="en-US" dirty="0" err="1">
                <a:ea typeface="Times New Roman" panose="02020603050405020304" pitchFamily="18" charset="0"/>
              </a:rPr>
              <a:t>em</a:t>
            </a:r>
            <a:r>
              <a:rPr lang="en-US" dirty="0">
                <a:ea typeface="Times New Roman" panose="02020603050405020304" pitchFamily="18" charset="0"/>
              </a:rPr>
              <a:t> </a:t>
            </a:r>
            <a:r>
              <a:rPr lang="en-US" dirty="0" err="1">
                <a:ea typeface="Times New Roman" panose="02020603050405020304" pitchFamily="18" charset="0"/>
              </a:rPr>
              <a:t>cerca</a:t>
            </a:r>
            <a:r>
              <a:rPr lang="en-US" dirty="0">
                <a:ea typeface="Times New Roman" panose="02020603050405020304" pitchFamily="18" charset="0"/>
              </a:rPr>
              <a:t> de 8 a 9 </a:t>
            </a:r>
            <a:r>
              <a:rPr lang="en-US" dirty="0" err="1">
                <a:ea typeface="Times New Roman" panose="02020603050405020304" pitchFamily="18" charset="0"/>
              </a:rPr>
              <a:t>anos</a:t>
            </a:r>
            <a:r>
              <a:rPr lang="en-US" dirty="0">
                <a:ea typeface="Times New Roman" panose="02020603050405020304" pitchFamily="18" charset="0"/>
              </a:rPr>
              <a:t>. </a:t>
            </a:r>
            <a:r>
              <a:rPr lang="en-US" dirty="0" err="1">
                <a:ea typeface="Times New Roman" panose="02020603050405020304" pitchFamily="18" charset="0"/>
              </a:rPr>
              <a:t>Isso</a:t>
            </a:r>
            <a:r>
              <a:rPr lang="en-US" dirty="0">
                <a:ea typeface="Times New Roman" panose="02020603050405020304" pitchFamily="18" charset="0"/>
              </a:rPr>
              <a:t> </a:t>
            </a:r>
            <a:r>
              <a:rPr lang="en-US" dirty="0" err="1">
                <a:ea typeface="Times New Roman" panose="02020603050405020304" pitchFamily="18" charset="0"/>
              </a:rPr>
              <a:t>mostra</a:t>
            </a:r>
            <a:r>
              <a:rPr lang="en-US" dirty="0">
                <a:ea typeface="Times New Roman" panose="02020603050405020304" pitchFamily="18" charset="0"/>
              </a:rPr>
              <a:t> </a:t>
            </a:r>
            <a:r>
              <a:rPr lang="en-US" dirty="0" err="1">
                <a:ea typeface="Times New Roman" panose="02020603050405020304" pitchFamily="18" charset="0"/>
              </a:rPr>
              <a:t>que</a:t>
            </a:r>
            <a:r>
              <a:rPr lang="en-US" dirty="0">
                <a:ea typeface="Times New Roman" panose="02020603050405020304" pitchFamily="18" charset="0"/>
              </a:rPr>
              <a:t> </a:t>
            </a:r>
            <a:r>
              <a:rPr lang="en-US" dirty="0" err="1">
                <a:ea typeface="Times New Roman" panose="02020603050405020304" pitchFamily="18" charset="0"/>
              </a:rPr>
              <a:t>muito</a:t>
            </a:r>
            <a:r>
              <a:rPr lang="en-US" dirty="0">
                <a:ea typeface="Times New Roman" panose="02020603050405020304" pitchFamily="18" charset="0"/>
              </a:rPr>
              <a:t> capital </a:t>
            </a:r>
            <a:r>
              <a:rPr lang="en-US" dirty="0" err="1">
                <a:ea typeface="Times New Roman" panose="02020603050405020304" pitchFamily="18" charset="0"/>
              </a:rPr>
              <a:t>será</a:t>
            </a:r>
            <a:r>
              <a:rPr lang="en-US" dirty="0">
                <a:ea typeface="Times New Roman" panose="02020603050405020304" pitchFamily="18" charset="0"/>
              </a:rPr>
              <a:t> </a:t>
            </a:r>
            <a:r>
              <a:rPr lang="en-US" dirty="0" err="1">
                <a:ea typeface="Times New Roman" panose="02020603050405020304" pitchFamily="18" charset="0"/>
              </a:rPr>
              <a:t>necessário</a:t>
            </a:r>
            <a:r>
              <a:rPr lang="en-US" dirty="0">
                <a:ea typeface="Times New Roman" panose="02020603050405020304" pitchFamily="18" charset="0"/>
              </a:rPr>
              <a:t>: </a:t>
            </a:r>
            <a:r>
              <a:rPr lang="en-US" dirty="0" err="1">
                <a:ea typeface="Times New Roman" panose="02020603050405020304" pitchFamily="18" charset="0"/>
              </a:rPr>
              <a:t>alocação</a:t>
            </a:r>
            <a:r>
              <a:rPr lang="en-US" dirty="0">
                <a:ea typeface="Times New Roman" panose="02020603050405020304" pitchFamily="18" charset="0"/>
              </a:rPr>
              <a:t> </a:t>
            </a:r>
            <a:r>
              <a:rPr lang="en-US" dirty="0" err="1">
                <a:ea typeface="Times New Roman" panose="02020603050405020304" pitchFamily="18" charset="0"/>
              </a:rPr>
              <a:t>eficiente</a:t>
            </a:r>
            <a:r>
              <a:rPr lang="en-US" dirty="0">
                <a:ea typeface="Times New Roman" panose="02020603050405020304" pitchFamily="18" charset="0"/>
              </a:rPr>
              <a:t> de capital </a:t>
            </a:r>
            <a:r>
              <a:rPr lang="en-US" dirty="0" err="1">
                <a:ea typeface="Times New Roman" panose="02020603050405020304" pitchFamily="18" charset="0"/>
              </a:rPr>
              <a:t>em</a:t>
            </a:r>
            <a:r>
              <a:rPr lang="en-US" dirty="0">
                <a:ea typeface="Times New Roman" panose="02020603050405020304" pitchFamily="18" charset="0"/>
              </a:rPr>
              <a:t> </a:t>
            </a:r>
            <a:r>
              <a:rPr lang="en-US" dirty="0" err="1">
                <a:ea typeface="Times New Roman" panose="02020603050405020304" pitchFamily="18" charset="0"/>
              </a:rPr>
              <a:t>tecnologia</a:t>
            </a:r>
            <a:r>
              <a:rPr lang="en-US" dirty="0">
                <a:ea typeface="Times New Roman" panose="02020603050405020304" pitchFamily="18" charset="0"/>
              </a:rPr>
              <a:t> </a:t>
            </a:r>
            <a:r>
              <a:rPr lang="en-US" dirty="0" err="1">
                <a:ea typeface="Times New Roman" panose="02020603050405020304" pitchFamily="18" charset="0"/>
              </a:rPr>
              <a:t>verde</a:t>
            </a:r>
            <a:r>
              <a:rPr lang="en-US" dirty="0">
                <a:ea typeface="Times New Roman" panose="02020603050405020304" pitchFamily="18" charset="0"/>
              </a:rPr>
              <a:t>, </a:t>
            </a:r>
            <a:r>
              <a:rPr lang="en-US" dirty="0" err="1">
                <a:ea typeface="Times New Roman" panose="02020603050405020304" pitchFamily="18" charset="0"/>
              </a:rPr>
              <a:t>restauração</a:t>
            </a:r>
            <a:r>
              <a:rPr lang="en-US" dirty="0">
                <a:ea typeface="Times New Roman" panose="02020603050405020304" pitchFamily="18" charset="0"/>
              </a:rPr>
              <a:t> de </a:t>
            </a:r>
            <a:r>
              <a:rPr lang="en-US" dirty="0" err="1">
                <a:ea typeface="Times New Roman" panose="02020603050405020304" pitchFamily="18" charset="0"/>
              </a:rPr>
              <a:t>ecossistemas</a:t>
            </a:r>
            <a:r>
              <a:rPr lang="en-US" dirty="0">
                <a:ea typeface="Times New Roman" panose="02020603050405020304" pitchFamily="18" charset="0"/>
              </a:rPr>
              <a:t> e </a:t>
            </a:r>
            <a:r>
              <a:rPr lang="en-US" dirty="0" err="1">
                <a:ea typeface="Times New Roman" panose="02020603050405020304" pitchFamily="18" charset="0"/>
              </a:rPr>
              <a:t>minimização</a:t>
            </a:r>
            <a:r>
              <a:rPr lang="en-US" dirty="0">
                <a:ea typeface="Times New Roman" panose="02020603050405020304" pitchFamily="18" charset="0"/>
              </a:rPr>
              <a:t> de </a:t>
            </a:r>
            <a:r>
              <a:rPr lang="en-US" dirty="0" err="1">
                <a:ea typeface="Times New Roman" panose="02020603050405020304" pitchFamily="18" charset="0"/>
              </a:rPr>
              <a:t>resíduos</a:t>
            </a:r>
            <a:r>
              <a:rPr lang="en-US" dirty="0">
                <a:ea typeface="Times New Roman" panose="02020603050405020304" pitchFamily="18" charset="0"/>
              </a:rPr>
              <a:t> </a:t>
            </a:r>
            <a:r>
              <a:rPr lang="en-US" dirty="0" err="1">
                <a:ea typeface="Times New Roman" panose="02020603050405020304" pitchFamily="18" charset="0"/>
              </a:rPr>
              <a:t>por</a:t>
            </a:r>
            <a:r>
              <a:rPr lang="en-US" dirty="0">
                <a:ea typeface="Times New Roman" panose="02020603050405020304" pitchFamily="18" charset="0"/>
              </a:rPr>
              <a:t> </a:t>
            </a:r>
            <a:r>
              <a:rPr lang="en-US" dirty="0" err="1">
                <a:ea typeface="Times New Roman" panose="02020603050405020304" pitchFamily="18" charset="0"/>
              </a:rPr>
              <a:t>meio</a:t>
            </a:r>
            <a:r>
              <a:rPr lang="en-US" dirty="0">
                <a:ea typeface="Times New Roman" panose="02020603050405020304" pitchFamily="18" charset="0"/>
              </a:rPr>
              <a:t> de </a:t>
            </a:r>
            <a:r>
              <a:rPr lang="en-US" dirty="0" err="1">
                <a:ea typeface="Times New Roman" panose="02020603050405020304" pitchFamily="18" charset="0"/>
              </a:rPr>
              <a:t>abordagens</a:t>
            </a:r>
            <a:r>
              <a:rPr lang="en-US" dirty="0">
                <a:ea typeface="Times New Roman" panose="02020603050405020304" pitchFamily="18" charset="0"/>
              </a:rPr>
              <a:t> de </a:t>
            </a:r>
            <a:r>
              <a:rPr lang="en-US" dirty="0" err="1">
                <a:ea typeface="Times New Roman" panose="02020603050405020304" pitchFamily="18" charset="0"/>
              </a:rPr>
              <a:t>economia</a:t>
            </a:r>
            <a:r>
              <a:rPr lang="en-US" dirty="0">
                <a:ea typeface="Times New Roman" panose="02020603050405020304" pitchFamily="18" charset="0"/>
              </a:rPr>
              <a:t> circular. </a:t>
            </a:r>
            <a:r>
              <a:rPr lang="en-US" dirty="0" err="1">
                <a:ea typeface="Times New Roman" panose="02020603050405020304" pitchFamily="18" charset="0"/>
              </a:rPr>
              <a:t>Essas</a:t>
            </a:r>
            <a:r>
              <a:rPr lang="en-US" dirty="0">
                <a:ea typeface="Times New Roman" panose="02020603050405020304" pitchFamily="18" charset="0"/>
              </a:rPr>
              <a:t> </a:t>
            </a:r>
            <a:r>
              <a:rPr lang="en-US" dirty="0" err="1">
                <a:ea typeface="Times New Roman" panose="02020603050405020304" pitchFamily="18" charset="0"/>
              </a:rPr>
              <a:t>abordagens</a:t>
            </a:r>
            <a:r>
              <a:rPr lang="en-US" dirty="0">
                <a:ea typeface="Times New Roman" panose="02020603050405020304" pitchFamily="18" charset="0"/>
              </a:rPr>
              <a:t>, </a:t>
            </a:r>
            <a:r>
              <a:rPr lang="en-US" dirty="0" err="1">
                <a:ea typeface="Times New Roman" panose="02020603050405020304" pitchFamily="18" charset="0"/>
              </a:rPr>
              <a:t>para</a:t>
            </a:r>
            <a:r>
              <a:rPr lang="en-US" dirty="0">
                <a:ea typeface="Times New Roman" panose="02020603050405020304" pitchFamily="18" charset="0"/>
              </a:rPr>
              <a:t> </a:t>
            </a:r>
            <a:r>
              <a:rPr lang="en-US" dirty="0" err="1">
                <a:ea typeface="Times New Roman" panose="02020603050405020304" pitchFamily="18" charset="0"/>
              </a:rPr>
              <a:t>citar</a:t>
            </a:r>
            <a:r>
              <a:rPr lang="en-US" dirty="0">
                <a:ea typeface="Times New Roman" panose="02020603050405020304" pitchFamily="18" charset="0"/>
              </a:rPr>
              <a:t> </a:t>
            </a:r>
            <a:r>
              <a:rPr lang="en-US" dirty="0" err="1">
                <a:ea typeface="Times New Roman" panose="02020603050405020304" pitchFamily="18" charset="0"/>
              </a:rPr>
              <a:t>apenas</a:t>
            </a:r>
            <a:r>
              <a:rPr lang="en-US" dirty="0">
                <a:ea typeface="Times New Roman" panose="02020603050405020304" pitchFamily="18" charset="0"/>
              </a:rPr>
              <a:t> </a:t>
            </a:r>
            <a:r>
              <a:rPr lang="en-US" dirty="0" err="1">
                <a:ea typeface="Times New Roman" panose="02020603050405020304" pitchFamily="18" charset="0"/>
              </a:rPr>
              <a:t>algumas</a:t>
            </a:r>
            <a:r>
              <a:rPr lang="en-US" dirty="0">
                <a:ea typeface="Times New Roman" panose="02020603050405020304" pitchFamily="18" charset="0"/>
              </a:rPr>
              <a:t>, </a:t>
            </a:r>
            <a:r>
              <a:rPr lang="en-US" dirty="0" err="1">
                <a:ea typeface="Times New Roman" panose="02020603050405020304" pitchFamily="18" charset="0"/>
              </a:rPr>
              <a:t>serão</a:t>
            </a:r>
            <a:r>
              <a:rPr lang="en-US" dirty="0">
                <a:ea typeface="Times New Roman" panose="02020603050405020304" pitchFamily="18" charset="0"/>
              </a:rPr>
              <a:t> </a:t>
            </a:r>
            <a:r>
              <a:rPr lang="en-US" dirty="0" err="1">
                <a:ea typeface="Times New Roman" panose="02020603050405020304" pitchFamily="18" charset="0"/>
              </a:rPr>
              <a:t>decisivas</a:t>
            </a:r>
            <a:r>
              <a:rPr lang="en-US" dirty="0">
                <a:ea typeface="Times New Roman" panose="02020603050405020304" pitchFamily="18" charset="0"/>
              </a:rPr>
              <a:t> </a:t>
            </a:r>
            <a:r>
              <a:rPr lang="en-US" dirty="0" err="1">
                <a:ea typeface="Times New Roman" panose="02020603050405020304" pitchFamily="18" charset="0"/>
              </a:rPr>
              <a:t>para</a:t>
            </a:r>
            <a:r>
              <a:rPr lang="en-US" dirty="0">
                <a:ea typeface="Times New Roman" panose="02020603050405020304" pitchFamily="18" charset="0"/>
              </a:rPr>
              <a:t> </a:t>
            </a:r>
            <a:r>
              <a:rPr lang="en-US" dirty="0" err="1">
                <a:ea typeface="Times New Roman" panose="02020603050405020304" pitchFamily="18" charset="0"/>
              </a:rPr>
              <a:t>minimizar</a:t>
            </a:r>
            <a:r>
              <a:rPr lang="en-US" dirty="0">
                <a:ea typeface="Times New Roman" panose="02020603050405020304" pitchFamily="18" charset="0"/>
              </a:rPr>
              <a:t> </a:t>
            </a:r>
            <a:r>
              <a:rPr lang="en-US" dirty="0" err="1">
                <a:ea typeface="Times New Roman" panose="02020603050405020304" pitchFamily="18" charset="0"/>
              </a:rPr>
              <a:t>os</a:t>
            </a:r>
            <a:r>
              <a:rPr lang="en-US" dirty="0">
                <a:ea typeface="Times New Roman" panose="02020603050405020304" pitchFamily="18" charset="0"/>
              </a:rPr>
              <a:t> </a:t>
            </a:r>
            <a:r>
              <a:rPr lang="en-US" dirty="0" err="1">
                <a:ea typeface="Times New Roman" panose="02020603050405020304" pitchFamily="18" charset="0"/>
              </a:rPr>
              <a:t>efeitos</a:t>
            </a:r>
            <a:r>
              <a:rPr lang="en-US" dirty="0">
                <a:ea typeface="Times New Roman" panose="02020603050405020304" pitchFamily="18" charset="0"/>
              </a:rPr>
              <a:t> </a:t>
            </a:r>
            <a:r>
              <a:rPr lang="en-US" dirty="0" err="1">
                <a:ea typeface="Times New Roman" panose="02020603050405020304" pitchFamily="18" charset="0"/>
              </a:rPr>
              <a:t>adversos</a:t>
            </a:r>
            <a:r>
              <a:rPr lang="en-US" dirty="0">
                <a:ea typeface="Times New Roman" panose="02020603050405020304" pitchFamily="18" charset="0"/>
              </a:rPr>
              <a:t> das </a:t>
            </a:r>
            <a:r>
              <a:rPr lang="en-US" dirty="0" err="1">
                <a:ea typeface="Times New Roman" panose="02020603050405020304" pitchFamily="18" charset="0"/>
              </a:rPr>
              <a:t>mudanças</a:t>
            </a:r>
            <a:r>
              <a:rPr lang="en-US" dirty="0">
                <a:ea typeface="Times New Roman" panose="02020603050405020304" pitchFamily="18" charset="0"/>
              </a:rPr>
              <a:t> </a:t>
            </a:r>
            <a:r>
              <a:rPr lang="en-US" dirty="0" err="1">
                <a:ea typeface="Times New Roman" panose="02020603050405020304" pitchFamily="18" charset="0"/>
              </a:rPr>
              <a:t>climáticas</a:t>
            </a:r>
            <a:r>
              <a:rPr lang="en-US" dirty="0">
                <a:ea typeface="Times New Roman" panose="02020603050405020304" pitchFamily="18" charset="0"/>
              </a:rPr>
              <a:t>.</a:t>
            </a:r>
          </a:p>
          <a:p>
            <a:pPr algn="just"/>
            <a:r>
              <a:rPr lang="en-US" dirty="0">
                <a:ea typeface="Times New Roman" panose="02020603050405020304" pitchFamily="18" charset="0"/>
              </a:rPr>
              <a:t> </a:t>
            </a:r>
          </a:p>
          <a:p>
            <a:pPr algn="just"/>
            <a:r>
              <a:rPr lang="en-US" dirty="0" err="1">
                <a:ea typeface="Times New Roman" panose="02020603050405020304" pitchFamily="18" charset="0"/>
              </a:rPr>
              <a:t>Os</a:t>
            </a:r>
            <a:r>
              <a:rPr lang="en-US" dirty="0">
                <a:ea typeface="Times New Roman" panose="02020603050405020304" pitchFamily="18" charset="0"/>
              </a:rPr>
              <a:t> </a:t>
            </a:r>
            <a:r>
              <a:rPr lang="en-US" dirty="0" err="1">
                <a:ea typeface="Times New Roman" panose="02020603050405020304" pitchFamily="18" charset="0"/>
              </a:rPr>
              <a:t>mercados</a:t>
            </a:r>
            <a:r>
              <a:rPr lang="en-US" dirty="0">
                <a:ea typeface="Times New Roman" panose="02020603050405020304" pitchFamily="18" charset="0"/>
              </a:rPr>
              <a:t> </a:t>
            </a:r>
            <a:r>
              <a:rPr lang="en-US" dirty="0" err="1">
                <a:ea typeface="Times New Roman" panose="02020603050405020304" pitchFamily="18" charset="0"/>
              </a:rPr>
              <a:t>que</a:t>
            </a:r>
            <a:r>
              <a:rPr lang="en-US" dirty="0">
                <a:ea typeface="Times New Roman" panose="02020603050405020304" pitchFamily="18" charset="0"/>
              </a:rPr>
              <a:t> </a:t>
            </a:r>
            <a:r>
              <a:rPr lang="en-US" dirty="0" err="1">
                <a:ea typeface="Times New Roman" panose="02020603050405020304" pitchFamily="18" charset="0"/>
              </a:rPr>
              <a:t>fornecem</a:t>
            </a:r>
            <a:r>
              <a:rPr lang="en-US" dirty="0">
                <a:ea typeface="Times New Roman" panose="02020603050405020304" pitchFamily="18" charset="0"/>
              </a:rPr>
              <a:t> total </a:t>
            </a:r>
            <a:r>
              <a:rPr lang="en-US" dirty="0" err="1">
                <a:ea typeface="Times New Roman" panose="02020603050405020304" pitchFamily="18" charset="0"/>
              </a:rPr>
              <a:t>transparência</a:t>
            </a:r>
            <a:r>
              <a:rPr lang="en-US" dirty="0">
                <a:ea typeface="Times New Roman" panose="02020603050405020304" pitchFamily="18" charset="0"/>
              </a:rPr>
              <a:t> </a:t>
            </a:r>
            <a:r>
              <a:rPr lang="en-US" dirty="0" err="1">
                <a:ea typeface="Times New Roman" panose="02020603050405020304" pitchFamily="18" charset="0"/>
              </a:rPr>
              <a:t>em</a:t>
            </a:r>
            <a:r>
              <a:rPr lang="en-US" dirty="0">
                <a:ea typeface="Times New Roman" panose="02020603050405020304" pitchFamily="18" charset="0"/>
              </a:rPr>
              <a:t> </a:t>
            </a:r>
            <a:r>
              <a:rPr lang="en-US" dirty="0" err="1">
                <a:ea typeface="Times New Roman" panose="02020603050405020304" pitchFamily="18" charset="0"/>
              </a:rPr>
              <a:t>termos</a:t>
            </a:r>
            <a:r>
              <a:rPr lang="en-US" dirty="0">
                <a:ea typeface="Times New Roman" panose="02020603050405020304" pitchFamily="18" charset="0"/>
              </a:rPr>
              <a:t> de </a:t>
            </a:r>
            <a:r>
              <a:rPr lang="en-US" dirty="0" err="1">
                <a:ea typeface="Times New Roman" panose="02020603050405020304" pitchFamily="18" charset="0"/>
              </a:rPr>
              <a:t>impacto</a:t>
            </a:r>
            <a:r>
              <a:rPr lang="en-US" dirty="0">
                <a:ea typeface="Times New Roman" panose="02020603050405020304" pitchFamily="18" charset="0"/>
              </a:rPr>
              <a:t> e </a:t>
            </a:r>
            <a:r>
              <a:rPr lang="en-US" dirty="0" err="1">
                <a:ea typeface="Times New Roman" panose="02020603050405020304" pitchFamily="18" charset="0"/>
              </a:rPr>
              <a:t>medição</a:t>
            </a:r>
            <a:r>
              <a:rPr lang="en-US" dirty="0">
                <a:ea typeface="Times New Roman" panose="02020603050405020304" pitchFamily="18" charset="0"/>
              </a:rPr>
              <a:t> </a:t>
            </a:r>
            <a:r>
              <a:rPr lang="en-US" dirty="0" err="1">
                <a:ea typeface="Times New Roman" panose="02020603050405020304" pitchFamily="18" charset="0"/>
              </a:rPr>
              <a:t>precisa</a:t>
            </a:r>
            <a:r>
              <a:rPr lang="en-US" dirty="0">
                <a:ea typeface="Times New Roman" panose="02020603050405020304" pitchFamily="18" charset="0"/>
              </a:rPr>
              <a:t> </a:t>
            </a:r>
            <a:r>
              <a:rPr lang="en-US" dirty="0" err="1">
                <a:ea typeface="Times New Roman" panose="02020603050405020304" pitchFamily="18" charset="0"/>
              </a:rPr>
              <a:t>ao</a:t>
            </a:r>
            <a:r>
              <a:rPr lang="en-US" dirty="0">
                <a:ea typeface="Times New Roman" panose="02020603050405020304" pitchFamily="18" charset="0"/>
              </a:rPr>
              <a:t> </a:t>
            </a:r>
            <a:r>
              <a:rPr lang="en-US" dirty="0" err="1">
                <a:ea typeface="Times New Roman" panose="02020603050405020304" pitchFamily="18" charset="0"/>
              </a:rPr>
              <a:t>longo</a:t>
            </a:r>
            <a:r>
              <a:rPr lang="en-US" dirty="0">
                <a:ea typeface="Times New Roman" panose="02020603050405020304" pitchFamily="18" charset="0"/>
              </a:rPr>
              <a:t> da </a:t>
            </a:r>
            <a:r>
              <a:rPr lang="en-US" dirty="0" err="1">
                <a:ea typeface="Times New Roman" panose="02020603050405020304" pitchFamily="18" charset="0"/>
              </a:rPr>
              <a:t>cadeia</a:t>
            </a:r>
            <a:r>
              <a:rPr lang="en-US" dirty="0">
                <a:ea typeface="Times New Roman" panose="02020603050405020304" pitchFamily="18" charset="0"/>
              </a:rPr>
              <a:t> de valor, </a:t>
            </a:r>
            <a:r>
              <a:rPr lang="en-US" dirty="0" err="1">
                <a:ea typeface="Times New Roman" panose="02020603050405020304" pitchFamily="18" charset="0"/>
              </a:rPr>
              <a:t>que</a:t>
            </a:r>
            <a:r>
              <a:rPr lang="en-US" dirty="0">
                <a:ea typeface="Times New Roman" panose="02020603050405020304" pitchFamily="18" charset="0"/>
              </a:rPr>
              <a:t> são </a:t>
            </a:r>
            <a:r>
              <a:rPr lang="en-US" dirty="0" err="1">
                <a:ea typeface="Times New Roman" panose="02020603050405020304" pitchFamily="18" charset="0"/>
              </a:rPr>
              <a:t>escaláveis</a:t>
            </a:r>
            <a:r>
              <a:rPr lang="en-US" dirty="0">
                <a:ea typeface="Times New Roman" panose="02020603050405020304" pitchFamily="18" charset="0"/>
              </a:rPr>
              <a:t> </a:t>
            </a:r>
            <a:r>
              <a:rPr lang="en-US" dirty="0" err="1">
                <a:ea typeface="Times New Roman" panose="02020603050405020304" pitchFamily="18" charset="0"/>
              </a:rPr>
              <a:t>para</a:t>
            </a:r>
            <a:r>
              <a:rPr lang="en-US" dirty="0">
                <a:ea typeface="Times New Roman" panose="02020603050405020304" pitchFamily="18" charset="0"/>
              </a:rPr>
              <a:t> </a:t>
            </a:r>
            <a:r>
              <a:rPr lang="en-US" dirty="0" err="1">
                <a:ea typeface="Times New Roman" panose="02020603050405020304" pitchFamily="18" charset="0"/>
              </a:rPr>
              <a:t>muitos</a:t>
            </a:r>
            <a:r>
              <a:rPr lang="en-US" dirty="0">
                <a:ea typeface="Times New Roman" panose="02020603050405020304" pitchFamily="18" charset="0"/>
              </a:rPr>
              <a:t> </a:t>
            </a:r>
            <a:r>
              <a:rPr lang="en-US" dirty="0" err="1">
                <a:ea typeface="Times New Roman" panose="02020603050405020304" pitchFamily="18" charset="0"/>
              </a:rPr>
              <a:t>participantes</a:t>
            </a:r>
            <a:r>
              <a:rPr lang="en-US" dirty="0">
                <a:ea typeface="Times New Roman" panose="02020603050405020304" pitchFamily="18" charset="0"/>
              </a:rPr>
              <a:t> do </a:t>
            </a:r>
            <a:r>
              <a:rPr lang="en-US" dirty="0" err="1">
                <a:ea typeface="Times New Roman" panose="02020603050405020304" pitchFamily="18" charset="0"/>
              </a:rPr>
              <a:t>mercado</a:t>
            </a:r>
            <a:r>
              <a:rPr lang="en-US" dirty="0">
                <a:ea typeface="Times New Roman" panose="02020603050405020304" pitchFamily="18" charset="0"/>
              </a:rPr>
              <a:t>, </a:t>
            </a:r>
            <a:r>
              <a:rPr lang="en-US" dirty="0" err="1">
                <a:ea typeface="Times New Roman" panose="02020603050405020304" pitchFamily="18" charset="0"/>
              </a:rPr>
              <a:t>podem</a:t>
            </a:r>
            <a:r>
              <a:rPr lang="en-US" dirty="0">
                <a:ea typeface="Times New Roman" panose="02020603050405020304" pitchFamily="18" charset="0"/>
              </a:rPr>
              <a:t> </a:t>
            </a:r>
            <a:r>
              <a:rPr lang="en-US" dirty="0" err="1">
                <a:ea typeface="Times New Roman" panose="02020603050405020304" pitchFamily="18" charset="0"/>
              </a:rPr>
              <a:t>usar</a:t>
            </a:r>
            <a:r>
              <a:rPr lang="en-US" dirty="0">
                <a:ea typeface="Times New Roman" panose="02020603050405020304" pitchFamily="18" charset="0"/>
              </a:rPr>
              <a:t> </a:t>
            </a:r>
            <a:r>
              <a:rPr lang="en-US" dirty="0" err="1">
                <a:ea typeface="Times New Roman" panose="02020603050405020304" pitchFamily="18" charset="0"/>
              </a:rPr>
              <a:t>os</a:t>
            </a:r>
            <a:r>
              <a:rPr lang="en-US" dirty="0">
                <a:ea typeface="Times New Roman" panose="02020603050405020304" pitchFamily="18" charset="0"/>
              </a:rPr>
              <a:t> </a:t>
            </a:r>
            <a:r>
              <a:rPr lang="en-US" dirty="0" err="1">
                <a:ea typeface="Times New Roman" panose="02020603050405020304" pitchFamily="18" charset="0"/>
              </a:rPr>
              <a:t>mecanismos</a:t>
            </a:r>
            <a:r>
              <a:rPr lang="en-US" dirty="0">
                <a:ea typeface="Times New Roman" panose="02020603050405020304" pitchFamily="18" charset="0"/>
              </a:rPr>
              <a:t> </a:t>
            </a:r>
            <a:r>
              <a:rPr lang="en-US" dirty="0" err="1">
                <a:ea typeface="Times New Roman" panose="02020603050405020304" pitchFamily="18" charset="0"/>
              </a:rPr>
              <a:t>comprovados</a:t>
            </a:r>
            <a:r>
              <a:rPr lang="en-US" dirty="0">
                <a:ea typeface="Times New Roman" panose="02020603050405020304" pitchFamily="18" charset="0"/>
              </a:rPr>
              <a:t> do </a:t>
            </a:r>
            <a:r>
              <a:rPr lang="en-US" dirty="0" err="1">
                <a:ea typeface="Times New Roman" panose="02020603050405020304" pitchFamily="18" charset="0"/>
              </a:rPr>
              <a:t>nosso</a:t>
            </a:r>
            <a:r>
              <a:rPr lang="en-US" dirty="0">
                <a:ea typeface="Times New Roman" panose="02020603050405020304" pitchFamily="18" charset="0"/>
              </a:rPr>
              <a:t> </a:t>
            </a:r>
            <a:r>
              <a:rPr lang="en-US" dirty="0" err="1">
                <a:ea typeface="Times New Roman" panose="02020603050405020304" pitchFamily="18" charset="0"/>
              </a:rPr>
              <a:t>sistema</a:t>
            </a:r>
            <a:r>
              <a:rPr lang="en-US" dirty="0">
                <a:ea typeface="Times New Roman" panose="02020603050405020304" pitchFamily="18" charset="0"/>
              </a:rPr>
              <a:t> </a:t>
            </a:r>
            <a:r>
              <a:rPr lang="en-US" dirty="0" err="1">
                <a:ea typeface="Times New Roman" panose="02020603050405020304" pitchFamily="18" charset="0"/>
              </a:rPr>
              <a:t>económico</a:t>
            </a:r>
            <a:r>
              <a:rPr lang="en-US" dirty="0">
                <a:ea typeface="Times New Roman" panose="02020603050405020304" pitchFamily="18" charset="0"/>
              </a:rPr>
              <a:t> e </a:t>
            </a:r>
            <a:r>
              <a:rPr lang="en-US" dirty="0" err="1">
                <a:ea typeface="Times New Roman" panose="02020603050405020304" pitchFamily="18" charset="0"/>
              </a:rPr>
              <a:t>ajudar</a:t>
            </a:r>
            <a:r>
              <a:rPr lang="en-US" dirty="0">
                <a:ea typeface="Times New Roman" panose="02020603050405020304" pitchFamily="18" charset="0"/>
              </a:rPr>
              <a:t> a </a:t>
            </a:r>
            <a:r>
              <a:rPr lang="en-US" dirty="0" err="1">
                <a:ea typeface="Times New Roman" panose="02020603050405020304" pitchFamily="18" charset="0"/>
              </a:rPr>
              <a:t>conduzir</a:t>
            </a:r>
            <a:r>
              <a:rPr lang="en-US" dirty="0">
                <a:ea typeface="Times New Roman" panose="02020603050405020304" pitchFamily="18" charset="0"/>
              </a:rPr>
              <a:t> o </a:t>
            </a:r>
            <a:r>
              <a:rPr lang="en-US" dirty="0" err="1">
                <a:ea typeface="Times New Roman" panose="02020603050405020304" pitchFamily="18" charset="0"/>
              </a:rPr>
              <a:t>sistema</a:t>
            </a:r>
            <a:r>
              <a:rPr lang="en-US" dirty="0">
                <a:ea typeface="Times New Roman" panose="02020603050405020304" pitchFamily="18" charset="0"/>
              </a:rPr>
              <a:t> </a:t>
            </a:r>
            <a:r>
              <a:rPr lang="en-US" dirty="0" err="1">
                <a:ea typeface="Times New Roman" panose="02020603050405020304" pitchFamily="18" charset="0"/>
              </a:rPr>
              <a:t>em</a:t>
            </a:r>
            <a:r>
              <a:rPr lang="en-US" dirty="0">
                <a:ea typeface="Times New Roman" panose="02020603050405020304" pitchFamily="18" charset="0"/>
              </a:rPr>
              <a:t> </a:t>
            </a:r>
            <a:r>
              <a:rPr lang="en-US" dirty="0" err="1">
                <a:ea typeface="Times New Roman" panose="02020603050405020304" pitchFamily="18" charset="0"/>
              </a:rPr>
              <a:t>direção</a:t>
            </a:r>
            <a:r>
              <a:rPr lang="en-US" dirty="0">
                <a:ea typeface="Times New Roman" panose="02020603050405020304" pitchFamily="18" charset="0"/>
              </a:rPr>
              <a:t> a </a:t>
            </a:r>
            <a:r>
              <a:rPr lang="en-US" dirty="0" err="1">
                <a:ea typeface="Times New Roman" panose="02020603050405020304" pitchFamily="18" charset="0"/>
              </a:rPr>
              <a:t>uma</a:t>
            </a:r>
            <a:r>
              <a:rPr lang="en-US" dirty="0">
                <a:ea typeface="Times New Roman" panose="02020603050405020304" pitchFamily="18" charset="0"/>
              </a:rPr>
              <a:t> </a:t>
            </a:r>
            <a:r>
              <a:rPr lang="en-US" dirty="0" err="1">
                <a:ea typeface="Times New Roman" panose="02020603050405020304" pitchFamily="18" charset="0"/>
              </a:rPr>
              <a:t>economia</a:t>
            </a:r>
            <a:r>
              <a:rPr lang="en-US" dirty="0">
                <a:ea typeface="Times New Roman" panose="02020603050405020304" pitchFamily="18" charset="0"/>
              </a:rPr>
              <a:t> </a:t>
            </a:r>
            <a:r>
              <a:rPr lang="en-US" dirty="0" err="1">
                <a:ea typeface="Times New Roman" panose="02020603050405020304" pitchFamily="18" charset="0"/>
              </a:rPr>
              <a:t>líquida</a:t>
            </a:r>
            <a:r>
              <a:rPr lang="en-US" dirty="0">
                <a:ea typeface="Times New Roman" panose="02020603050405020304" pitchFamily="18" charset="0"/>
              </a:rPr>
              <a:t> zero. Mas as </a:t>
            </a:r>
            <a:r>
              <a:rPr lang="en-US" dirty="0" err="1">
                <a:ea typeface="Times New Roman" panose="02020603050405020304" pitchFamily="18" charset="0"/>
              </a:rPr>
              <a:t>externalidades</a:t>
            </a:r>
            <a:r>
              <a:rPr lang="en-US" dirty="0">
                <a:ea typeface="Times New Roman" panose="02020603050405020304" pitchFamily="18" charset="0"/>
              </a:rPr>
              <a:t> e as </a:t>
            </a:r>
            <a:r>
              <a:rPr lang="en-US" dirty="0" err="1">
                <a:ea typeface="Times New Roman" panose="02020603050405020304" pitchFamily="18" charset="0"/>
              </a:rPr>
              <a:t>partes</a:t>
            </a:r>
            <a:r>
              <a:rPr lang="en-US" dirty="0">
                <a:ea typeface="Times New Roman" panose="02020603050405020304" pitchFamily="18" charset="0"/>
              </a:rPr>
              <a:t> </a:t>
            </a:r>
            <a:r>
              <a:rPr lang="en-US" dirty="0" err="1">
                <a:ea typeface="Times New Roman" panose="02020603050405020304" pitchFamily="18" charset="0"/>
              </a:rPr>
              <a:t>interessadas</a:t>
            </a:r>
            <a:r>
              <a:rPr lang="en-US" dirty="0">
                <a:ea typeface="Times New Roman" panose="02020603050405020304" pitchFamily="18" charset="0"/>
              </a:rPr>
              <a:t> </a:t>
            </a:r>
            <a:r>
              <a:rPr lang="en-US" dirty="0" err="1">
                <a:ea typeface="Times New Roman" panose="02020603050405020304" pitchFamily="18" charset="0"/>
              </a:rPr>
              <a:t>precisam</a:t>
            </a:r>
            <a:r>
              <a:rPr lang="en-US" dirty="0">
                <a:ea typeface="Times New Roman" panose="02020603050405020304" pitchFamily="18" charset="0"/>
              </a:rPr>
              <a:t> de </a:t>
            </a:r>
            <a:r>
              <a:rPr lang="en-US" dirty="0" err="1">
                <a:ea typeface="Times New Roman" panose="02020603050405020304" pitchFamily="18" charset="0"/>
              </a:rPr>
              <a:t>ser</a:t>
            </a:r>
            <a:r>
              <a:rPr lang="en-US" dirty="0">
                <a:ea typeface="Times New Roman" panose="02020603050405020304" pitchFamily="18" charset="0"/>
              </a:rPr>
              <a:t> </a:t>
            </a:r>
            <a:r>
              <a:rPr lang="en-US" dirty="0" err="1">
                <a:ea typeface="Times New Roman" panose="02020603050405020304" pitchFamily="18" charset="0"/>
              </a:rPr>
              <a:t>adequadamente</a:t>
            </a:r>
            <a:r>
              <a:rPr lang="en-US" dirty="0">
                <a:ea typeface="Times New Roman" panose="02020603050405020304" pitchFamily="18" charset="0"/>
              </a:rPr>
              <a:t> </a:t>
            </a:r>
            <a:r>
              <a:rPr lang="en-US" dirty="0" err="1">
                <a:ea typeface="Times New Roman" panose="02020603050405020304" pitchFamily="18" charset="0"/>
              </a:rPr>
              <a:t>representadas</a:t>
            </a:r>
            <a:r>
              <a:rPr lang="en-US" dirty="0">
                <a:ea typeface="Times New Roman" panose="02020603050405020304" pitchFamily="18" charset="0"/>
              </a:rPr>
              <a:t> e </a:t>
            </a:r>
            <a:r>
              <a:rPr lang="en-US" dirty="0" err="1">
                <a:ea typeface="Times New Roman" panose="02020603050405020304" pitchFamily="18" charset="0"/>
              </a:rPr>
              <a:t>contabilizadas</a:t>
            </a:r>
            <a:r>
              <a:rPr lang="en-US" dirty="0">
                <a:ea typeface="Times New Roman" panose="02020603050405020304" pitchFamily="18" charset="0"/>
              </a:rPr>
              <a:t>. </a:t>
            </a:r>
          </a:p>
        </p:txBody>
      </p:sp>
      <p:pic>
        <p:nvPicPr>
          <p:cNvPr id="17" name="Picture 16">
            <a:extLst>
              <a:ext uri="{FF2B5EF4-FFF2-40B4-BE49-F238E27FC236}">
                <a16:creationId xmlns:a16="http://schemas.microsoft.com/office/drawing/2014/main" id="{98F3586B-C623-4925-5801-67E2EC59F6EF}"/>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4003827" y="773113"/>
            <a:ext cx="3555848" cy="9918700"/>
          </a:xfrm>
          <a:prstGeom prst="rect">
            <a:avLst/>
          </a:prstGeom>
        </p:spPr>
      </p:pic>
      <p:grpSp>
        <p:nvGrpSpPr>
          <p:cNvPr id="39" name="Group 38">
            <a:extLst>
              <a:ext uri="{FF2B5EF4-FFF2-40B4-BE49-F238E27FC236}">
                <a16:creationId xmlns:a16="http://schemas.microsoft.com/office/drawing/2014/main" id="{F7C57F36-D8EB-D64B-F81B-6C955573C996}"/>
              </a:ext>
            </a:extLst>
          </p:cNvPr>
          <p:cNvGrpSpPr/>
          <p:nvPr/>
        </p:nvGrpSpPr>
        <p:grpSpPr>
          <a:xfrm flipH="1">
            <a:off x="5193447" y="8599913"/>
            <a:ext cx="2590078" cy="2250924"/>
            <a:chOff x="-220413" y="5470274"/>
            <a:chExt cx="2590078" cy="2250924"/>
          </a:xfrm>
        </p:grpSpPr>
        <p:sp>
          <p:nvSpPr>
            <p:cNvPr id="40" name="Freeform 39">
              <a:extLst>
                <a:ext uri="{FF2B5EF4-FFF2-40B4-BE49-F238E27FC236}">
                  <a16:creationId xmlns:a16="http://schemas.microsoft.com/office/drawing/2014/main" id="{B3DD26AC-1D77-4C85-AB5F-2702A5201359}"/>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1" name="Freeform 40">
              <a:extLst>
                <a:ext uri="{FF2B5EF4-FFF2-40B4-BE49-F238E27FC236}">
                  <a16:creationId xmlns:a16="http://schemas.microsoft.com/office/drawing/2014/main" id="{C9DB638F-2419-D01A-E1EB-F4AD625AD229}"/>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2" name="Freeform 41">
              <a:extLst>
                <a:ext uri="{FF2B5EF4-FFF2-40B4-BE49-F238E27FC236}">
                  <a16:creationId xmlns:a16="http://schemas.microsoft.com/office/drawing/2014/main" id="{82F95CE0-CD5D-48AC-947A-A32F778746AC}"/>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7" name="Freeform 46">
              <a:extLst>
                <a:ext uri="{FF2B5EF4-FFF2-40B4-BE49-F238E27FC236}">
                  <a16:creationId xmlns:a16="http://schemas.microsoft.com/office/drawing/2014/main" id="{CCD55A76-1FF8-5833-3C0E-BC1EE5E0BA3F}"/>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8" name="Freeform 47">
              <a:extLst>
                <a:ext uri="{FF2B5EF4-FFF2-40B4-BE49-F238E27FC236}">
                  <a16:creationId xmlns:a16="http://schemas.microsoft.com/office/drawing/2014/main" id="{CE9905D1-D895-63A3-E0DC-081FAC75FF99}"/>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9" name="Freeform 48">
              <a:extLst>
                <a:ext uri="{FF2B5EF4-FFF2-40B4-BE49-F238E27FC236}">
                  <a16:creationId xmlns:a16="http://schemas.microsoft.com/office/drawing/2014/main" id="{7C95D5BD-4EDD-6125-F05F-632DF701AA59}"/>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0" name="Freeform 49">
              <a:extLst>
                <a:ext uri="{FF2B5EF4-FFF2-40B4-BE49-F238E27FC236}">
                  <a16:creationId xmlns:a16="http://schemas.microsoft.com/office/drawing/2014/main" id="{AA476871-B173-AA17-CBE3-EC2E1596E6A8}"/>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1" name="Freeform 50">
              <a:extLst>
                <a:ext uri="{FF2B5EF4-FFF2-40B4-BE49-F238E27FC236}">
                  <a16:creationId xmlns:a16="http://schemas.microsoft.com/office/drawing/2014/main" id="{C94DF5EE-09F3-712A-0AC1-2EFCB3E4D741}"/>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2" name="Freeform 51">
              <a:extLst>
                <a:ext uri="{FF2B5EF4-FFF2-40B4-BE49-F238E27FC236}">
                  <a16:creationId xmlns:a16="http://schemas.microsoft.com/office/drawing/2014/main" id="{6DA0E052-3FAB-0716-8F3E-7D0BB2B6572E}"/>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3" name="Freeform 52">
              <a:extLst>
                <a:ext uri="{FF2B5EF4-FFF2-40B4-BE49-F238E27FC236}">
                  <a16:creationId xmlns:a16="http://schemas.microsoft.com/office/drawing/2014/main" id="{830FEB58-8267-72AA-AC90-946D7BD8DFED}"/>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4" name="Freeform 53">
              <a:extLst>
                <a:ext uri="{FF2B5EF4-FFF2-40B4-BE49-F238E27FC236}">
                  <a16:creationId xmlns:a16="http://schemas.microsoft.com/office/drawing/2014/main" id="{E88BE38E-AAAF-120E-4300-C20137E4DE88}"/>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5" name="Freeform 54">
              <a:extLst>
                <a:ext uri="{FF2B5EF4-FFF2-40B4-BE49-F238E27FC236}">
                  <a16:creationId xmlns:a16="http://schemas.microsoft.com/office/drawing/2014/main" id="{EBC13FC7-4209-B336-83F1-4B3BC2A8C9BC}"/>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6" name="Freeform 55">
              <a:extLst>
                <a:ext uri="{FF2B5EF4-FFF2-40B4-BE49-F238E27FC236}">
                  <a16:creationId xmlns:a16="http://schemas.microsoft.com/office/drawing/2014/main" id="{9715D06B-8F4E-E2DB-BE61-66A67072140D}"/>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7" name="Freeform 56">
              <a:extLst>
                <a:ext uri="{FF2B5EF4-FFF2-40B4-BE49-F238E27FC236}">
                  <a16:creationId xmlns:a16="http://schemas.microsoft.com/office/drawing/2014/main" id="{E0C6D282-DB68-AF02-5A2E-6B3964C44C3B}"/>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8" name="Freeform 57">
              <a:extLst>
                <a:ext uri="{FF2B5EF4-FFF2-40B4-BE49-F238E27FC236}">
                  <a16:creationId xmlns:a16="http://schemas.microsoft.com/office/drawing/2014/main" id="{698A949E-AD61-2EDF-5314-7F6695EA93C9}"/>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9" name="Freeform 58">
              <a:extLst>
                <a:ext uri="{FF2B5EF4-FFF2-40B4-BE49-F238E27FC236}">
                  <a16:creationId xmlns:a16="http://schemas.microsoft.com/office/drawing/2014/main" id="{51691E2E-2EFF-754B-7836-3F21AF4E30E5}"/>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60" name="Freeform 59">
              <a:extLst>
                <a:ext uri="{FF2B5EF4-FFF2-40B4-BE49-F238E27FC236}">
                  <a16:creationId xmlns:a16="http://schemas.microsoft.com/office/drawing/2014/main" id="{7D0D68EA-9CFD-133C-81C8-8FB38A0E0B4A}"/>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61" name="Freeform 60">
              <a:extLst>
                <a:ext uri="{FF2B5EF4-FFF2-40B4-BE49-F238E27FC236}">
                  <a16:creationId xmlns:a16="http://schemas.microsoft.com/office/drawing/2014/main" id="{06A705F3-06D8-ED08-FE3E-C0C1DD1A085A}"/>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Tree>
    <p:extLst>
      <p:ext uri="{BB962C8B-B14F-4D97-AF65-F5344CB8AC3E}">
        <p14:creationId xmlns:p14="http://schemas.microsoft.com/office/powerpoint/2010/main" val="22242978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769F0690-8E99-2FBC-C692-3EC04DE70AC5}"/>
              </a:ext>
            </a:extLst>
          </p:cNvPr>
          <p:cNvSpPr/>
          <p:nvPr/>
        </p:nvSpPr>
        <p:spPr>
          <a:xfrm>
            <a:off x="6002858" y="8338380"/>
            <a:ext cx="1556817" cy="23534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
            <a:extLst>
              <a:ext uri="{FF2B5EF4-FFF2-40B4-BE49-F238E27FC236}">
                <a16:creationId xmlns:a16="http://schemas.microsoft.com/office/drawing/2014/main" id="{CC798E49-ED2E-E9C8-0021-EFD0E0A132BA}"/>
              </a:ext>
            </a:extLst>
          </p:cNvPr>
          <p:cNvSpPr>
            <a:spLocks noGrp="1"/>
          </p:cNvSpPr>
          <p:nvPr>
            <p:ph type="sldNum" sz="quarter" idx="10"/>
          </p:nvPr>
        </p:nvSpPr>
        <p:spPr/>
        <p:txBody>
          <a:bodyPr/>
          <a:lstStyle/>
          <a:p>
            <a:fld id="{CB2079F2-58AF-ED44-82D7-E04B2F6FD686}" type="slidenum">
              <a:rPr lang="en-US" smtClean="0"/>
              <a:pPr/>
              <a:t>164</a:t>
            </a:fld>
            <a:endParaRPr lang="en-US" dirty="0"/>
          </a:p>
        </p:txBody>
      </p:sp>
      <p:pic>
        <p:nvPicPr>
          <p:cNvPr id="27" name="Picture 26">
            <a:extLst>
              <a:ext uri="{FF2B5EF4-FFF2-40B4-BE49-F238E27FC236}">
                <a16:creationId xmlns:a16="http://schemas.microsoft.com/office/drawing/2014/main" id="{92947FD2-0D9F-66BC-A75C-74A5576B2AA8}"/>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flipH="1">
            <a:off x="0" y="0"/>
            <a:ext cx="7559675" cy="3105011"/>
          </a:xfrm>
          <a:prstGeom prst="rect">
            <a:avLst/>
          </a:prstGeom>
        </p:spPr>
      </p:pic>
      <p:grpSp>
        <p:nvGrpSpPr>
          <p:cNvPr id="30" name="Group 29">
            <a:extLst>
              <a:ext uri="{FF2B5EF4-FFF2-40B4-BE49-F238E27FC236}">
                <a16:creationId xmlns:a16="http://schemas.microsoft.com/office/drawing/2014/main" id="{D5DA6220-3758-4427-6119-FA05DFA2404D}"/>
              </a:ext>
            </a:extLst>
          </p:cNvPr>
          <p:cNvGrpSpPr/>
          <p:nvPr/>
        </p:nvGrpSpPr>
        <p:grpSpPr>
          <a:xfrm flipH="1">
            <a:off x="5193447" y="1022661"/>
            <a:ext cx="2590078" cy="2250924"/>
            <a:chOff x="-220413" y="5470274"/>
            <a:chExt cx="2590078" cy="2250924"/>
          </a:xfrm>
        </p:grpSpPr>
        <p:sp>
          <p:nvSpPr>
            <p:cNvPr id="32" name="Freeform 31">
              <a:extLst>
                <a:ext uri="{FF2B5EF4-FFF2-40B4-BE49-F238E27FC236}">
                  <a16:creationId xmlns:a16="http://schemas.microsoft.com/office/drawing/2014/main" id="{32EC713E-88AA-494C-A671-1ECB1AA58E23}"/>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27D027B0-8DD0-F6BD-01EC-305AEF6E8B50}"/>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D35E1EC2-9CC0-1043-74A0-FF3E8B02D30F}"/>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08CC5F2C-37BC-6DEF-8D0B-DE0DD159E023}"/>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6" name="Freeform 35">
              <a:extLst>
                <a:ext uri="{FF2B5EF4-FFF2-40B4-BE49-F238E27FC236}">
                  <a16:creationId xmlns:a16="http://schemas.microsoft.com/office/drawing/2014/main" id="{EB0D2E40-423E-8F0F-00B2-A1BDB08F116D}"/>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7" name="Freeform 36">
              <a:extLst>
                <a:ext uri="{FF2B5EF4-FFF2-40B4-BE49-F238E27FC236}">
                  <a16:creationId xmlns:a16="http://schemas.microsoft.com/office/drawing/2014/main" id="{4D7EFE29-C037-3258-B8E8-993C915BBC6A}"/>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8" name="Freeform 37">
              <a:extLst>
                <a:ext uri="{FF2B5EF4-FFF2-40B4-BE49-F238E27FC236}">
                  <a16:creationId xmlns:a16="http://schemas.microsoft.com/office/drawing/2014/main" id="{8ADF7F05-F4FE-C38C-7C75-78D4ADC24441}"/>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9" name="Freeform 38">
              <a:extLst>
                <a:ext uri="{FF2B5EF4-FFF2-40B4-BE49-F238E27FC236}">
                  <a16:creationId xmlns:a16="http://schemas.microsoft.com/office/drawing/2014/main" id="{38C8130A-DE3C-F13A-6DEE-7530E674FBC5}"/>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0" name="Freeform 39">
              <a:extLst>
                <a:ext uri="{FF2B5EF4-FFF2-40B4-BE49-F238E27FC236}">
                  <a16:creationId xmlns:a16="http://schemas.microsoft.com/office/drawing/2014/main" id="{45F2BAC6-245D-C6BC-8D11-6711B27CC4DC}"/>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1" name="Freeform 40">
              <a:extLst>
                <a:ext uri="{FF2B5EF4-FFF2-40B4-BE49-F238E27FC236}">
                  <a16:creationId xmlns:a16="http://schemas.microsoft.com/office/drawing/2014/main" id="{7F140F3C-FB59-2E4E-6F74-AB35D08012F0}"/>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2" name="Freeform 41">
              <a:extLst>
                <a:ext uri="{FF2B5EF4-FFF2-40B4-BE49-F238E27FC236}">
                  <a16:creationId xmlns:a16="http://schemas.microsoft.com/office/drawing/2014/main" id="{52E83B42-8492-D86C-5932-9B14C9E62C8A}"/>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3" name="Freeform 42">
              <a:extLst>
                <a:ext uri="{FF2B5EF4-FFF2-40B4-BE49-F238E27FC236}">
                  <a16:creationId xmlns:a16="http://schemas.microsoft.com/office/drawing/2014/main" id="{EB3ACB87-FFB9-40FA-61C9-A37458609A75}"/>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4" name="Freeform 43">
              <a:extLst>
                <a:ext uri="{FF2B5EF4-FFF2-40B4-BE49-F238E27FC236}">
                  <a16:creationId xmlns:a16="http://schemas.microsoft.com/office/drawing/2014/main" id="{D287733F-AF7A-1A98-EA10-4C307A73F0C3}"/>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5" name="Freeform 44">
              <a:extLst>
                <a:ext uri="{FF2B5EF4-FFF2-40B4-BE49-F238E27FC236}">
                  <a16:creationId xmlns:a16="http://schemas.microsoft.com/office/drawing/2014/main" id="{5E81BC1B-34A3-0FE4-7AD1-F27AEF7F98D2}"/>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6" name="Freeform 45">
              <a:extLst>
                <a:ext uri="{FF2B5EF4-FFF2-40B4-BE49-F238E27FC236}">
                  <a16:creationId xmlns:a16="http://schemas.microsoft.com/office/drawing/2014/main" id="{214F0874-F786-02A2-14B4-B137181DB8B1}"/>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7" name="Freeform 46">
              <a:extLst>
                <a:ext uri="{FF2B5EF4-FFF2-40B4-BE49-F238E27FC236}">
                  <a16:creationId xmlns:a16="http://schemas.microsoft.com/office/drawing/2014/main" id="{81CF0C90-ACCE-2CEC-E706-E835E38888A5}"/>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8" name="Freeform 47">
              <a:extLst>
                <a:ext uri="{FF2B5EF4-FFF2-40B4-BE49-F238E27FC236}">
                  <a16:creationId xmlns:a16="http://schemas.microsoft.com/office/drawing/2014/main" id="{17FAD3E7-28CF-5BD8-508E-DD169C623D84}"/>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9" name="Freeform 48">
              <a:extLst>
                <a:ext uri="{FF2B5EF4-FFF2-40B4-BE49-F238E27FC236}">
                  <a16:creationId xmlns:a16="http://schemas.microsoft.com/office/drawing/2014/main" id="{FAE1BCDD-6AA3-D14E-9442-2D6CBA605157}"/>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
        <p:nvSpPr>
          <p:cNvPr id="31" name="Text Placeholder 17">
            <a:extLst>
              <a:ext uri="{FF2B5EF4-FFF2-40B4-BE49-F238E27FC236}">
                <a16:creationId xmlns:a16="http://schemas.microsoft.com/office/drawing/2014/main" id="{A3B7D3D2-D83C-B6D1-86A5-71660EABD5FB}"/>
              </a:ext>
            </a:extLst>
          </p:cNvPr>
          <p:cNvSpPr txBox="1">
            <a:spLocks/>
          </p:cNvSpPr>
          <p:nvPr/>
        </p:nvSpPr>
        <p:spPr>
          <a:xfrm>
            <a:off x="533118" y="3510867"/>
            <a:ext cx="6573188" cy="6538840"/>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r>
              <a:rPr lang="en-US" sz="1100" b="1"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Plataformas</a:t>
            </a:r>
            <a:r>
              <a:rPr lang="en-US" sz="1100" b="1" dirty="0">
                <a:solidFill>
                  <a:srgbClr val="F79037"/>
                </a:solidFill>
                <a:latin typeface="Calibri" panose="020F0502020204030204" pitchFamily="34" charset="0"/>
                <a:ea typeface="Times New Roman" panose="02020603050405020304" pitchFamily="18" charset="0"/>
                <a:cs typeface="Calibri" panose="020F0502020204030204" pitchFamily="34" charset="0"/>
              </a:rPr>
              <a:t> de </a:t>
            </a:r>
            <a:r>
              <a:rPr lang="en-US" sz="1100" b="1"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contratos</a:t>
            </a:r>
            <a:r>
              <a:rPr lang="en-US" sz="1100" b="1" dirty="0">
                <a:solidFill>
                  <a:srgbClr val="F79037"/>
                </a:solidFill>
                <a:latin typeface="Calibri" panose="020F0502020204030204" pitchFamily="34" charset="0"/>
                <a:ea typeface="Times New Roman" panose="02020603050405020304" pitchFamily="18" charset="0"/>
                <a:cs typeface="Calibri" panose="020F0502020204030204" pitchFamily="34" charset="0"/>
              </a:rPr>
              <a:t> </a:t>
            </a:r>
            <a:r>
              <a:rPr lang="en-US" sz="1100" b="1"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inteligentes</a:t>
            </a:r>
            <a:r>
              <a:rPr lang="en-US" sz="1100" b="1" dirty="0">
                <a:solidFill>
                  <a:srgbClr val="F79037"/>
                </a:solidFill>
                <a:latin typeface="Calibri" panose="020F0502020204030204" pitchFamily="34" charset="0"/>
                <a:ea typeface="Times New Roman" panose="02020603050405020304" pitchFamily="18" charset="0"/>
                <a:cs typeface="Calibri" panose="020F0502020204030204" pitchFamily="34" charset="0"/>
              </a:rPr>
              <a:t> </a:t>
            </a:r>
            <a:r>
              <a:rPr lang="en-US" sz="1100" b="1"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como</a:t>
            </a:r>
            <a:r>
              <a:rPr lang="en-US" sz="1100" b="1" dirty="0">
                <a:solidFill>
                  <a:srgbClr val="F79037"/>
                </a:solidFill>
                <a:latin typeface="Calibri" panose="020F0502020204030204" pitchFamily="34" charset="0"/>
                <a:ea typeface="Times New Roman" panose="02020603050405020304" pitchFamily="18" charset="0"/>
                <a:cs typeface="Calibri" panose="020F0502020204030204" pitchFamily="34" charset="0"/>
              </a:rPr>
              <a:t> </a:t>
            </a:r>
            <a:r>
              <a:rPr lang="en-US" sz="1100" b="1"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ferramenta</a:t>
            </a:r>
            <a:r>
              <a:rPr lang="en-US" sz="1100" b="1" dirty="0">
                <a:solidFill>
                  <a:srgbClr val="F79037"/>
                </a:solidFill>
                <a:latin typeface="Calibri" panose="020F0502020204030204" pitchFamily="34" charset="0"/>
                <a:ea typeface="Times New Roman" panose="02020603050405020304" pitchFamily="18" charset="0"/>
                <a:cs typeface="Calibri" panose="020F0502020204030204" pitchFamily="34" charset="0"/>
              </a:rPr>
              <a:t> </a:t>
            </a:r>
            <a:r>
              <a:rPr lang="en-US" sz="1100" b="1"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confiável</a:t>
            </a:r>
            <a:r>
              <a:rPr lang="en-US" sz="1100" b="1" dirty="0">
                <a:solidFill>
                  <a:srgbClr val="F79037"/>
                </a:solidFill>
                <a:latin typeface="Calibri" panose="020F0502020204030204" pitchFamily="34" charset="0"/>
                <a:ea typeface="Times New Roman" panose="02020603050405020304" pitchFamily="18" charset="0"/>
                <a:cs typeface="Calibri" panose="020F0502020204030204" pitchFamily="34" charset="0"/>
              </a:rPr>
              <a:t> de </a:t>
            </a:r>
            <a:r>
              <a:rPr lang="en-US" sz="1100" b="1"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manutenção</a:t>
            </a:r>
            <a:r>
              <a:rPr lang="en-US" sz="1100" b="1" dirty="0">
                <a:solidFill>
                  <a:srgbClr val="F79037"/>
                </a:solidFill>
                <a:latin typeface="Calibri" panose="020F0502020204030204" pitchFamily="34" charset="0"/>
                <a:ea typeface="Times New Roman" panose="02020603050405020304" pitchFamily="18" charset="0"/>
                <a:cs typeface="Calibri" panose="020F0502020204030204" pitchFamily="34" charset="0"/>
              </a:rPr>
              <a:t> de </a:t>
            </a:r>
            <a:r>
              <a:rPr lang="en-US" sz="1100" b="1"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registos</a:t>
            </a:r>
            <a:r>
              <a:rPr lang="en-US" sz="1100" b="1" dirty="0">
                <a:solidFill>
                  <a:srgbClr val="F79037"/>
                </a:solidFill>
                <a:latin typeface="Calibri" panose="020F0502020204030204" pitchFamily="34" charset="0"/>
                <a:ea typeface="Times New Roman" panose="02020603050405020304" pitchFamily="18" charset="0"/>
                <a:cs typeface="Calibri" panose="020F0502020204030204" pitchFamily="34" charset="0"/>
              </a:rPr>
              <a:t> </a:t>
            </a:r>
            <a:r>
              <a:rPr lang="en-US" sz="1100" b="1"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para</a:t>
            </a:r>
            <a:r>
              <a:rPr lang="en-US" sz="1100" b="1" dirty="0">
                <a:solidFill>
                  <a:srgbClr val="F79037"/>
                </a:solidFill>
                <a:latin typeface="Calibri" panose="020F0502020204030204" pitchFamily="34" charset="0"/>
                <a:ea typeface="Times New Roman" panose="02020603050405020304" pitchFamily="18" charset="0"/>
                <a:cs typeface="Calibri" panose="020F0502020204030204" pitchFamily="34" charset="0"/>
              </a:rPr>
              <a:t> </a:t>
            </a:r>
            <a:r>
              <a:rPr lang="en-US" sz="1100" b="1"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critérios</a:t>
            </a:r>
            <a:r>
              <a:rPr lang="en-US" sz="1100" b="1" dirty="0">
                <a:solidFill>
                  <a:srgbClr val="F79037"/>
                </a:solidFill>
                <a:latin typeface="Calibri" panose="020F0502020204030204" pitchFamily="34" charset="0"/>
                <a:ea typeface="Times New Roman" panose="02020603050405020304" pitchFamily="18" charset="0"/>
                <a:cs typeface="Calibri" panose="020F0502020204030204" pitchFamily="34" charset="0"/>
              </a:rPr>
              <a:t> ESG</a:t>
            </a:r>
          </a:p>
          <a:p>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Plataformas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de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contratos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inteligentes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como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Ethereum</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em</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combinação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com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outras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tecnologias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como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IoT</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IA e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aprendizagem</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de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máquina</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estabelecem</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uma</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excelente</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base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para</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registo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de dados de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maneira</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confiável</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e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transparente</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Por</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meio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de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contratos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inteligentes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dados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em</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tempo real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podem</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ser</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coletados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ao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longo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de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toda</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cadeia</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de valor e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automatizados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por</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meio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da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programação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de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lógica</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de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negócios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e insights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regulatórios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no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registo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pré</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e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pós-negociação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Processos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padronizados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e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integração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com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sistemas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de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medição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agilizam</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e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otimizam</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isso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permitindo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um alto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índice</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de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automação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reduzindo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tempo e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recursos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necessários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a:t>
            </a:r>
          </a:p>
          <a:p>
            <a:r>
              <a:rPr lang="en-US"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x-none" sz="1100" dirty="0">
              <a:effectLst/>
              <a:latin typeface="Calibri" panose="020F0502020204030204" pitchFamily="34" charset="0"/>
              <a:ea typeface="Times New Roman" panose="02020603050405020304" pitchFamily="18" charset="0"/>
              <a:cs typeface="Calibri" panose="020F0502020204030204" pitchFamily="34" charset="0"/>
            </a:endParaRPr>
          </a:p>
          <a:p>
            <a:pPr algn="just"/>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Os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algoritmos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permitem</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que</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os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dados de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entrada</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sejam</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vistos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e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verificados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instantaneamente</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com o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registo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do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blockchain</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servindo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como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verdade</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final a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longo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prazo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Com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isso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os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processos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de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verificação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e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validação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podem</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ser</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integrados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usando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acordos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de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assinatura</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bem</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como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métodos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comprovados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e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estabelecidos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do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mundo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'off-chain'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para</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garantir</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integridade</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dos dados. Uma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vez</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estabelecidos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os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mecanismos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corretos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para</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manutenção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de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registos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os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dados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podem</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ser</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armazenados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e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manipulados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com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risco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mínimo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de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erro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e entre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muitas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partes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individuais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com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risco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reduzido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de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manipulação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Isso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poderia</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facilitar</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transição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da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confiança</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nos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processos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tradicionais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baseados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em</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papel</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para</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obtenção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de dados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reais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rastreáveis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ao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longo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de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toda</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cadeia</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de valor.</a:t>
            </a:r>
          </a:p>
          <a:p>
            <a:pPr algn="just"/>
            <a:endPar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algn="just"/>
            <a:r>
              <a:rPr lang="en-US" sz="1100" b="1"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Tokenização</a:t>
            </a:r>
            <a:r>
              <a:rPr lang="en-US" sz="1100" b="1" dirty="0">
                <a:solidFill>
                  <a:srgbClr val="F79037"/>
                </a:solidFill>
                <a:latin typeface="Calibri" panose="020F0502020204030204" pitchFamily="34" charset="0"/>
                <a:ea typeface="Times New Roman" panose="02020603050405020304" pitchFamily="18" charset="0"/>
                <a:cs typeface="Calibri" panose="020F0502020204030204" pitchFamily="34" charset="0"/>
              </a:rPr>
              <a:t> e </a:t>
            </a:r>
            <a:r>
              <a:rPr lang="en-US" sz="1100" b="1"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contratos</a:t>
            </a:r>
            <a:r>
              <a:rPr lang="en-US" sz="1100" b="1" dirty="0">
                <a:solidFill>
                  <a:srgbClr val="F79037"/>
                </a:solidFill>
                <a:latin typeface="Calibri" panose="020F0502020204030204" pitchFamily="34" charset="0"/>
                <a:ea typeface="Times New Roman" panose="02020603050405020304" pitchFamily="18" charset="0"/>
                <a:cs typeface="Calibri" panose="020F0502020204030204" pitchFamily="34" charset="0"/>
              </a:rPr>
              <a:t> </a:t>
            </a:r>
            <a:r>
              <a:rPr lang="en-US" sz="1100" b="1"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inteligentes</a:t>
            </a:r>
            <a:r>
              <a:rPr lang="en-US" sz="1100" b="1" dirty="0">
                <a:solidFill>
                  <a:srgbClr val="F79037"/>
                </a:solidFill>
                <a:latin typeface="Calibri" panose="020F0502020204030204" pitchFamily="34" charset="0"/>
                <a:ea typeface="Times New Roman" panose="02020603050405020304" pitchFamily="18" charset="0"/>
                <a:cs typeface="Calibri" panose="020F0502020204030204" pitchFamily="34" charset="0"/>
              </a:rPr>
              <a:t> </a:t>
            </a:r>
            <a:r>
              <a:rPr lang="en-US" sz="1100" b="1"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como</a:t>
            </a:r>
            <a:r>
              <a:rPr lang="en-US" sz="1100" b="1" dirty="0">
                <a:solidFill>
                  <a:srgbClr val="F79037"/>
                </a:solidFill>
                <a:latin typeface="Calibri" panose="020F0502020204030204" pitchFamily="34" charset="0"/>
                <a:ea typeface="Times New Roman" panose="02020603050405020304" pitchFamily="18" charset="0"/>
                <a:cs typeface="Calibri" panose="020F0502020204030204" pitchFamily="34" charset="0"/>
              </a:rPr>
              <a:t> </a:t>
            </a:r>
            <a:r>
              <a:rPr lang="en-US" sz="1100" b="1"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uma</a:t>
            </a:r>
            <a:r>
              <a:rPr lang="en-US" sz="1100" b="1" dirty="0">
                <a:solidFill>
                  <a:srgbClr val="F79037"/>
                </a:solidFill>
                <a:latin typeface="Calibri" panose="020F0502020204030204" pitchFamily="34" charset="0"/>
                <a:ea typeface="Times New Roman" panose="02020603050405020304" pitchFamily="18" charset="0"/>
                <a:cs typeface="Calibri" panose="020F0502020204030204" pitchFamily="34" charset="0"/>
              </a:rPr>
              <a:t> </a:t>
            </a:r>
            <a:r>
              <a:rPr lang="en-US" sz="1100" b="1"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ferramenta</a:t>
            </a:r>
            <a:r>
              <a:rPr lang="en-US" sz="1100" b="1" dirty="0">
                <a:solidFill>
                  <a:srgbClr val="F79037"/>
                </a:solidFill>
                <a:latin typeface="Calibri" panose="020F0502020204030204" pitchFamily="34" charset="0"/>
                <a:ea typeface="Times New Roman" panose="02020603050405020304" pitchFamily="18" charset="0"/>
                <a:cs typeface="Calibri" panose="020F0502020204030204" pitchFamily="34" charset="0"/>
              </a:rPr>
              <a:t> </a:t>
            </a:r>
            <a:r>
              <a:rPr lang="en-US" sz="1100" b="1"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eficiente</a:t>
            </a:r>
            <a:r>
              <a:rPr lang="en-US" sz="1100" b="1" dirty="0">
                <a:solidFill>
                  <a:srgbClr val="F79037"/>
                </a:solidFill>
                <a:latin typeface="Calibri" panose="020F0502020204030204" pitchFamily="34" charset="0"/>
                <a:ea typeface="Times New Roman" panose="02020603050405020304" pitchFamily="18" charset="0"/>
                <a:cs typeface="Calibri" panose="020F0502020204030204" pitchFamily="34" charset="0"/>
              </a:rPr>
              <a:t> </a:t>
            </a:r>
            <a:r>
              <a:rPr lang="en-US" sz="1100" b="1"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para</a:t>
            </a:r>
            <a:r>
              <a:rPr lang="en-US" sz="1100" b="1" dirty="0">
                <a:solidFill>
                  <a:srgbClr val="F79037"/>
                </a:solidFill>
                <a:latin typeface="Calibri" panose="020F0502020204030204" pitchFamily="34" charset="0"/>
                <a:ea typeface="Times New Roman" panose="02020603050405020304" pitchFamily="18" charset="0"/>
                <a:cs typeface="Calibri" panose="020F0502020204030204" pitchFamily="34" charset="0"/>
              </a:rPr>
              <a:t> </a:t>
            </a:r>
            <a:r>
              <a:rPr lang="en-US" sz="1100" b="1"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incentivar</a:t>
            </a:r>
            <a:r>
              <a:rPr lang="en-US" sz="1100" b="1" dirty="0">
                <a:solidFill>
                  <a:srgbClr val="F79037"/>
                </a:solidFill>
                <a:latin typeface="Calibri" panose="020F0502020204030204" pitchFamily="34" charset="0"/>
                <a:ea typeface="Times New Roman" panose="02020603050405020304" pitchFamily="18" charset="0"/>
                <a:cs typeface="Calibri" panose="020F0502020204030204" pitchFamily="34" charset="0"/>
              </a:rPr>
              <a:t> e </a:t>
            </a:r>
            <a:r>
              <a:rPr lang="en-US" sz="1100" b="1"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alocar</a:t>
            </a:r>
            <a:r>
              <a:rPr lang="en-US" sz="1100" b="1" dirty="0">
                <a:solidFill>
                  <a:srgbClr val="F79037"/>
                </a:solidFill>
                <a:latin typeface="Calibri" panose="020F0502020204030204" pitchFamily="34" charset="0"/>
                <a:ea typeface="Times New Roman" panose="02020603050405020304" pitchFamily="18" charset="0"/>
                <a:cs typeface="Calibri" panose="020F0502020204030204" pitchFamily="34" charset="0"/>
              </a:rPr>
              <a:t> capital </a:t>
            </a:r>
            <a:r>
              <a:rPr lang="en-US" sz="1100" b="1"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para</a:t>
            </a:r>
            <a:r>
              <a:rPr lang="en-US" sz="1100" b="1" dirty="0">
                <a:solidFill>
                  <a:srgbClr val="F79037"/>
                </a:solidFill>
                <a:latin typeface="Calibri" panose="020F0502020204030204" pitchFamily="34" charset="0"/>
                <a:ea typeface="Times New Roman" panose="02020603050405020304" pitchFamily="18" charset="0"/>
                <a:cs typeface="Calibri" panose="020F0502020204030204" pitchFamily="34" charset="0"/>
              </a:rPr>
              <a:t> </a:t>
            </a:r>
            <a:r>
              <a:rPr lang="en-US" sz="1100" b="1"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esforços</a:t>
            </a:r>
            <a:r>
              <a:rPr lang="en-US" sz="1100" b="1" dirty="0">
                <a:solidFill>
                  <a:srgbClr val="F79037"/>
                </a:solidFill>
                <a:latin typeface="Calibri" panose="020F0502020204030204" pitchFamily="34" charset="0"/>
                <a:ea typeface="Times New Roman" panose="02020603050405020304" pitchFamily="18" charset="0"/>
                <a:cs typeface="Calibri" panose="020F0502020204030204" pitchFamily="34" charset="0"/>
              </a:rPr>
              <a:t> ESG </a:t>
            </a:r>
            <a:r>
              <a:rPr lang="en-US" sz="1100" b="1"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ao</a:t>
            </a:r>
            <a:r>
              <a:rPr lang="en-US" sz="1100" b="1" dirty="0">
                <a:solidFill>
                  <a:srgbClr val="F79037"/>
                </a:solidFill>
                <a:latin typeface="Calibri" panose="020F0502020204030204" pitchFamily="34" charset="0"/>
                <a:ea typeface="Times New Roman" panose="02020603050405020304" pitchFamily="18" charset="0"/>
                <a:cs typeface="Calibri" panose="020F0502020204030204" pitchFamily="34" charset="0"/>
              </a:rPr>
              <a:t> </a:t>
            </a:r>
            <a:r>
              <a:rPr lang="en-US" sz="1100" b="1"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longo</a:t>
            </a:r>
            <a:r>
              <a:rPr lang="en-US" sz="1100" b="1" dirty="0">
                <a:solidFill>
                  <a:srgbClr val="F79037"/>
                </a:solidFill>
                <a:latin typeface="Calibri" panose="020F0502020204030204" pitchFamily="34" charset="0"/>
                <a:ea typeface="Times New Roman" panose="02020603050405020304" pitchFamily="18" charset="0"/>
                <a:cs typeface="Calibri" panose="020F0502020204030204" pitchFamily="34" charset="0"/>
              </a:rPr>
              <a:t> da </a:t>
            </a:r>
            <a:r>
              <a:rPr lang="en-US" sz="1100" b="1"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cadeia</a:t>
            </a:r>
            <a:r>
              <a:rPr lang="en-US" sz="1100" b="1" dirty="0">
                <a:solidFill>
                  <a:srgbClr val="F79037"/>
                </a:solidFill>
                <a:latin typeface="Calibri" panose="020F0502020204030204" pitchFamily="34" charset="0"/>
                <a:ea typeface="Times New Roman" panose="02020603050405020304" pitchFamily="18" charset="0"/>
                <a:cs typeface="Calibri" panose="020F0502020204030204" pitchFamily="34" charset="0"/>
              </a:rPr>
              <a:t> de valor</a:t>
            </a:r>
          </a:p>
          <a:p>
            <a:pPr algn="just"/>
            <a:r>
              <a:rPr lang="en-US" sz="1100" dirty="0">
                <a:latin typeface="Calibri" panose="020F0502020204030204" pitchFamily="34" charset="0"/>
                <a:ea typeface="Times New Roman" panose="02020603050405020304" pitchFamily="18" charset="0"/>
                <a:cs typeface="Calibri" panose="020F0502020204030204" pitchFamily="34" charset="0"/>
              </a:rPr>
              <a:t>A </a:t>
            </a:r>
            <a:r>
              <a:rPr lang="en-US" sz="1100" dirty="0" err="1">
                <a:latin typeface="Calibri" panose="020F0502020204030204" pitchFamily="34" charset="0"/>
                <a:ea typeface="Times New Roman" panose="02020603050405020304" pitchFamily="18" charset="0"/>
                <a:cs typeface="Calibri" panose="020F0502020204030204" pitchFamily="34" charset="0"/>
              </a:rPr>
              <a:t>padronização</a:t>
            </a:r>
            <a:r>
              <a:rPr lang="en-US" sz="1100" dirty="0">
                <a:latin typeface="Calibri" panose="020F0502020204030204" pitchFamily="34" charset="0"/>
                <a:ea typeface="Times New Roman" panose="02020603050405020304" pitchFamily="18" charset="0"/>
                <a:cs typeface="Calibri" panose="020F0502020204030204" pitchFamily="34" charset="0"/>
              </a:rPr>
              <a:t> e </a:t>
            </a:r>
            <a:r>
              <a:rPr lang="en-US" sz="1100" dirty="0" err="1">
                <a:latin typeface="Calibri" panose="020F0502020204030204" pitchFamily="34" charset="0"/>
                <a:ea typeface="Times New Roman" panose="02020603050405020304" pitchFamily="18" charset="0"/>
                <a:cs typeface="Calibri" panose="020F0502020204030204" pitchFamily="34" charset="0"/>
              </a:rPr>
              <a:t>regras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para</a:t>
            </a:r>
            <a:r>
              <a:rPr lang="en-US" sz="1100" dirty="0">
                <a:latin typeface="Calibri" panose="020F0502020204030204" pitchFamily="34" charset="0"/>
                <a:ea typeface="Times New Roman" panose="02020603050405020304" pitchFamily="18" charset="0"/>
                <a:cs typeface="Calibri" panose="020F0502020204030204" pitchFamily="34" charset="0"/>
              </a:rPr>
              <a:t> o </a:t>
            </a:r>
            <a:r>
              <a:rPr lang="en-US" sz="1100" dirty="0" err="1">
                <a:latin typeface="Calibri" panose="020F0502020204030204" pitchFamily="34" charset="0"/>
                <a:ea typeface="Times New Roman" panose="02020603050405020304" pitchFamily="18" charset="0"/>
                <a:cs typeface="Calibri" panose="020F0502020204030204" pitchFamily="34" charset="0"/>
              </a:rPr>
              <a:t>processo</a:t>
            </a:r>
            <a:r>
              <a:rPr lang="en-US" sz="1100" dirty="0">
                <a:latin typeface="Calibri" panose="020F0502020204030204" pitchFamily="34" charset="0"/>
                <a:ea typeface="Times New Roman" panose="02020603050405020304" pitchFamily="18" charset="0"/>
                <a:cs typeface="Calibri" panose="020F0502020204030204" pitchFamily="34" charset="0"/>
              </a:rPr>
              <a:t> de </a:t>
            </a:r>
            <a:r>
              <a:rPr lang="en-US" sz="1100" dirty="0" err="1">
                <a:latin typeface="Calibri" panose="020F0502020204030204" pitchFamily="34" charset="0"/>
                <a:ea typeface="Times New Roman" panose="02020603050405020304" pitchFamily="18" charset="0"/>
                <a:cs typeface="Calibri" panose="020F0502020204030204" pitchFamily="34" charset="0"/>
              </a:rPr>
              <a:t>alinhamento</a:t>
            </a:r>
            <a:r>
              <a:rPr lang="en-US" sz="1100" dirty="0">
                <a:latin typeface="Calibri" panose="020F0502020204030204" pitchFamily="34" charset="0"/>
                <a:ea typeface="Times New Roman" panose="02020603050405020304" pitchFamily="18" charset="0"/>
                <a:cs typeface="Calibri" panose="020F0502020204030204" pitchFamily="34" charset="0"/>
              </a:rPr>
              <a:t> das </a:t>
            </a:r>
            <a:r>
              <a:rPr lang="en-US" sz="1100" dirty="0" err="1">
                <a:latin typeface="Calibri" panose="020F0502020204030204" pitchFamily="34" charset="0"/>
                <a:ea typeface="Times New Roman" panose="02020603050405020304" pitchFamily="18" charset="0"/>
                <a:cs typeface="Calibri" panose="020F0502020204030204" pitchFamily="34" charset="0"/>
              </a:rPr>
              <a:t>unidades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contábeis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é</a:t>
            </a:r>
            <a:r>
              <a:rPr lang="en-US" sz="1100" dirty="0">
                <a:latin typeface="Calibri" panose="020F0502020204030204" pitchFamily="34" charset="0"/>
                <a:ea typeface="Times New Roman" panose="02020603050405020304" pitchFamily="18" charset="0"/>
                <a:cs typeface="Calibri" panose="020F0502020204030204" pitchFamily="34" charset="0"/>
              </a:rPr>
              <a:t> um </a:t>
            </a:r>
            <a:r>
              <a:rPr lang="en-US" sz="1100" dirty="0" err="1">
                <a:latin typeface="Calibri" panose="020F0502020204030204" pitchFamily="34" charset="0"/>
                <a:ea typeface="Times New Roman" panose="02020603050405020304" pitchFamily="18" charset="0"/>
                <a:cs typeface="Calibri" panose="020F0502020204030204" pitchFamily="34" charset="0"/>
              </a:rPr>
              <a:t>tema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contínuo</a:t>
            </a:r>
            <a:r>
              <a:rPr lang="en-US" sz="1100" dirty="0">
                <a:latin typeface="Calibri" panose="020F0502020204030204" pitchFamily="34" charset="0"/>
                <a:ea typeface="Times New Roman" panose="02020603050405020304" pitchFamily="18" charset="0"/>
                <a:cs typeface="Calibri" panose="020F0502020204030204" pitchFamily="34" charset="0"/>
              </a:rPr>
              <a:t> e de </a:t>
            </a:r>
            <a:r>
              <a:rPr lang="en-US" sz="1100" dirty="0" err="1">
                <a:latin typeface="Calibri" panose="020F0502020204030204" pitchFamily="34" charset="0"/>
                <a:ea typeface="Times New Roman" panose="02020603050405020304" pitchFamily="18" charset="0"/>
                <a:cs typeface="Calibri" panose="020F0502020204030204" pitchFamily="34" charset="0"/>
              </a:rPr>
              <a:t>alta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complexidade</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Isso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também</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inclui</a:t>
            </a:r>
            <a:r>
              <a:rPr lang="en-US" sz="1100" dirty="0">
                <a:latin typeface="Calibri" panose="020F0502020204030204" pitchFamily="34" charset="0"/>
                <a:ea typeface="Times New Roman" panose="02020603050405020304" pitchFamily="18" charset="0"/>
                <a:cs typeface="Calibri" panose="020F0502020204030204" pitchFamily="34" charset="0"/>
              </a:rPr>
              <a:t> o </a:t>
            </a:r>
            <a:r>
              <a:rPr lang="en-US" sz="1100" dirty="0" err="1">
                <a:latin typeface="Calibri" panose="020F0502020204030204" pitchFamily="34" charset="0"/>
                <a:ea typeface="Times New Roman" panose="02020603050405020304" pitchFamily="18" charset="0"/>
                <a:cs typeface="Calibri" panose="020F0502020204030204" pitchFamily="34" charset="0"/>
              </a:rPr>
              <a:t>esforço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para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integrá</a:t>
            </a:r>
            <a:r>
              <a:rPr lang="en-US" sz="1100" dirty="0">
                <a:latin typeface="Calibri" panose="020F0502020204030204" pitchFamily="34" charset="0"/>
                <a:ea typeface="Times New Roman" panose="02020603050405020304" pitchFamily="18" charset="0"/>
                <a:cs typeface="Calibri" panose="020F0502020204030204" pitchFamily="34" charset="0"/>
              </a:rPr>
              <a:t>-los </a:t>
            </a:r>
            <a:r>
              <a:rPr lang="en-US" sz="1100" dirty="0" err="1">
                <a:latin typeface="Calibri" panose="020F0502020204030204" pitchFamily="34" charset="0"/>
                <a:ea typeface="Times New Roman" panose="02020603050405020304" pitchFamily="18" charset="0"/>
                <a:cs typeface="Calibri" panose="020F0502020204030204" pitchFamily="34" charset="0"/>
              </a:rPr>
              <a:t>num</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sistema</a:t>
            </a:r>
            <a:r>
              <a:rPr lang="en-US" sz="1100" dirty="0">
                <a:latin typeface="Calibri" panose="020F0502020204030204" pitchFamily="34" charset="0"/>
                <a:ea typeface="Times New Roman" panose="02020603050405020304" pitchFamily="18" charset="0"/>
                <a:cs typeface="Calibri" panose="020F0502020204030204" pitchFamily="34" charset="0"/>
              </a:rPr>
              <a:t> com as </a:t>
            </a:r>
            <a:r>
              <a:rPr lang="en-US" sz="1100" dirty="0" err="1">
                <a:latin typeface="Calibri" panose="020F0502020204030204" pitchFamily="34" charset="0"/>
                <a:ea typeface="Times New Roman" panose="02020603050405020304" pitchFamily="18" charset="0"/>
                <a:cs typeface="Calibri" panose="020F0502020204030204" pitchFamily="34" charset="0"/>
              </a:rPr>
              <a:t>estruturas</a:t>
            </a:r>
            <a:r>
              <a:rPr lang="en-US" sz="1100" dirty="0">
                <a:latin typeface="Calibri" panose="020F0502020204030204" pitchFamily="34" charset="0"/>
                <a:ea typeface="Times New Roman" panose="02020603050405020304" pitchFamily="18" charset="0"/>
                <a:cs typeface="Calibri" panose="020F0502020204030204" pitchFamily="34" charset="0"/>
              </a:rPr>
              <a:t> de </a:t>
            </a:r>
            <a:r>
              <a:rPr lang="en-US" sz="1100" dirty="0" err="1">
                <a:latin typeface="Calibri" panose="020F0502020204030204" pitchFamily="34" charset="0"/>
                <a:ea typeface="Times New Roman" panose="02020603050405020304" pitchFamily="18" charset="0"/>
                <a:cs typeface="Calibri" panose="020F0502020204030204" pitchFamily="34" charset="0"/>
              </a:rPr>
              <a:t>incentivo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corretas</a:t>
            </a:r>
            <a:r>
              <a:rPr lang="en-US" sz="1100" dirty="0">
                <a:latin typeface="Calibri" panose="020F0502020204030204" pitchFamily="34" charset="0"/>
                <a:ea typeface="Times New Roman" panose="02020603050405020304" pitchFamily="18" charset="0"/>
                <a:cs typeface="Calibri" panose="020F0502020204030204" pitchFamily="34" charset="0"/>
              </a:rPr>
              <a:t>. O </a:t>
            </a:r>
            <a:r>
              <a:rPr lang="en-US" sz="1100" dirty="0" err="1">
                <a:latin typeface="Calibri" panose="020F0502020204030204" pitchFamily="34" charset="0"/>
                <a:ea typeface="Times New Roman" panose="02020603050405020304" pitchFamily="18" charset="0"/>
                <a:cs typeface="Calibri" panose="020F0502020204030204" pitchFamily="34" charset="0"/>
              </a:rPr>
              <a:t>resultado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é</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uma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estrutura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que</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aloca</a:t>
            </a:r>
            <a:r>
              <a:rPr lang="en-US" sz="1100" dirty="0">
                <a:latin typeface="Calibri" panose="020F0502020204030204" pitchFamily="34" charset="0"/>
                <a:ea typeface="Times New Roman" panose="02020603050405020304" pitchFamily="18" charset="0"/>
                <a:cs typeface="Calibri" panose="020F0502020204030204" pitchFamily="34" charset="0"/>
              </a:rPr>
              <a:t> capital </a:t>
            </a:r>
            <a:r>
              <a:rPr lang="en-US" sz="1100" dirty="0" err="1">
                <a:latin typeface="Calibri" panose="020F0502020204030204" pitchFamily="34" charset="0"/>
                <a:ea typeface="Times New Roman" panose="02020603050405020304" pitchFamily="18" charset="0"/>
                <a:cs typeface="Calibri" panose="020F0502020204030204" pitchFamily="34" charset="0"/>
              </a:rPr>
              <a:t>para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esforços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verdadeiros</a:t>
            </a:r>
            <a:r>
              <a:rPr lang="en-US" sz="1100" dirty="0">
                <a:latin typeface="Calibri" panose="020F0502020204030204" pitchFamily="34" charset="0"/>
                <a:ea typeface="Times New Roman" panose="02020603050405020304" pitchFamily="18" charset="0"/>
                <a:cs typeface="Calibri" panose="020F0502020204030204" pitchFamily="34" charset="0"/>
              </a:rPr>
              <a:t> ESG”. A base </a:t>
            </a:r>
            <a:r>
              <a:rPr lang="en-US" sz="1100" dirty="0" err="1">
                <a:latin typeface="Calibri" panose="020F0502020204030204" pitchFamily="34" charset="0"/>
                <a:ea typeface="Times New Roman" panose="02020603050405020304" pitchFamily="18" charset="0"/>
                <a:cs typeface="Calibri" panose="020F0502020204030204" pitchFamily="34" charset="0"/>
              </a:rPr>
              <a:t>para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tal</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sistema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é</a:t>
            </a:r>
            <a:r>
              <a:rPr lang="en-US" sz="1100" dirty="0">
                <a:latin typeface="Calibri" panose="020F0502020204030204" pitchFamily="34" charset="0"/>
                <a:ea typeface="Times New Roman" panose="02020603050405020304" pitchFamily="18" charset="0"/>
                <a:cs typeface="Calibri" panose="020F0502020204030204" pitchFamily="34" charset="0"/>
              </a:rPr>
              <a:t> a </a:t>
            </a:r>
            <a:r>
              <a:rPr lang="en-US" sz="1100" dirty="0" err="1">
                <a:latin typeface="Calibri" panose="020F0502020204030204" pitchFamily="34" charset="0"/>
                <a:ea typeface="Times New Roman" panose="02020603050405020304" pitchFamily="18" charset="0"/>
                <a:cs typeface="Calibri" panose="020F0502020204030204" pitchFamily="34" charset="0"/>
              </a:rPr>
              <a:t>integridade</a:t>
            </a:r>
            <a:r>
              <a:rPr lang="en-US" sz="1100" dirty="0">
                <a:latin typeface="Calibri" panose="020F0502020204030204" pitchFamily="34" charset="0"/>
                <a:ea typeface="Times New Roman" panose="02020603050405020304" pitchFamily="18" charset="0"/>
                <a:cs typeface="Calibri" panose="020F0502020204030204" pitchFamily="34" charset="0"/>
              </a:rPr>
              <a:t> dos dados e o </a:t>
            </a:r>
            <a:r>
              <a:rPr lang="en-US" sz="1100" dirty="0" err="1">
                <a:latin typeface="Calibri" panose="020F0502020204030204" pitchFamily="34" charset="0"/>
                <a:ea typeface="Times New Roman" panose="02020603050405020304" pitchFamily="18" charset="0"/>
                <a:cs typeface="Calibri" panose="020F0502020204030204" pitchFamily="34" charset="0"/>
              </a:rPr>
              <a:t>benefício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mútuo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ao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longo</a:t>
            </a:r>
            <a:r>
              <a:rPr lang="en-US" sz="1100" dirty="0">
                <a:latin typeface="Calibri" panose="020F0502020204030204" pitchFamily="34" charset="0"/>
                <a:ea typeface="Times New Roman" panose="02020603050405020304" pitchFamily="18" charset="0"/>
                <a:cs typeface="Calibri" panose="020F0502020204030204" pitchFamily="34" charset="0"/>
              </a:rPr>
              <a:t> de </a:t>
            </a:r>
            <a:r>
              <a:rPr lang="en-US" sz="1100" dirty="0" err="1">
                <a:latin typeface="Calibri" panose="020F0502020204030204" pitchFamily="34" charset="0"/>
                <a:ea typeface="Times New Roman" panose="02020603050405020304" pitchFamily="18" charset="0"/>
                <a:cs typeface="Calibri" panose="020F0502020204030204" pitchFamily="34" charset="0"/>
              </a:rPr>
              <a:t>toda</a:t>
            </a:r>
            <a:r>
              <a:rPr lang="en-US" sz="1100" dirty="0">
                <a:latin typeface="Calibri" panose="020F0502020204030204" pitchFamily="34" charset="0"/>
                <a:ea typeface="Times New Roman" panose="02020603050405020304" pitchFamily="18" charset="0"/>
                <a:cs typeface="Calibri" panose="020F0502020204030204" pitchFamily="34" charset="0"/>
              </a:rPr>
              <a:t> a </a:t>
            </a:r>
            <a:r>
              <a:rPr lang="en-US" sz="1100" dirty="0" err="1">
                <a:latin typeface="Calibri" panose="020F0502020204030204" pitchFamily="34" charset="0"/>
                <a:ea typeface="Times New Roman" panose="02020603050405020304" pitchFamily="18" charset="0"/>
                <a:cs typeface="Calibri" panose="020F0502020204030204" pitchFamily="34" charset="0"/>
              </a:rPr>
              <a:t>cadeia</a:t>
            </a:r>
            <a:r>
              <a:rPr lang="en-US" sz="1100" dirty="0">
                <a:latin typeface="Calibri" panose="020F0502020204030204" pitchFamily="34" charset="0"/>
                <a:ea typeface="Times New Roman" panose="02020603050405020304" pitchFamily="18" charset="0"/>
                <a:cs typeface="Calibri" panose="020F0502020204030204" pitchFamily="34" charset="0"/>
              </a:rPr>
              <a:t> de valor. Como </a:t>
            </a:r>
            <a:r>
              <a:rPr lang="en-US" sz="1100" dirty="0" err="1">
                <a:latin typeface="Calibri" panose="020F0502020204030204" pitchFamily="34" charset="0"/>
                <a:ea typeface="Times New Roman" panose="02020603050405020304" pitchFamily="18" charset="0"/>
                <a:cs typeface="Calibri" panose="020F0502020204030204" pitchFamily="34" charset="0"/>
              </a:rPr>
              <a:t>discutido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acima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isso</a:t>
            </a:r>
            <a:r>
              <a:rPr lang="en-US" sz="1100" dirty="0">
                <a:latin typeface="Calibri" panose="020F0502020204030204" pitchFamily="34" charset="0"/>
                <a:ea typeface="Times New Roman" panose="02020603050405020304" pitchFamily="18" charset="0"/>
                <a:cs typeface="Calibri" panose="020F0502020204030204" pitchFamily="34" charset="0"/>
              </a:rPr>
              <a:t> tem </a:t>
            </a:r>
            <a:r>
              <a:rPr lang="en-US" sz="1100" dirty="0" err="1">
                <a:latin typeface="Calibri" panose="020F0502020204030204" pitchFamily="34" charset="0"/>
                <a:ea typeface="Times New Roman" panose="02020603050405020304" pitchFamily="18" charset="0"/>
                <a:cs typeface="Calibri" panose="020F0502020204030204" pitchFamily="34" charset="0"/>
              </a:rPr>
              <a:t>sido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altamente</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desafiador</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nas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últimas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décadas</a:t>
            </a:r>
            <a:r>
              <a:rPr lang="en-US" sz="1100" dirty="0">
                <a:latin typeface="Calibri" panose="020F0502020204030204" pitchFamily="34" charset="0"/>
                <a:ea typeface="Times New Roman" panose="02020603050405020304" pitchFamily="18" charset="0"/>
                <a:cs typeface="Calibri" panose="020F0502020204030204" pitchFamily="34" charset="0"/>
              </a:rPr>
              <a:t>. Uma </a:t>
            </a:r>
            <a:r>
              <a:rPr lang="en-US" sz="1100" dirty="0" err="1">
                <a:latin typeface="Calibri" panose="020F0502020204030204" pitchFamily="34" charset="0"/>
                <a:ea typeface="Times New Roman" panose="02020603050405020304" pitchFamily="18" charset="0"/>
                <a:cs typeface="Calibri" panose="020F0502020204030204" pitchFamily="34" charset="0"/>
              </a:rPr>
              <a:t>infraestrutura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baseada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em</a:t>
            </a:r>
            <a:r>
              <a:rPr lang="en-US" sz="1100" dirty="0">
                <a:latin typeface="Calibri" panose="020F0502020204030204" pitchFamily="34" charset="0"/>
                <a:ea typeface="Times New Roman" panose="02020603050405020304" pitchFamily="18" charset="0"/>
                <a:cs typeface="Calibri" panose="020F0502020204030204" pitchFamily="34" charset="0"/>
              </a:rPr>
              <a:t> DLT </a:t>
            </a:r>
            <a:r>
              <a:rPr lang="en-US" sz="1100" dirty="0" err="1">
                <a:latin typeface="Calibri" panose="020F0502020204030204" pitchFamily="34" charset="0"/>
                <a:ea typeface="Times New Roman" panose="02020603050405020304" pitchFamily="18" charset="0"/>
                <a:cs typeface="Calibri" panose="020F0502020204030204" pitchFamily="34" charset="0"/>
              </a:rPr>
              <a:t>pode</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melhorar</a:t>
            </a:r>
            <a:r>
              <a:rPr lang="en-US" sz="1100" dirty="0">
                <a:latin typeface="Calibri" panose="020F0502020204030204" pitchFamily="34" charset="0"/>
                <a:ea typeface="Times New Roman" panose="02020603050405020304" pitchFamily="18" charset="0"/>
                <a:cs typeface="Calibri" panose="020F0502020204030204" pitchFamily="34" charset="0"/>
              </a:rPr>
              <a:t> a </a:t>
            </a:r>
            <a:r>
              <a:rPr lang="en-US" sz="1100" dirty="0" err="1">
                <a:latin typeface="Calibri" panose="020F0502020204030204" pitchFamily="34" charset="0"/>
                <a:ea typeface="Times New Roman" panose="02020603050405020304" pitchFamily="18" charset="0"/>
                <a:cs typeface="Calibri" panose="020F0502020204030204" pitchFamily="34" charset="0"/>
              </a:rPr>
              <a:t>situação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pois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os</a:t>
            </a:r>
            <a:r>
              <a:rPr lang="en-US" sz="1100" dirty="0">
                <a:latin typeface="Calibri" panose="020F0502020204030204" pitchFamily="34" charset="0"/>
                <a:ea typeface="Times New Roman" panose="02020603050405020304" pitchFamily="18" charset="0"/>
                <a:cs typeface="Calibri" panose="020F0502020204030204" pitchFamily="34" charset="0"/>
              </a:rPr>
              <a:t> dados </a:t>
            </a:r>
            <a:r>
              <a:rPr lang="en-US" sz="1100" dirty="0" err="1">
                <a:latin typeface="Calibri" panose="020F0502020204030204" pitchFamily="34" charset="0"/>
                <a:ea typeface="Times New Roman" panose="02020603050405020304" pitchFamily="18" charset="0"/>
                <a:cs typeface="Calibri" panose="020F0502020204030204" pitchFamily="34" charset="0"/>
              </a:rPr>
              <a:t>podem</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ser</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coletados</a:t>
            </a:r>
            <a:r>
              <a:rPr lang="en-US" sz="1100" dirty="0">
                <a:latin typeface="Calibri" panose="020F0502020204030204" pitchFamily="34" charset="0"/>
                <a:ea typeface="Times New Roman" panose="02020603050405020304" pitchFamily="18" charset="0"/>
                <a:cs typeface="Calibri" panose="020F0502020204030204" pitchFamily="34" charset="0"/>
              </a:rPr>
              <a:t> com </a:t>
            </a:r>
            <a:r>
              <a:rPr lang="en-US" sz="1100" dirty="0" err="1">
                <a:latin typeface="Calibri" panose="020F0502020204030204" pitchFamily="34" charset="0"/>
                <a:ea typeface="Times New Roman" panose="02020603050405020304" pitchFamily="18" charset="0"/>
                <a:cs typeface="Calibri" panose="020F0502020204030204" pitchFamily="34" charset="0"/>
              </a:rPr>
              <a:t>eficiência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em</a:t>
            </a:r>
            <a:r>
              <a:rPr lang="en-US" sz="1100" dirty="0">
                <a:latin typeface="Calibri" panose="020F0502020204030204" pitchFamily="34" charset="0"/>
                <a:ea typeface="Times New Roman" panose="02020603050405020304" pitchFamily="18" charset="0"/>
                <a:cs typeface="Calibri" panose="020F0502020204030204" pitchFamily="34" charset="0"/>
              </a:rPr>
              <a:t> tempo real </a:t>
            </a:r>
            <a:r>
              <a:rPr lang="en-US" sz="1100" dirty="0" err="1">
                <a:latin typeface="Calibri" panose="020F0502020204030204" pitchFamily="34" charset="0"/>
                <a:ea typeface="Times New Roman" panose="02020603050405020304" pitchFamily="18" charset="0"/>
                <a:cs typeface="Calibri" panose="020F0502020204030204" pitchFamily="34" charset="0"/>
              </a:rPr>
              <a:t>pré</a:t>
            </a:r>
            <a:r>
              <a:rPr lang="en-US" sz="1100" dirty="0">
                <a:latin typeface="Calibri" panose="020F0502020204030204" pitchFamily="34" charset="0"/>
                <a:ea typeface="Times New Roman" panose="02020603050405020304" pitchFamily="18" charset="0"/>
                <a:cs typeface="Calibri" panose="020F0502020204030204" pitchFamily="34" charset="0"/>
              </a:rPr>
              <a:t> e </a:t>
            </a:r>
            <a:r>
              <a:rPr lang="en-US" sz="1100" dirty="0" err="1">
                <a:latin typeface="Calibri" panose="020F0502020204030204" pitchFamily="34" charset="0"/>
                <a:ea typeface="Times New Roman" panose="02020603050405020304" pitchFamily="18" charset="0"/>
                <a:cs typeface="Calibri" panose="020F0502020204030204" pitchFamily="34" charset="0"/>
              </a:rPr>
              <a:t>pós-negociação</a:t>
            </a:r>
            <a:r>
              <a:rPr lang="en-US" sz="1100" dirty="0">
                <a:latin typeface="Calibri" panose="020F0502020204030204" pitchFamily="34" charset="0"/>
                <a:ea typeface="Times New Roman" panose="02020603050405020304" pitchFamily="18" charset="0"/>
                <a:cs typeface="Calibri" panose="020F0502020204030204" pitchFamily="34" charset="0"/>
              </a:rPr>
              <a:t>, e </a:t>
            </a:r>
            <a:r>
              <a:rPr lang="en-US" sz="1100" dirty="0" err="1">
                <a:latin typeface="Calibri" panose="020F0502020204030204" pitchFamily="34" charset="0"/>
                <a:ea typeface="Times New Roman" panose="02020603050405020304" pitchFamily="18" charset="0"/>
                <a:cs typeface="Calibri" panose="020F0502020204030204" pitchFamily="34" charset="0"/>
              </a:rPr>
              <a:t>mecanismos</a:t>
            </a:r>
            <a:r>
              <a:rPr lang="en-US" sz="1100" dirty="0">
                <a:latin typeface="Calibri" panose="020F0502020204030204" pitchFamily="34" charset="0"/>
                <a:ea typeface="Times New Roman" panose="02020603050405020304" pitchFamily="18" charset="0"/>
                <a:cs typeface="Calibri" panose="020F0502020204030204" pitchFamily="34" charset="0"/>
              </a:rPr>
              <a:t> de </a:t>
            </a:r>
            <a:r>
              <a:rPr lang="en-US" sz="1100" dirty="0" err="1">
                <a:latin typeface="Calibri" panose="020F0502020204030204" pitchFamily="34" charset="0"/>
                <a:ea typeface="Times New Roman" panose="02020603050405020304" pitchFamily="18" charset="0"/>
                <a:cs typeface="Calibri" panose="020F0502020204030204" pitchFamily="34" charset="0"/>
              </a:rPr>
              <a:t>verificação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podem</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ser</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integrados</a:t>
            </a:r>
            <a:r>
              <a:rPr lang="en-US" sz="1100" dirty="0">
                <a:latin typeface="Calibri" panose="020F0502020204030204" pitchFamily="34" charset="0"/>
                <a:ea typeface="Times New Roman" panose="02020603050405020304" pitchFamily="18" charset="0"/>
                <a:cs typeface="Calibri" panose="020F0502020204030204" pitchFamily="34" charset="0"/>
              </a:rPr>
              <a:t> a </a:t>
            </a:r>
            <a:r>
              <a:rPr lang="en-US" sz="1100" dirty="0" err="1">
                <a:latin typeface="Calibri" panose="020F0502020204030204" pitchFamily="34" charset="0"/>
                <a:ea typeface="Times New Roman" panose="02020603050405020304" pitchFamily="18" charset="0"/>
                <a:cs typeface="Calibri" panose="020F0502020204030204" pitchFamily="34" charset="0"/>
              </a:rPr>
              <a:t>ela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Por</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sua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vez</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isso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cria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uma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trilha</a:t>
            </a:r>
            <a:r>
              <a:rPr lang="en-US" sz="1100" dirty="0">
                <a:latin typeface="Calibri" panose="020F0502020204030204" pitchFamily="34" charset="0"/>
                <a:ea typeface="Times New Roman" panose="02020603050405020304" pitchFamily="18" charset="0"/>
                <a:cs typeface="Calibri" panose="020F0502020204030204" pitchFamily="34" charset="0"/>
              </a:rPr>
              <a:t> de auditoria </a:t>
            </a:r>
            <a:r>
              <a:rPr lang="en-US" sz="1100" dirty="0" err="1">
                <a:latin typeface="Calibri" panose="020F0502020204030204" pitchFamily="34" charset="0"/>
                <a:ea typeface="Times New Roman" panose="02020603050405020304" pitchFamily="18" charset="0"/>
                <a:cs typeface="Calibri" panose="020F0502020204030204" pitchFamily="34" charset="0"/>
              </a:rPr>
              <a:t>altamente</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confiável</a:t>
            </a:r>
            <a:r>
              <a:rPr lang="en-US" sz="1100" dirty="0">
                <a:latin typeface="Calibri" panose="020F0502020204030204" pitchFamily="34" charset="0"/>
                <a:ea typeface="Times New Roman" panose="02020603050405020304" pitchFamily="18" charset="0"/>
                <a:cs typeface="Calibri" panose="020F0502020204030204" pitchFamily="34" charset="0"/>
              </a:rPr>
              <a:t> e </a:t>
            </a:r>
            <a:r>
              <a:rPr lang="en-US" sz="1100" dirty="0" err="1">
                <a:latin typeface="Calibri" panose="020F0502020204030204" pitchFamily="34" charset="0"/>
                <a:ea typeface="Times New Roman" panose="02020603050405020304" pitchFamily="18" charset="0"/>
                <a:cs typeface="Calibri" panose="020F0502020204030204" pitchFamily="34" charset="0"/>
              </a:rPr>
              <a:t>imutável</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Os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contratos</a:t>
            </a:r>
            <a:r>
              <a:rPr lang="en-US" sz="1100" dirty="0">
                <a:latin typeface="Calibri" panose="020F0502020204030204" pitchFamily="34" charset="0"/>
                <a:ea typeface="Times New Roman" panose="02020603050405020304" pitchFamily="18" charset="0"/>
                <a:cs typeface="Calibri" panose="020F0502020204030204" pitchFamily="34" charset="0"/>
              </a:rPr>
              <a:t> de token </a:t>
            </a:r>
            <a:r>
              <a:rPr lang="en-US" sz="1100" dirty="0" err="1">
                <a:latin typeface="Calibri" panose="020F0502020204030204" pitchFamily="34" charset="0"/>
                <a:ea typeface="Times New Roman" panose="02020603050405020304" pitchFamily="18" charset="0"/>
                <a:cs typeface="Calibri" panose="020F0502020204030204" pitchFamily="34" charset="0"/>
              </a:rPr>
              <a:t>fornecem</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uma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ferramenta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para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criar</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ativos</a:t>
            </a:r>
            <a:r>
              <a:rPr lang="en-US" sz="1100" dirty="0">
                <a:latin typeface="Calibri" panose="020F0502020204030204" pitchFamily="34" charset="0"/>
                <a:ea typeface="Times New Roman" panose="02020603050405020304" pitchFamily="18" charset="0"/>
                <a:cs typeface="Calibri" panose="020F0502020204030204" pitchFamily="34" charset="0"/>
              </a:rPr>
              <a:t> a </a:t>
            </a:r>
            <a:r>
              <a:rPr lang="en-US" sz="1100" dirty="0" err="1">
                <a:latin typeface="Calibri" panose="020F0502020204030204" pitchFamily="34" charset="0"/>
                <a:ea typeface="Times New Roman" panose="02020603050405020304" pitchFamily="18" charset="0"/>
                <a:cs typeface="Calibri" panose="020F0502020204030204" pitchFamily="34" charset="0"/>
              </a:rPr>
              <a:t>partir</a:t>
            </a:r>
            <a:r>
              <a:rPr lang="en-US" sz="1100" dirty="0">
                <a:latin typeface="Calibri" panose="020F0502020204030204" pitchFamily="34" charset="0"/>
                <a:ea typeface="Times New Roman" panose="02020603050405020304" pitchFamily="18" charset="0"/>
                <a:cs typeface="Calibri" panose="020F0502020204030204" pitchFamily="34" charset="0"/>
              </a:rPr>
              <a:t> de dados </a:t>
            </a:r>
            <a:r>
              <a:rPr lang="en-US" sz="1100" dirty="0" err="1">
                <a:latin typeface="Calibri" panose="020F0502020204030204" pitchFamily="34" charset="0"/>
                <a:ea typeface="Times New Roman" panose="02020603050405020304" pitchFamily="18" charset="0"/>
                <a:cs typeface="Calibri" panose="020F0502020204030204" pitchFamily="34" charset="0"/>
              </a:rPr>
              <a:t>coletados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ao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longo</a:t>
            </a:r>
            <a:r>
              <a:rPr lang="en-US" sz="1100" dirty="0">
                <a:latin typeface="Calibri" panose="020F0502020204030204" pitchFamily="34" charset="0"/>
                <a:ea typeface="Times New Roman" panose="02020603050405020304" pitchFamily="18" charset="0"/>
                <a:cs typeface="Calibri" panose="020F0502020204030204" pitchFamily="34" charset="0"/>
              </a:rPr>
              <a:t> de </a:t>
            </a:r>
            <a:r>
              <a:rPr lang="en-US" sz="1100" dirty="0" err="1">
                <a:latin typeface="Calibri" panose="020F0502020204030204" pitchFamily="34" charset="0"/>
                <a:ea typeface="Times New Roman" panose="02020603050405020304" pitchFamily="18" charset="0"/>
                <a:cs typeface="Calibri" panose="020F0502020204030204" pitchFamily="34" charset="0"/>
              </a:rPr>
              <a:t>toda</a:t>
            </a:r>
            <a:r>
              <a:rPr lang="en-US" sz="1100" dirty="0">
                <a:latin typeface="Calibri" panose="020F0502020204030204" pitchFamily="34" charset="0"/>
                <a:ea typeface="Times New Roman" panose="02020603050405020304" pitchFamily="18" charset="0"/>
                <a:cs typeface="Calibri" panose="020F0502020204030204" pitchFamily="34" charset="0"/>
              </a:rPr>
              <a:t> a </a:t>
            </a:r>
            <a:r>
              <a:rPr lang="en-US" sz="1100" dirty="0" err="1">
                <a:latin typeface="Calibri" panose="020F0502020204030204" pitchFamily="34" charset="0"/>
                <a:ea typeface="Times New Roman" panose="02020603050405020304" pitchFamily="18" charset="0"/>
                <a:cs typeface="Calibri" panose="020F0502020204030204" pitchFamily="34" charset="0"/>
              </a:rPr>
              <a:t>cadeia</a:t>
            </a:r>
            <a:r>
              <a:rPr lang="en-US" sz="1100" dirty="0">
                <a:latin typeface="Calibri" panose="020F0502020204030204" pitchFamily="34" charset="0"/>
                <a:ea typeface="Times New Roman" panose="02020603050405020304" pitchFamily="18" charset="0"/>
                <a:cs typeface="Calibri" panose="020F0502020204030204" pitchFamily="34" charset="0"/>
              </a:rPr>
              <a:t> de valor, </a:t>
            </a:r>
            <a:r>
              <a:rPr lang="en-US" sz="1100" dirty="0" err="1">
                <a:latin typeface="Calibri" panose="020F0502020204030204" pitchFamily="34" charset="0"/>
                <a:ea typeface="Times New Roman" panose="02020603050405020304" pitchFamily="18" charset="0"/>
                <a:cs typeface="Calibri" panose="020F0502020204030204" pitchFamily="34" charset="0"/>
              </a:rPr>
              <a:t>para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que</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cada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participante</a:t>
            </a:r>
            <a:r>
              <a:rPr lang="en-US" sz="1100" dirty="0">
                <a:latin typeface="Calibri" panose="020F0502020204030204" pitchFamily="34" charset="0"/>
                <a:ea typeface="Times New Roman" panose="02020603050405020304" pitchFamily="18" charset="0"/>
                <a:cs typeface="Calibri" panose="020F0502020204030204" pitchFamily="34" charset="0"/>
              </a:rPr>
              <a:t> do </a:t>
            </a:r>
            <a:r>
              <a:rPr lang="en-US" sz="1100" dirty="0" err="1">
                <a:latin typeface="Calibri" panose="020F0502020204030204" pitchFamily="34" charset="0"/>
                <a:ea typeface="Times New Roman" panose="02020603050405020304" pitchFamily="18" charset="0"/>
                <a:cs typeface="Calibri" panose="020F0502020204030204" pitchFamily="34" charset="0"/>
              </a:rPr>
              <a:t>sistema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possa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monetizar</a:t>
            </a:r>
            <a:r>
              <a:rPr lang="en-US" sz="1100" dirty="0">
                <a:latin typeface="Calibri" panose="020F0502020204030204" pitchFamily="34" charset="0"/>
                <a:ea typeface="Times New Roman" panose="02020603050405020304" pitchFamily="18" charset="0"/>
                <a:cs typeface="Calibri" panose="020F0502020204030204" pitchFamily="34" charset="0"/>
              </a:rPr>
              <a:t> a </a:t>
            </a:r>
            <a:r>
              <a:rPr lang="en-US" sz="1100" dirty="0" err="1">
                <a:latin typeface="Calibri" panose="020F0502020204030204" pitchFamily="34" charset="0"/>
                <a:ea typeface="Times New Roman" panose="02020603050405020304" pitchFamily="18" charset="0"/>
                <a:cs typeface="Calibri" panose="020F0502020204030204" pitchFamily="34" charset="0"/>
              </a:rPr>
              <a:t>contribuição</a:t>
            </a:r>
            <a:r>
              <a:rPr lang="en-US" sz="1100" dirty="0">
                <a:latin typeface="Calibri" panose="020F0502020204030204" pitchFamily="34" charset="0"/>
                <a:ea typeface="Times New Roman" panose="02020603050405020304" pitchFamily="18" charset="0"/>
                <a:cs typeface="Calibri" panose="020F0502020204030204" pitchFamily="34" charset="0"/>
              </a:rPr>
              <a:t> ESG real </a:t>
            </a:r>
            <a:r>
              <a:rPr lang="en-US" sz="1100" dirty="0" err="1">
                <a:latin typeface="Calibri" panose="020F0502020204030204" pitchFamily="34" charset="0"/>
                <a:ea typeface="Times New Roman" panose="02020603050405020304" pitchFamily="18" charset="0"/>
                <a:cs typeface="Calibri" panose="020F0502020204030204" pitchFamily="34" charset="0"/>
              </a:rPr>
              <a:t>sem</a:t>
            </a:r>
            <a:r>
              <a:rPr lang="en-US" sz="1100" dirty="0">
                <a:latin typeface="Calibri" panose="020F0502020204030204" pitchFamily="34" charset="0"/>
                <a:ea typeface="Times New Roman" panose="02020603050405020304" pitchFamily="18" charset="0"/>
                <a:cs typeface="Calibri" panose="020F0502020204030204" pitchFamily="34" charset="0"/>
              </a:rPr>
              <a:t> a </a:t>
            </a:r>
            <a:r>
              <a:rPr lang="en-US" sz="1100" dirty="0" err="1">
                <a:latin typeface="Calibri" panose="020F0502020204030204" pitchFamily="34" charset="0"/>
                <a:ea typeface="Times New Roman" panose="02020603050405020304" pitchFamily="18" charset="0"/>
                <a:cs typeface="Calibri" panose="020F0502020204030204" pitchFamily="34" charset="0"/>
              </a:rPr>
              <a:t>necessidade</a:t>
            </a:r>
            <a:r>
              <a:rPr lang="en-US" sz="1100" dirty="0">
                <a:latin typeface="Calibri" panose="020F0502020204030204" pitchFamily="34" charset="0"/>
                <a:ea typeface="Times New Roman" panose="02020603050405020304" pitchFamily="18" charset="0"/>
                <a:cs typeface="Calibri" panose="020F0502020204030204" pitchFamily="34" charset="0"/>
              </a:rPr>
              <a:t> de </a:t>
            </a:r>
            <a:r>
              <a:rPr lang="en-US" sz="1100" dirty="0" err="1">
                <a:latin typeface="Calibri" panose="020F0502020204030204" pitchFamily="34" charset="0"/>
                <a:ea typeface="Times New Roman" panose="02020603050405020304" pitchFamily="18" charset="0"/>
                <a:cs typeface="Calibri" panose="020F0502020204030204" pitchFamily="34" charset="0"/>
              </a:rPr>
              <a:t>intermediários</a:t>
            </a:r>
            <a:r>
              <a:rPr lang="en-US" sz="1100" dirty="0">
                <a:latin typeface="Calibri" panose="020F0502020204030204" pitchFamily="34" charset="0"/>
                <a:ea typeface="Times New Roman" panose="02020603050405020304" pitchFamily="18" charset="0"/>
                <a:cs typeface="Calibri" panose="020F0502020204030204" pitchFamily="34" charset="0"/>
              </a:rPr>
              <a:t>.</a:t>
            </a:r>
          </a:p>
          <a:p>
            <a:pPr algn="just"/>
            <a:endParaRPr lang="en-US" sz="1100" dirty="0">
              <a:latin typeface="Calibri" panose="020F0502020204030204" pitchFamily="34" charset="0"/>
              <a:ea typeface="Times New Roman" panose="02020603050405020304" pitchFamily="18" charset="0"/>
              <a:cs typeface="Calibri" panose="020F0502020204030204" pitchFamily="34" charset="0"/>
            </a:endParaRPr>
          </a:p>
          <a:p>
            <a:pPr algn="just"/>
            <a:r>
              <a:rPr lang="en-US" sz="1100" b="1"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Infraestrutura</a:t>
            </a:r>
            <a:r>
              <a:rPr lang="en-US" sz="1100" b="1" dirty="0">
                <a:solidFill>
                  <a:srgbClr val="F79037"/>
                </a:solidFill>
                <a:latin typeface="Calibri" panose="020F0502020204030204" pitchFamily="34" charset="0"/>
                <a:ea typeface="Times New Roman" panose="02020603050405020304" pitchFamily="18" charset="0"/>
                <a:cs typeface="Calibri" panose="020F0502020204030204" pitchFamily="34" charset="0"/>
              </a:rPr>
              <a:t> </a:t>
            </a:r>
            <a:r>
              <a:rPr lang="en-US" sz="1100" b="1"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preparada</a:t>
            </a:r>
            <a:r>
              <a:rPr lang="en-US" sz="1100" b="1" dirty="0">
                <a:solidFill>
                  <a:srgbClr val="F79037"/>
                </a:solidFill>
                <a:latin typeface="Calibri" panose="020F0502020204030204" pitchFamily="34" charset="0"/>
                <a:ea typeface="Times New Roman" panose="02020603050405020304" pitchFamily="18" charset="0"/>
                <a:cs typeface="Calibri" panose="020F0502020204030204" pitchFamily="34" charset="0"/>
              </a:rPr>
              <a:t> </a:t>
            </a:r>
            <a:r>
              <a:rPr lang="en-US" sz="1100" b="1"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para</a:t>
            </a:r>
            <a:r>
              <a:rPr lang="en-US" sz="1100" b="1" dirty="0">
                <a:solidFill>
                  <a:srgbClr val="F79037"/>
                </a:solidFill>
                <a:latin typeface="Calibri" panose="020F0502020204030204" pitchFamily="34" charset="0"/>
                <a:ea typeface="Times New Roman" panose="02020603050405020304" pitchFamily="18" charset="0"/>
                <a:cs typeface="Calibri" panose="020F0502020204030204" pitchFamily="34" charset="0"/>
              </a:rPr>
              <a:t> o </a:t>
            </a:r>
            <a:r>
              <a:rPr lang="en-US" sz="1100" b="1"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futuro</a:t>
            </a:r>
            <a:r>
              <a:rPr lang="en-US" sz="1100" b="1" dirty="0">
                <a:solidFill>
                  <a:srgbClr val="F79037"/>
                </a:solidFill>
                <a:latin typeface="Calibri" panose="020F0502020204030204" pitchFamily="34" charset="0"/>
                <a:ea typeface="Times New Roman" panose="02020603050405020304" pitchFamily="18" charset="0"/>
                <a:cs typeface="Calibri" panose="020F0502020204030204" pitchFamily="34" charset="0"/>
              </a:rPr>
              <a:t> </a:t>
            </a:r>
            <a:r>
              <a:rPr lang="en-US" sz="1100" b="1"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para</a:t>
            </a:r>
            <a:r>
              <a:rPr lang="en-US" sz="1100" b="1" dirty="0">
                <a:solidFill>
                  <a:srgbClr val="F79037"/>
                </a:solidFill>
                <a:latin typeface="Calibri" panose="020F0502020204030204" pitchFamily="34" charset="0"/>
                <a:ea typeface="Times New Roman" panose="02020603050405020304" pitchFamily="18" charset="0"/>
                <a:cs typeface="Calibri" panose="020F0502020204030204" pitchFamily="34" charset="0"/>
              </a:rPr>
              <a:t> um </a:t>
            </a:r>
            <a:r>
              <a:rPr lang="en-US" sz="1100" b="1"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sistema</a:t>
            </a:r>
            <a:r>
              <a:rPr lang="en-US" sz="1100" b="1" dirty="0">
                <a:solidFill>
                  <a:srgbClr val="F79037"/>
                </a:solidFill>
                <a:latin typeface="Calibri" panose="020F0502020204030204" pitchFamily="34" charset="0"/>
                <a:ea typeface="Times New Roman" panose="02020603050405020304" pitchFamily="18" charset="0"/>
                <a:cs typeface="Calibri" panose="020F0502020204030204" pitchFamily="34" charset="0"/>
              </a:rPr>
              <a:t> </a:t>
            </a:r>
            <a:r>
              <a:rPr lang="en-US" sz="1100" b="1"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em</a:t>
            </a:r>
            <a:r>
              <a:rPr lang="en-US" sz="1100" b="1" dirty="0">
                <a:solidFill>
                  <a:srgbClr val="F79037"/>
                </a:solidFill>
                <a:latin typeface="Calibri" panose="020F0502020204030204" pitchFamily="34" charset="0"/>
                <a:ea typeface="Times New Roman" panose="02020603050405020304" pitchFamily="18" charset="0"/>
                <a:cs typeface="Calibri" panose="020F0502020204030204" pitchFamily="34" charset="0"/>
              </a:rPr>
              <a:t> </a:t>
            </a:r>
            <a:r>
              <a:rPr lang="en-US" sz="1100" b="1"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evolução</a:t>
            </a:r>
            <a:endParaRPr lang="en-US" sz="1100" b="1" dirty="0">
              <a:solidFill>
                <a:srgbClr val="F79037"/>
              </a:solidFill>
              <a:latin typeface="Calibri" panose="020F0502020204030204" pitchFamily="34" charset="0"/>
              <a:ea typeface="Times New Roman" panose="02020603050405020304" pitchFamily="18" charset="0"/>
              <a:cs typeface="Calibri" panose="020F0502020204030204" pitchFamily="34" charset="0"/>
            </a:endParaRPr>
          </a:p>
          <a:p>
            <a:pPr algn="just"/>
            <a:r>
              <a:rPr lang="en-US" sz="1100" dirty="0">
                <a:latin typeface="Calibri" panose="020F0502020204030204" pitchFamily="34" charset="0"/>
                <a:ea typeface="Times New Roman" panose="02020603050405020304" pitchFamily="18" charset="0"/>
                <a:cs typeface="Calibri" panose="020F0502020204030204" pitchFamily="34" charset="0"/>
              </a:rPr>
              <a:t>As </a:t>
            </a:r>
            <a:r>
              <a:rPr lang="en-US" sz="1100" dirty="0" err="1">
                <a:latin typeface="Calibri" panose="020F0502020204030204" pitchFamily="34" charset="0"/>
                <a:ea typeface="Times New Roman" panose="02020603050405020304" pitchFamily="18" charset="0"/>
                <a:cs typeface="Calibri" panose="020F0502020204030204" pitchFamily="34" charset="0"/>
              </a:rPr>
              <a:t>plataformas</a:t>
            </a:r>
            <a:r>
              <a:rPr lang="en-US" sz="1100" dirty="0">
                <a:latin typeface="Calibri" panose="020F0502020204030204" pitchFamily="34" charset="0"/>
                <a:ea typeface="Times New Roman" panose="02020603050405020304" pitchFamily="18" charset="0"/>
                <a:cs typeface="Calibri" panose="020F0502020204030204" pitchFamily="34" charset="0"/>
              </a:rPr>
              <a:t> de </a:t>
            </a:r>
            <a:r>
              <a:rPr lang="en-US" sz="1100" dirty="0" err="1">
                <a:latin typeface="Calibri" panose="020F0502020204030204" pitchFamily="34" charset="0"/>
                <a:ea typeface="Times New Roman" panose="02020603050405020304" pitchFamily="18" charset="0"/>
                <a:cs typeface="Calibri" panose="020F0502020204030204" pitchFamily="34" charset="0"/>
              </a:rPr>
              <a:t>contratos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inteligentes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como</a:t>
            </a:r>
            <a:r>
              <a:rPr lang="en-US" sz="1100" dirty="0">
                <a:latin typeface="Calibri" panose="020F0502020204030204" pitchFamily="34" charset="0"/>
                <a:ea typeface="Times New Roman" panose="02020603050405020304" pitchFamily="18" charset="0"/>
                <a:cs typeface="Calibri" panose="020F0502020204030204" pitchFamily="34" charset="0"/>
              </a:rPr>
              <a:t> a </a:t>
            </a:r>
            <a:r>
              <a:rPr lang="en-US" sz="1100" dirty="0" err="1">
                <a:latin typeface="Calibri" panose="020F0502020204030204" pitchFamily="34" charset="0"/>
                <a:ea typeface="Times New Roman" panose="02020603050405020304" pitchFamily="18" charset="0"/>
                <a:cs typeface="Calibri" panose="020F0502020204030204" pitchFamily="34" charset="0"/>
              </a:rPr>
              <a:t>Ethereum</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têm</a:t>
            </a:r>
            <a:r>
              <a:rPr lang="en-US" sz="1100" dirty="0">
                <a:latin typeface="Calibri" panose="020F0502020204030204" pitchFamily="34" charset="0"/>
                <a:ea typeface="Times New Roman" panose="02020603050405020304" pitchFamily="18" charset="0"/>
                <a:cs typeface="Calibri" panose="020F0502020204030204" pitchFamily="34" charset="0"/>
              </a:rPr>
              <a:t> a </a:t>
            </a:r>
            <a:r>
              <a:rPr lang="en-US" sz="1100" dirty="0" err="1">
                <a:latin typeface="Calibri" panose="020F0502020204030204" pitchFamily="34" charset="0"/>
                <a:ea typeface="Times New Roman" panose="02020603050405020304" pitchFamily="18" charset="0"/>
                <a:cs typeface="Calibri" panose="020F0502020204030204" pitchFamily="34" charset="0"/>
              </a:rPr>
              <a:t>capacidade</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única</a:t>
            </a:r>
            <a:r>
              <a:rPr lang="en-US" sz="1100" dirty="0">
                <a:latin typeface="Calibri" panose="020F0502020204030204" pitchFamily="34" charset="0"/>
                <a:ea typeface="Times New Roman" panose="02020603050405020304" pitchFamily="18" charset="0"/>
                <a:cs typeface="Calibri" panose="020F0502020204030204" pitchFamily="34" charset="0"/>
              </a:rPr>
              <a:t> de </a:t>
            </a:r>
            <a:r>
              <a:rPr lang="en-US" sz="1100" dirty="0" err="1">
                <a:latin typeface="Calibri" panose="020F0502020204030204" pitchFamily="34" charset="0"/>
                <a:ea typeface="Times New Roman" panose="02020603050405020304" pitchFamily="18" charset="0"/>
                <a:cs typeface="Calibri" panose="020F0502020204030204" pitchFamily="34" charset="0"/>
              </a:rPr>
              <a:t>atender</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aos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requisitos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descritos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acima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em</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termos</a:t>
            </a:r>
            <a:r>
              <a:rPr lang="en-US" sz="1100" dirty="0">
                <a:latin typeface="Calibri" panose="020F0502020204030204" pitchFamily="34" charset="0"/>
                <a:ea typeface="Times New Roman" panose="02020603050405020304" pitchFamily="18" charset="0"/>
                <a:cs typeface="Calibri" panose="020F0502020204030204" pitchFamily="34" charset="0"/>
              </a:rPr>
              <a:t> de </a:t>
            </a:r>
            <a:r>
              <a:rPr lang="en-US" sz="1100" dirty="0" err="1">
                <a:latin typeface="Calibri" panose="020F0502020204030204" pitchFamily="34" charset="0"/>
                <a:ea typeface="Times New Roman" panose="02020603050405020304" pitchFamily="18" charset="0"/>
                <a:cs typeface="Calibri" panose="020F0502020204030204" pitchFamily="34" charset="0"/>
              </a:rPr>
              <a:t>flexibilidade</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num</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sistema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dinâmico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promovendo</a:t>
            </a:r>
            <a:r>
              <a:rPr lang="en-US" sz="1100" dirty="0">
                <a:latin typeface="Calibri" panose="020F0502020204030204" pitchFamily="34" charset="0"/>
                <a:ea typeface="Times New Roman" panose="02020603050405020304" pitchFamily="18" charset="0"/>
                <a:cs typeface="Calibri" panose="020F0502020204030204" pitchFamily="34" charset="0"/>
              </a:rPr>
              <a:t> a </a:t>
            </a:r>
            <a:r>
              <a:rPr lang="en-US" sz="1100" dirty="0" err="1">
                <a:latin typeface="Calibri" panose="020F0502020204030204" pitchFamily="34" charset="0"/>
                <a:ea typeface="Times New Roman" panose="02020603050405020304" pitchFamily="18" charset="0"/>
                <a:cs typeface="Calibri" panose="020F0502020204030204" pitchFamily="34" charset="0"/>
              </a:rPr>
              <a:t>inovação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ao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permitir</a:t>
            </a:r>
            <a:r>
              <a:rPr lang="en-US" sz="1100" dirty="0">
                <a:latin typeface="Calibri" panose="020F0502020204030204" pitchFamily="34" charset="0"/>
                <a:ea typeface="Times New Roman" panose="02020603050405020304" pitchFamily="18" charset="0"/>
                <a:cs typeface="Calibri" panose="020F0502020204030204" pitchFamily="34" charset="0"/>
              </a:rPr>
              <a:t> a </a:t>
            </a:r>
            <a:r>
              <a:rPr lang="en-US" sz="1100" dirty="0" err="1">
                <a:latin typeface="Calibri" panose="020F0502020204030204" pitchFamily="34" charset="0"/>
                <a:ea typeface="Times New Roman" panose="02020603050405020304" pitchFamily="18" charset="0"/>
                <a:cs typeface="Calibri" panose="020F0502020204030204" pitchFamily="34" charset="0"/>
              </a:rPr>
              <a:t>colaboração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Essa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infraestrutura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oferece</a:t>
            </a:r>
            <a:r>
              <a:rPr lang="en-US" sz="1100" dirty="0">
                <a:latin typeface="Calibri" panose="020F0502020204030204" pitchFamily="34" charset="0"/>
                <a:ea typeface="Times New Roman" panose="02020603050405020304" pitchFamily="18" charset="0"/>
                <a:cs typeface="Calibri" panose="020F0502020204030204" pitchFamily="34" charset="0"/>
              </a:rPr>
              <a:t> a </a:t>
            </a:r>
            <a:r>
              <a:rPr lang="en-US" sz="1100" dirty="0" err="1">
                <a:latin typeface="Calibri" panose="020F0502020204030204" pitchFamily="34" charset="0"/>
                <a:ea typeface="Times New Roman" panose="02020603050405020304" pitchFamily="18" charset="0"/>
                <a:cs typeface="Calibri" panose="020F0502020204030204" pitchFamily="34" charset="0"/>
              </a:rPr>
              <a:t>possibilidade</a:t>
            </a:r>
            <a:r>
              <a:rPr lang="en-US" sz="1100" dirty="0">
                <a:latin typeface="Calibri" panose="020F0502020204030204" pitchFamily="34" charset="0"/>
                <a:ea typeface="Times New Roman" panose="02020603050405020304" pitchFamily="18" charset="0"/>
                <a:cs typeface="Calibri" panose="020F0502020204030204" pitchFamily="34" charset="0"/>
              </a:rPr>
              <a:t> de </a:t>
            </a:r>
            <a:r>
              <a:rPr lang="en-US" sz="1100" dirty="0" err="1">
                <a:latin typeface="Calibri" panose="020F0502020204030204" pitchFamily="34" charset="0"/>
                <a:ea typeface="Times New Roman" panose="02020603050405020304" pitchFamily="18" charset="0"/>
                <a:cs typeface="Calibri" panose="020F0502020204030204" pitchFamily="34" charset="0"/>
              </a:rPr>
              <a:t>integrar</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participantes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num</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mercado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em</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evolução</a:t>
            </a:r>
            <a:r>
              <a:rPr lang="en-US" sz="1100" dirty="0">
                <a:latin typeface="Calibri" panose="020F0502020204030204" pitchFamily="34" charset="0"/>
                <a:ea typeface="Times New Roman" panose="02020603050405020304" pitchFamily="18" charset="0"/>
                <a:cs typeface="Calibri" panose="020F0502020204030204" pitchFamily="34" charset="0"/>
              </a:rPr>
              <a:t> de forma </a:t>
            </a:r>
            <a:r>
              <a:rPr lang="en-US" sz="1100" dirty="0" err="1">
                <a:latin typeface="Calibri" panose="020F0502020204030204" pitchFamily="34" charset="0"/>
                <a:ea typeface="Times New Roman" panose="02020603050405020304" pitchFamily="18" charset="0"/>
                <a:cs typeface="Calibri" panose="020F0502020204030204" pitchFamily="34" charset="0"/>
              </a:rPr>
              <a:t>eficiente</a:t>
            </a:r>
            <a:r>
              <a:rPr lang="en-US" sz="1100" dirty="0">
                <a:latin typeface="Calibri" panose="020F0502020204030204" pitchFamily="34" charset="0"/>
                <a:ea typeface="Times New Roman" panose="02020603050405020304" pitchFamily="18" charset="0"/>
                <a:cs typeface="Calibri" panose="020F0502020204030204" pitchFamily="34" charset="0"/>
              </a:rPr>
              <a:t> no </a:t>
            </a:r>
            <a:r>
              <a:rPr lang="en-US" sz="1100" dirty="0" err="1">
                <a:latin typeface="Calibri" panose="020F0502020204030204" pitchFamily="34" charset="0"/>
                <a:ea typeface="Times New Roman" panose="02020603050405020304" pitchFamily="18" charset="0"/>
                <a:cs typeface="Calibri" panose="020F0502020204030204" pitchFamily="34" charset="0"/>
              </a:rPr>
              <a:t>sistema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num</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nível</a:t>
            </a:r>
            <a:r>
              <a:rPr lang="en-US" sz="1100" dirty="0">
                <a:latin typeface="Calibri" panose="020F0502020204030204" pitchFamily="34" charset="0"/>
                <a:ea typeface="Times New Roman" panose="02020603050405020304" pitchFamily="18" charset="0"/>
                <a:cs typeface="Calibri" panose="020F0502020204030204" pitchFamily="34" charset="0"/>
              </a:rPr>
              <a:t> de </a:t>
            </a:r>
            <a:r>
              <a:rPr lang="en-US" sz="1100" dirty="0" err="1">
                <a:latin typeface="Calibri" panose="020F0502020204030204" pitchFamily="34" charset="0"/>
                <a:ea typeface="Times New Roman" panose="02020603050405020304" pitchFamily="18" charset="0"/>
                <a:cs typeface="Calibri" panose="020F0502020204030204" pitchFamily="34" charset="0"/>
              </a:rPr>
              <a:t>parceiro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confiável</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Isso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permite</a:t>
            </a:r>
            <a:r>
              <a:rPr lang="en-US" sz="1100" dirty="0">
                <a:latin typeface="Calibri" panose="020F0502020204030204" pitchFamily="34" charset="0"/>
                <a:ea typeface="Times New Roman" panose="02020603050405020304" pitchFamily="18" charset="0"/>
                <a:cs typeface="Calibri" panose="020F0502020204030204" pitchFamily="34" charset="0"/>
              </a:rPr>
              <a:t> a </a:t>
            </a:r>
            <a:r>
              <a:rPr lang="en-US" sz="1100" dirty="0" err="1">
                <a:latin typeface="Calibri" panose="020F0502020204030204" pitchFamily="34" charset="0"/>
                <a:ea typeface="Times New Roman" panose="02020603050405020304" pitchFamily="18" charset="0"/>
                <a:cs typeface="Calibri" panose="020F0502020204030204" pitchFamily="34" charset="0"/>
              </a:rPr>
              <a:t>soberania</a:t>
            </a:r>
            <a:r>
              <a:rPr lang="en-US" sz="1100" dirty="0">
                <a:latin typeface="Calibri" panose="020F0502020204030204" pitchFamily="34" charset="0"/>
                <a:ea typeface="Times New Roman" panose="02020603050405020304" pitchFamily="18" charset="0"/>
                <a:cs typeface="Calibri" panose="020F0502020204030204" pitchFamily="34" charset="0"/>
              </a:rPr>
              <a:t> de dados e a </a:t>
            </a:r>
            <a:r>
              <a:rPr lang="en-US" sz="1100" dirty="0" err="1">
                <a:latin typeface="Calibri" panose="020F0502020204030204" pitchFamily="34" charset="0"/>
                <a:ea typeface="Times New Roman" panose="02020603050405020304" pitchFamily="18" charset="0"/>
                <a:cs typeface="Calibri" panose="020F0502020204030204" pitchFamily="34" charset="0"/>
              </a:rPr>
              <a:t>adaptação</a:t>
            </a:r>
            <a:r>
              <a:rPr lang="en-US" sz="1100" dirty="0">
                <a:latin typeface="Calibri" panose="020F0502020204030204" pitchFamily="34" charset="0"/>
                <a:ea typeface="Times New Roman" panose="02020603050405020304" pitchFamily="18" charset="0"/>
                <a:cs typeface="Calibri" panose="020F0502020204030204" pitchFamily="34" charset="0"/>
              </a:rPr>
              <a:t> a </a:t>
            </a:r>
            <a:r>
              <a:rPr lang="en-US" sz="1100" dirty="0" err="1">
                <a:latin typeface="Calibri" panose="020F0502020204030204" pitchFamily="34" charset="0"/>
                <a:ea typeface="Times New Roman" panose="02020603050405020304" pitchFamily="18" charset="0"/>
                <a:cs typeface="Calibri" panose="020F0502020204030204" pitchFamily="34" charset="0"/>
              </a:rPr>
              <a:t>requisitos</a:t>
            </a:r>
            <a:r>
              <a:rPr lang="en-US" sz="1100" dirty="0">
                <a:latin typeface="Calibri" panose="020F0502020204030204" pitchFamily="34" charset="0"/>
                <a:ea typeface="Times New Roman" panose="02020603050405020304" pitchFamily="18" charset="0"/>
                <a:cs typeface="Calibri" panose="020F0502020204030204" pitchFamily="34" charset="0"/>
              </a:rPr>
              <a:t> e </a:t>
            </a:r>
            <a:r>
              <a:rPr lang="en-US" sz="1100" dirty="0" err="1">
                <a:latin typeface="Calibri" panose="020F0502020204030204" pitchFamily="34" charset="0"/>
                <a:ea typeface="Times New Roman" panose="02020603050405020304" pitchFamily="18" charset="0"/>
                <a:cs typeface="Calibri" panose="020F0502020204030204" pitchFamily="34" charset="0"/>
              </a:rPr>
              <a:t>padrões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diferentes</a:t>
            </a:r>
            <a:r>
              <a:rPr lang="en-US" sz="1100" dirty="0">
                <a:latin typeface="Calibri" panose="020F0502020204030204" pitchFamily="34" charset="0"/>
                <a:ea typeface="Times New Roman" panose="02020603050405020304" pitchFamily="18" charset="0"/>
                <a:cs typeface="Calibri" panose="020F0502020204030204" pitchFamily="34" charset="0"/>
              </a:rPr>
              <a:t> e </a:t>
            </a:r>
            <a:r>
              <a:rPr lang="en-US" sz="1100" dirty="0" err="1">
                <a:latin typeface="Calibri" panose="020F0502020204030204" pitchFamily="34" charset="0"/>
                <a:ea typeface="Times New Roman" panose="02020603050405020304" pitchFamily="18" charset="0"/>
                <a:cs typeface="Calibri" panose="020F0502020204030204" pitchFamily="34" charset="0"/>
              </a:rPr>
              <a:t>em</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evolução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localmente</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Por</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meio</a:t>
            </a:r>
            <a:r>
              <a:rPr lang="en-US" sz="1100" dirty="0">
                <a:latin typeface="Calibri" panose="020F0502020204030204" pitchFamily="34" charset="0"/>
                <a:ea typeface="Times New Roman" panose="02020603050405020304" pitchFamily="18" charset="0"/>
                <a:cs typeface="Calibri" panose="020F0502020204030204" pitchFamily="34" charset="0"/>
              </a:rPr>
              <a:t> da </a:t>
            </a:r>
            <a:r>
              <a:rPr lang="en-US" sz="1100" dirty="0" err="1">
                <a:latin typeface="Calibri" panose="020F0502020204030204" pitchFamily="34" charset="0"/>
                <a:ea typeface="Times New Roman" panose="02020603050405020304" pitchFamily="18" charset="0"/>
                <a:cs typeface="Calibri" panose="020F0502020204030204" pitchFamily="34" charset="0"/>
              </a:rPr>
              <a:t>padronização</a:t>
            </a:r>
            <a:r>
              <a:rPr lang="en-US" sz="1100" dirty="0">
                <a:latin typeface="Calibri" panose="020F0502020204030204" pitchFamily="34" charset="0"/>
                <a:ea typeface="Times New Roman" panose="02020603050405020304" pitchFamily="18" charset="0"/>
                <a:cs typeface="Calibri" panose="020F0502020204030204" pitchFamily="34" charset="0"/>
              </a:rPr>
              <a:t> e do </a:t>
            </a:r>
            <a:r>
              <a:rPr lang="en-US" sz="1100" dirty="0" err="1">
                <a:latin typeface="Calibri" panose="020F0502020204030204" pitchFamily="34" charset="0"/>
                <a:ea typeface="Times New Roman" panose="02020603050405020304" pitchFamily="18" charset="0"/>
                <a:cs typeface="Calibri" panose="020F0502020204030204" pitchFamily="34" charset="0"/>
              </a:rPr>
              <a:t>código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acessível</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ao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público</a:t>
            </a:r>
            <a:r>
              <a:rPr lang="en-US" sz="1100" dirty="0">
                <a:latin typeface="Calibri" panose="020F0502020204030204" pitchFamily="34" charset="0"/>
                <a:ea typeface="Times New Roman" panose="02020603050405020304" pitchFamily="18" charset="0"/>
                <a:cs typeface="Calibri" panose="020F0502020204030204" pitchFamily="34" charset="0"/>
              </a:rPr>
              <a:t>, um alto </a:t>
            </a:r>
            <a:r>
              <a:rPr lang="en-US" sz="1100" dirty="0" err="1">
                <a:latin typeface="Calibri" panose="020F0502020204030204" pitchFamily="34" charset="0"/>
                <a:ea typeface="Times New Roman" panose="02020603050405020304" pitchFamily="18" charset="0"/>
                <a:cs typeface="Calibri" panose="020F0502020204030204" pitchFamily="34" charset="0"/>
              </a:rPr>
              <a:t>nível</a:t>
            </a:r>
            <a:r>
              <a:rPr lang="en-US" sz="1100" dirty="0">
                <a:latin typeface="Calibri" panose="020F0502020204030204" pitchFamily="34" charset="0"/>
                <a:ea typeface="Times New Roman" panose="02020603050405020304" pitchFamily="18" charset="0"/>
                <a:cs typeface="Calibri" panose="020F0502020204030204" pitchFamily="34" charset="0"/>
              </a:rPr>
              <a:t> de </a:t>
            </a:r>
            <a:r>
              <a:rPr lang="en-US" sz="1100" dirty="0" err="1">
                <a:latin typeface="Calibri" panose="020F0502020204030204" pitchFamily="34" charset="0"/>
                <a:ea typeface="Times New Roman" panose="02020603050405020304" pitchFamily="18" charset="0"/>
                <a:cs typeface="Calibri" panose="020F0502020204030204" pitchFamily="34" charset="0"/>
              </a:rPr>
              <a:t>eficiência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pode</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ser</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alcançado</a:t>
            </a:r>
            <a:r>
              <a:rPr lang="en-US" sz="1100" dirty="0">
                <a:latin typeface="Calibri" panose="020F0502020204030204" pitchFamily="34" charset="0"/>
                <a:ea typeface="Times New Roman" panose="02020603050405020304" pitchFamily="18" charset="0"/>
                <a:cs typeface="Calibri" panose="020F0502020204030204" pitchFamily="34" charset="0"/>
              </a:rPr>
              <a:t>.</a:t>
            </a:r>
            <a:endParaRPr lang="en-US" sz="1100" dirty="0">
              <a:effectLst/>
              <a:latin typeface="Calibri" panose="020F0502020204030204" pitchFamily="34" charset="0"/>
              <a:ea typeface="Times New Roman" panose="02020603050405020304" pitchFamily="18" charset="0"/>
              <a:cs typeface="Calibri" panose="020F0502020204030204" pitchFamily="34" charset="0"/>
            </a:endParaRPr>
          </a:p>
          <a:p>
            <a:pPr algn="just"/>
            <a:endParaRPr lang="x-none" sz="1100" dirty="0">
              <a:effectLst/>
              <a:latin typeface="Calibri" panose="020F0502020204030204" pitchFamily="34" charset="0"/>
              <a:ea typeface="Times New Roman" panose="02020603050405020304" pitchFamily="18" charset="0"/>
              <a:cs typeface="Calibri" panose="020F0502020204030204" pitchFamily="34" charset="0"/>
            </a:endParaRPr>
          </a:p>
          <a:p>
            <a:pPr algn="just">
              <a:spcBef>
                <a:spcPts val="1200"/>
              </a:spcBef>
              <a:spcAft>
                <a:spcPts val="1200"/>
              </a:spcAft>
            </a:pPr>
            <a:endParaRPr lang="x-none" sz="1100" dirty="0">
              <a:effectLst/>
              <a:latin typeface="Calibri" panose="020F0502020204030204" pitchFamily="34" charset="0"/>
              <a:ea typeface="Times New Roman" panose="02020603050405020304" pitchFamily="18" charset="0"/>
              <a:cs typeface="Calibri" panose="020F0502020204030204" pitchFamily="34" charset="0"/>
            </a:endParaRPr>
          </a:p>
          <a:p>
            <a:pPr algn="just">
              <a:spcAft>
                <a:spcPts val="1200"/>
              </a:spcAft>
            </a:pPr>
            <a:r>
              <a:rPr lang="en-US" sz="1100" dirty="0">
                <a:solidFill>
                  <a:srgbClr val="000000"/>
                </a:solidFill>
                <a:latin typeface="Calibri" panose="020F0502020204030204" pitchFamily="34" charset="0"/>
                <a:ea typeface="Times New Roman" panose="02020603050405020304" pitchFamily="18" charset="0"/>
              </a:rPr>
              <a:t> </a:t>
            </a:r>
          </a:p>
          <a:p>
            <a:pPr algn="just">
              <a:spcAft>
                <a:spcPts val="1200"/>
              </a:spcAft>
            </a:pPr>
            <a:endParaRPr lang="en-US" sz="1100" dirty="0">
              <a:solidFill>
                <a:srgbClr val="000000"/>
              </a:solidFill>
              <a:latin typeface="Calibri" panose="020F0502020204030204" pitchFamily="34" charset="0"/>
              <a:ea typeface="Times New Roman" panose="02020603050405020304" pitchFamily="18" charset="0"/>
            </a:endParaRPr>
          </a:p>
        </p:txBody>
      </p:sp>
      <p:grpSp>
        <p:nvGrpSpPr>
          <p:cNvPr id="3" name="Group 2">
            <a:extLst>
              <a:ext uri="{FF2B5EF4-FFF2-40B4-BE49-F238E27FC236}">
                <a16:creationId xmlns:a16="http://schemas.microsoft.com/office/drawing/2014/main" id="{3F2A5F81-3841-1EF0-494B-A120505C11F5}"/>
              </a:ext>
            </a:extLst>
          </p:cNvPr>
          <p:cNvGrpSpPr/>
          <p:nvPr/>
        </p:nvGrpSpPr>
        <p:grpSpPr>
          <a:xfrm flipH="1">
            <a:off x="6027754" y="9163937"/>
            <a:ext cx="1712396" cy="1673613"/>
            <a:chOff x="-220413" y="5797823"/>
            <a:chExt cx="1967946" cy="1923375"/>
          </a:xfrm>
        </p:grpSpPr>
        <p:sp>
          <p:nvSpPr>
            <p:cNvPr id="4" name="Freeform 3">
              <a:extLst>
                <a:ext uri="{FF2B5EF4-FFF2-40B4-BE49-F238E27FC236}">
                  <a16:creationId xmlns:a16="http://schemas.microsoft.com/office/drawing/2014/main" id="{CEA8CA05-F0C2-235F-3130-6295EC050079}"/>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 name="Freeform 4">
              <a:extLst>
                <a:ext uri="{FF2B5EF4-FFF2-40B4-BE49-F238E27FC236}">
                  <a16:creationId xmlns:a16="http://schemas.microsoft.com/office/drawing/2014/main" id="{3EE08884-E243-96B0-3F03-D3608E0E198F}"/>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3" name="Freeform 12">
              <a:extLst>
                <a:ext uri="{FF2B5EF4-FFF2-40B4-BE49-F238E27FC236}">
                  <a16:creationId xmlns:a16="http://schemas.microsoft.com/office/drawing/2014/main" id="{F67418DC-6C4A-3BFD-E4D9-41430FC94B93}"/>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4" name="Freeform 13">
              <a:extLst>
                <a:ext uri="{FF2B5EF4-FFF2-40B4-BE49-F238E27FC236}">
                  <a16:creationId xmlns:a16="http://schemas.microsoft.com/office/drawing/2014/main" id="{D6C623C3-69B9-0956-F13F-AC6D32B80648}"/>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5" name="Freeform 14">
              <a:extLst>
                <a:ext uri="{FF2B5EF4-FFF2-40B4-BE49-F238E27FC236}">
                  <a16:creationId xmlns:a16="http://schemas.microsoft.com/office/drawing/2014/main" id="{DB8B202F-6BFF-3EB0-6526-A0948E6EEB97}"/>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6" name="Freeform 15">
              <a:extLst>
                <a:ext uri="{FF2B5EF4-FFF2-40B4-BE49-F238E27FC236}">
                  <a16:creationId xmlns:a16="http://schemas.microsoft.com/office/drawing/2014/main" id="{46531FDD-2853-65BB-274E-156E13263ECC}"/>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7" name="Freeform 16">
              <a:extLst>
                <a:ext uri="{FF2B5EF4-FFF2-40B4-BE49-F238E27FC236}">
                  <a16:creationId xmlns:a16="http://schemas.microsoft.com/office/drawing/2014/main" id="{26682B05-3DF6-7C6B-BBA9-BE53F274A78B}"/>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8" name="Freeform 17">
              <a:extLst>
                <a:ext uri="{FF2B5EF4-FFF2-40B4-BE49-F238E27FC236}">
                  <a16:creationId xmlns:a16="http://schemas.microsoft.com/office/drawing/2014/main" id="{9EC8F6AA-8BD9-AC25-BBEB-3B0C1734C65C}"/>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9" name="Freeform 18">
              <a:extLst>
                <a:ext uri="{FF2B5EF4-FFF2-40B4-BE49-F238E27FC236}">
                  <a16:creationId xmlns:a16="http://schemas.microsoft.com/office/drawing/2014/main" id="{9F2DFF5C-2AC4-797C-F386-F63AD6A3D376}"/>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0" name="Freeform 19">
              <a:extLst>
                <a:ext uri="{FF2B5EF4-FFF2-40B4-BE49-F238E27FC236}">
                  <a16:creationId xmlns:a16="http://schemas.microsoft.com/office/drawing/2014/main" id="{00591874-0138-3A0B-5EB3-E09D9AC63A7E}"/>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1" name="Freeform 20">
              <a:extLst>
                <a:ext uri="{FF2B5EF4-FFF2-40B4-BE49-F238E27FC236}">
                  <a16:creationId xmlns:a16="http://schemas.microsoft.com/office/drawing/2014/main" id="{7E873E2F-2892-A749-4510-412B2ACB2D5A}"/>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5AD7981A-ADB1-10C4-CCE6-1BF716E7BFEC}"/>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D7BB674E-2279-2399-D96E-1F6FF93DBC5F}"/>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4" name="Freeform 23">
              <a:extLst>
                <a:ext uri="{FF2B5EF4-FFF2-40B4-BE49-F238E27FC236}">
                  <a16:creationId xmlns:a16="http://schemas.microsoft.com/office/drawing/2014/main" id="{658FAF08-E865-6062-39D3-0ACD093E387B}"/>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Tree>
    <p:extLst>
      <p:ext uri="{BB962C8B-B14F-4D97-AF65-F5344CB8AC3E}">
        <p14:creationId xmlns:p14="http://schemas.microsoft.com/office/powerpoint/2010/main" val="1918424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1FF5331-F5E8-B674-BF2D-3DB24D24C879}"/>
              </a:ext>
            </a:extLst>
          </p:cNvPr>
          <p:cNvSpPr/>
          <p:nvPr/>
        </p:nvSpPr>
        <p:spPr>
          <a:xfrm>
            <a:off x="6002858" y="8338380"/>
            <a:ext cx="1556817" cy="23534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43D6A832-1802-5250-7AA1-94C7B8AAA1E3}"/>
              </a:ext>
            </a:extLst>
          </p:cNvPr>
          <p:cNvSpPr/>
          <p:nvPr/>
        </p:nvSpPr>
        <p:spPr>
          <a:xfrm>
            <a:off x="5997039" y="0"/>
            <a:ext cx="1562636" cy="2054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extLst>
              <a:ext uri="{FF2B5EF4-FFF2-40B4-BE49-F238E27FC236}">
                <a16:creationId xmlns:a16="http://schemas.microsoft.com/office/drawing/2014/main" id="{0E6530DE-8FFE-9E29-A232-13767A24E369}"/>
              </a:ext>
            </a:extLst>
          </p:cNvPr>
          <p:cNvSpPr/>
          <p:nvPr/>
        </p:nvSpPr>
        <p:spPr>
          <a:xfrm flipV="1">
            <a:off x="-1" y="323000"/>
            <a:ext cx="7559675" cy="5593747"/>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165</a:t>
            </a:fld>
            <a:endParaRPr lang="en-US" dirty="0"/>
          </a:p>
        </p:txBody>
      </p:sp>
      <p:sp>
        <p:nvSpPr>
          <p:cNvPr id="7" name="Text Placeholder 17">
            <a:extLst>
              <a:ext uri="{FF2B5EF4-FFF2-40B4-BE49-F238E27FC236}">
                <a16:creationId xmlns:a16="http://schemas.microsoft.com/office/drawing/2014/main" id="{863EF879-0519-DAA4-5E73-C548F7E1F620}"/>
              </a:ext>
            </a:extLst>
          </p:cNvPr>
          <p:cNvSpPr txBox="1">
            <a:spLocks/>
          </p:cNvSpPr>
          <p:nvPr/>
        </p:nvSpPr>
        <p:spPr>
          <a:xfrm>
            <a:off x="717200" y="443684"/>
            <a:ext cx="6337888" cy="5355964"/>
          </a:xfrm>
          <a:prstGeom prst="rect">
            <a:avLst/>
          </a:prstGeom>
        </p:spPr>
        <p:txBody>
          <a:bodyPr numCol="2"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b="1" dirty="0" err="1">
                <a:solidFill>
                  <a:srgbClr val="F79037"/>
                </a:solidFill>
                <a:cs typeface="+mn-cs"/>
              </a:rPr>
              <a:t>Tokenização</a:t>
            </a:r>
            <a:r>
              <a:rPr lang="en-US" b="1" dirty="0">
                <a:solidFill>
                  <a:srgbClr val="F79037"/>
                </a:solidFill>
                <a:cs typeface="+mn-cs"/>
              </a:rPr>
              <a:t>, </a:t>
            </a:r>
            <a:r>
              <a:rPr lang="en-US" b="1" dirty="0" err="1">
                <a:solidFill>
                  <a:srgbClr val="F79037"/>
                </a:solidFill>
                <a:cs typeface="+mn-cs"/>
              </a:rPr>
              <a:t>uma</a:t>
            </a:r>
            <a:r>
              <a:rPr lang="en-US" b="1" dirty="0">
                <a:solidFill>
                  <a:srgbClr val="F79037"/>
                </a:solidFill>
                <a:cs typeface="+mn-cs"/>
              </a:rPr>
              <a:t> </a:t>
            </a:r>
            <a:r>
              <a:rPr lang="en-US" b="1" dirty="0" err="1">
                <a:solidFill>
                  <a:srgbClr val="F79037"/>
                </a:solidFill>
                <a:cs typeface="+mn-cs"/>
              </a:rPr>
              <a:t>ferramenta</a:t>
            </a:r>
            <a:r>
              <a:rPr lang="en-US" b="1" dirty="0">
                <a:solidFill>
                  <a:srgbClr val="F79037"/>
                </a:solidFill>
                <a:cs typeface="+mn-cs"/>
              </a:rPr>
              <a:t> </a:t>
            </a:r>
            <a:r>
              <a:rPr lang="en-US" b="1" dirty="0" err="1">
                <a:solidFill>
                  <a:srgbClr val="F79037"/>
                </a:solidFill>
                <a:cs typeface="+mn-cs"/>
              </a:rPr>
              <a:t>eficiente</a:t>
            </a:r>
            <a:r>
              <a:rPr lang="en-US" b="1" dirty="0">
                <a:solidFill>
                  <a:srgbClr val="F79037"/>
                </a:solidFill>
                <a:cs typeface="+mn-cs"/>
              </a:rPr>
              <a:t> </a:t>
            </a:r>
            <a:r>
              <a:rPr lang="en-US" b="1" dirty="0" err="1">
                <a:solidFill>
                  <a:srgbClr val="F79037"/>
                </a:solidFill>
                <a:cs typeface="+mn-cs"/>
              </a:rPr>
              <a:t>para</a:t>
            </a:r>
            <a:r>
              <a:rPr lang="en-US" b="1" dirty="0">
                <a:solidFill>
                  <a:srgbClr val="F79037"/>
                </a:solidFill>
                <a:cs typeface="+mn-cs"/>
              </a:rPr>
              <a:t> </a:t>
            </a:r>
            <a:r>
              <a:rPr lang="en-US" b="1" dirty="0" err="1">
                <a:solidFill>
                  <a:srgbClr val="F79037"/>
                </a:solidFill>
                <a:cs typeface="+mn-cs"/>
              </a:rPr>
              <a:t>criar</a:t>
            </a:r>
            <a:r>
              <a:rPr lang="en-US" b="1" dirty="0">
                <a:solidFill>
                  <a:srgbClr val="F79037"/>
                </a:solidFill>
                <a:cs typeface="+mn-cs"/>
              </a:rPr>
              <a:t> </a:t>
            </a:r>
            <a:r>
              <a:rPr lang="en-US" b="1" dirty="0" err="1">
                <a:solidFill>
                  <a:srgbClr val="F79037"/>
                </a:solidFill>
                <a:cs typeface="+mn-cs"/>
              </a:rPr>
              <a:t>instrumentos</a:t>
            </a:r>
            <a:r>
              <a:rPr lang="en-US" b="1" dirty="0">
                <a:solidFill>
                  <a:srgbClr val="F79037"/>
                </a:solidFill>
                <a:cs typeface="+mn-cs"/>
              </a:rPr>
              <a:t> </a:t>
            </a:r>
            <a:r>
              <a:rPr lang="en-US" b="1" dirty="0" err="1">
                <a:solidFill>
                  <a:srgbClr val="F79037"/>
                </a:solidFill>
                <a:cs typeface="+mn-cs"/>
              </a:rPr>
              <a:t>financeiros</a:t>
            </a:r>
            <a:endParaRPr lang="en-US" b="1" dirty="0">
              <a:solidFill>
                <a:srgbClr val="F79037"/>
              </a:solidFill>
              <a:cs typeface="+mn-cs"/>
            </a:endParaRPr>
          </a:p>
          <a:p>
            <a:r>
              <a:rPr lang="en-US" dirty="0" err="1">
                <a:cs typeface="+mn-cs"/>
              </a:rPr>
              <a:t>Conforme</a:t>
            </a:r>
            <a:r>
              <a:rPr lang="en-US" dirty="0">
                <a:cs typeface="+mn-cs"/>
              </a:rPr>
              <a:t> </a:t>
            </a:r>
            <a:r>
              <a:rPr lang="en-US" dirty="0" err="1">
                <a:cs typeface="+mn-cs"/>
              </a:rPr>
              <a:t>descrito</a:t>
            </a:r>
            <a:r>
              <a:rPr lang="en-US" dirty="0">
                <a:cs typeface="+mn-cs"/>
              </a:rPr>
              <a:t> </a:t>
            </a:r>
            <a:r>
              <a:rPr lang="en-US" dirty="0" err="1">
                <a:cs typeface="+mn-cs"/>
              </a:rPr>
              <a:t>acima</a:t>
            </a:r>
            <a:r>
              <a:rPr lang="en-US" dirty="0">
                <a:cs typeface="+mn-cs"/>
              </a:rPr>
              <a:t>, </a:t>
            </a:r>
            <a:r>
              <a:rPr lang="en-US" dirty="0" err="1">
                <a:cs typeface="+mn-cs"/>
              </a:rPr>
              <a:t>os</a:t>
            </a:r>
            <a:r>
              <a:rPr lang="en-US" dirty="0">
                <a:cs typeface="+mn-cs"/>
              </a:rPr>
              <a:t> dados </a:t>
            </a:r>
            <a:r>
              <a:rPr lang="en-US" dirty="0" err="1">
                <a:cs typeface="+mn-cs"/>
              </a:rPr>
              <a:t>coletados</a:t>
            </a:r>
            <a:r>
              <a:rPr lang="en-US" dirty="0">
                <a:cs typeface="+mn-cs"/>
              </a:rPr>
              <a:t> </a:t>
            </a:r>
            <a:r>
              <a:rPr lang="en-US" dirty="0" err="1">
                <a:cs typeface="+mn-cs"/>
              </a:rPr>
              <a:t>ao</a:t>
            </a:r>
            <a:r>
              <a:rPr lang="en-US" dirty="0">
                <a:cs typeface="+mn-cs"/>
              </a:rPr>
              <a:t> </a:t>
            </a:r>
            <a:r>
              <a:rPr lang="en-US" dirty="0" err="1">
                <a:cs typeface="+mn-cs"/>
              </a:rPr>
              <a:t>longo</a:t>
            </a:r>
            <a:r>
              <a:rPr lang="en-US" dirty="0">
                <a:cs typeface="+mn-cs"/>
              </a:rPr>
              <a:t> da </a:t>
            </a:r>
            <a:r>
              <a:rPr lang="en-US" dirty="0" err="1">
                <a:cs typeface="+mn-cs"/>
              </a:rPr>
              <a:t>cadeia</a:t>
            </a:r>
            <a:r>
              <a:rPr lang="en-US" dirty="0">
                <a:cs typeface="+mn-cs"/>
              </a:rPr>
              <a:t> de valor são </a:t>
            </a:r>
            <a:r>
              <a:rPr lang="en-US" dirty="0" err="1">
                <a:cs typeface="+mn-cs"/>
              </a:rPr>
              <a:t>documentados</a:t>
            </a:r>
            <a:r>
              <a:rPr lang="en-US" dirty="0">
                <a:cs typeface="+mn-cs"/>
              </a:rPr>
              <a:t> de forma </a:t>
            </a:r>
            <a:r>
              <a:rPr lang="en-US" dirty="0" err="1">
                <a:cs typeface="+mn-cs"/>
              </a:rPr>
              <a:t>imutável</a:t>
            </a:r>
            <a:r>
              <a:rPr lang="en-US" dirty="0">
                <a:cs typeface="+mn-cs"/>
              </a:rPr>
              <a:t> e </a:t>
            </a:r>
            <a:r>
              <a:rPr lang="en-US" dirty="0" err="1">
                <a:cs typeface="+mn-cs"/>
              </a:rPr>
              <a:t>confiável</a:t>
            </a:r>
            <a:r>
              <a:rPr lang="en-US" dirty="0">
                <a:cs typeface="+mn-cs"/>
              </a:rPr>
              <a:t> </a:t>
            </a:r>
            <a:r>
              <a:rPr lang="en-US" dirty="0" err="1">
                <a:cs typeface="+mn-cs"/>
              </a:rPr>
              <a:t>num</a:t>
            </a:r>
            <a:r>
              <a:rPr lang="en-US" dirty="0">
                <a:cs typeface="+mn-cs"/>
              </a:rPr>
              <a:t> ledger </a:t>
            </a:r>
            <a:r>
              <a:rPr lang="en-US" dirty="0" err="1">
                <a:cs typeface="+mn-cs"/>
              </a:rPr>
              <a:t>distribuído</a:t>
            </a:r>
            <a:r>
              <a:rPr lang="en-US" dirty="0">
                <a:cs typeface="+mn-cs"/>
              </a:rPr>
              <a:t>. </a:t>
            </a:r>
            <a:r>
              <a:rPr lang="en-US" dirty="0" err="1">
                <a:cs typeface="+mn-cs"/>
              </a:rPr>
              <a:t>Esses</a:t>
            </a:r>
            <a:r>
              <a:rPr lang="en-US" dirty="0">
                <a:cs typeface="+mn-cs"/>
              </a:rPr>
              <a:t> dados </a:t>
            </a:r>
            <a:r>
              <a:rPr lang="en-US" dirty="0" err="1">
                <a:cs typeface="+mn-cs"/>
              </a:rPr>
              <a:t>altamente</a:t>
            </a:r>
            <a:r>
              <a:rPr lang="en-US" dirty="0">
                <a:cs typeface="+mn-cs"/>
              </a:rPr>
              <a:t> </a:t>
            </a:r>
            <a:r>
              <a:rPr lang="en-US" dirty="0" err="1">
                <a:cs typeface="+mn-cs"/>
              </a:rPr>
              <a:t>confiáveis</a:t>
            </a:r>
            <a:r>
              <a:rPr lang="en-US" dirty="0">
                <a:cs typeface="+mn-cs"/>
              </a:rPr>
              <a:t> </a:t>
            </a:r>
            <a:r>
              <a:rPr lang="en-US" dirty="0" err="1">
                <a:cs typeface="+mn-cs"/>
              </a:rPr>
              <a:t>podem</a:t>
            </a:r>
            <a:r>
              <a:rPr lang="en-US" dirty="0">
                <a:cs typeface="+mn-cs"/>
              </a:rPr>
              <a:t>, </a:t>
            </a:r>
            <a:r>
              <a:rPr lang="en-US" dirty="0" err="1">
                <a:cs typeface="+mn-cs"/>
              </a:rPr>
              <a:t>por</a:t>
            </a:r>
            <a:r>
              <a:rPr lang="en-US" dirty="0">
                <a:cs typeface="+mn-cs"/>
              </a:rPr>
              <a:t> </a:t>
            </a:r>
            <a:r>
              <a:rPr lang="en-US" dirty="0" err="1">
                <a:cs typeface="+mn-cs"/>
              </a:rPr>
              <a:t>sua</a:t>
            </a:r>
            <a:r>
              <a:rPr lang="en-US" dirty="0">
                <a:cs typeface="+mn-cs"/>
              </a:rPr>
              <a:t> </a:t>
            </a:r>
            <a:r>
              <a:rPr lang="en-US" dirty="0" err="1">
                <a:cs typeface="+mn-cs"/>
              </a:rPr>
              <a:t>vez</a:t>
            </a:r>
            <a:r>
              <a:rPr lang="en-US" dirty="0">
                <a:cs typeface="+mn-cs"/>
              </a:rPr>
              <a:t>, </a:t>
            </a:r>
            <a:r>
              <a:rPr lang="en-US" dirty="0" err="1">
                <a:cs typeface="+mn-cs"/>
              </a:rPr>
              <a:t>ser</a:t>
            </a:r>
            <a:r>
              <a:rPr lang="en-US" dirty="0">
                <a:cs typeface="+mn-cs"/>
              </a:rPr>
              <a:t> </a:t>
            </a:r>
            <a:r>
              <a:rPr lang="en-US" dirty="0" err="1">
                <a:cs typeface="+mn-cs"/>
              </a:rPr>
              <a:t>securitizados</a:t>
            </a:r>
            <a:r>
              <a:rPr lang="en-US" dirty="0">
                <a:cs typeface="+mn-cs"/>
              </a:rPr>
              <a:t> de </a:t>
            </a:r>
            <a:r>
              <a:rPr lang="en-US" dirty="0" err="1">
                <a:cs typeface="+mn-cs"/>
              </a:rPr>
              <a:t>maneira</a:t>
            </a:r>
            <a:r>
              <a:rPr lang="en-US" dirty="0">
                <a:cs typeface="+mn-cs"/>
              </a:rPr>
              <a:t> </a:t>
            </a:r>
            <a:r>
              <a:rPr lang="en-US" dirty="0" err="1">
                <a:cs typeface="+mn-cs"/>
              </a:rPr>
              <a:t>padronizada</a:t>
            </a:r>
            <a:r>
              <a:rPr lang="en-US" dirty="0">
                <a:cs typeface="+mn-cs"/>
              </a:rPr>
              <a:t> e </a:t>
            </a:r>
            <a:r>
              <a:rPr lang="en-US" dirty="0" err="1">
                <a:cs typeface="+mn-cs"/>
              </a:rPr>
              <a:t>altamente</a:t>
            </a:r>
            <a:r>
              <a:rPr lang="en-US" dirty="0">
                <a:cs typeface="+mn-cs"/>
              </a:rPr>
              <a:t> </a:t>
            </a:r>
            <a:r>
              <a:rPr lang="en-US" dirty="0" err="1">
                <a:cs typeface="+mn-cs"/>
              </a:rPr>
              <a:t>eficiente</a:t>
            </a:r>
            <a:r>
              <a:rPr lang="en-US" dirty="0">
                <a:cs typeface="+mn-cs"/>
              </a:rPr>
              <a:t>. </a:t>
            </a:r>
            <a:r>
              <a:rPr lang="en-US" dirty="0" err="1">
                <a:cs typeface="+mn-cs"/>
              </a:rPr>
              <a:t>Ele</a:t>
            </a:r>
            <a:r>
              <a:rPr lang="en-US" dirty="0">
                <a:cs typeface="+mn-cs"/>
              </a:rPr>
              <a:t> </a:t>
            </a:r>
            <a:r>
              <a:rPr lang="en-US" dirty="0" err="1">
                <a:cs typeface="+mn-cs"/>
              </a:rPr>
              <a:t>também</a:t>
            </a:r>
            <a:r>
              <a:rPr lang="en-US" dirty="0">
                <a:cs typeface="+mn-cs"/>
              </a:rPr>
              <a:t> </a:t>
            </a:r>
            <a:r>
              <a:rPr lang="en-US" dirty="0" err="1">
                <a:cs typeface="+mn-cs"/>
              </a:rPr>
              <a:t>permite</a:t>
            </a:r>
            <a:r>
              <a:rPr lang="en-US" dirty="0">
                <a:cs typeface="+mn-cs"/>
              </a:rPr>
              <a:t> </a:t>
            </a:r>
            <a:r>
              <a:rPr lang="en-US" dirty="0" err="1">
                <a:cs typeface="+mn-cs"/>
              </a:rPr>
              <a:t>programar</a:t>
            </a:r>
            <a:r>
              <a:rPr lang="en-US" dirty="0">
                <a:cs typeface="+mn-cs"/>
              </a:rPr>
              <a:t> a </a:t>
            </a:r>
            <a:r>
              <a:rPr lang="en-US" dirty="0" err="1">
                <a:cs typeface="+mn-cs"/>
              </a:rPr>
              <a:t>lógica</a:t>
            </a:r>
            <a:r>
              <a:rPr lang="en-US" dirty="0">
                <a:cs typeface="+mn-cs"/>
              </a:rPr>
              <a:t> de </a:t>
            </a:r>
            <a:r>
              <a:rPr lang="en-US" dirty="0" err="1">
                <a:cs typeface="+mn-cs"/>
              </a:rPr>
              <a:t>negócios</a:t>
            </a:r>
            <a:r>
              <a:rPr lang="en-US" dirty="0">
                <a:cs typeface="+mn-cs"/>
              </a:rPr>
              <a:t> e </a:t>
            </a:r>
            <a:r>
              <a:rPr lang="en-US" dirty="0" err="1">
                <a:cs typeface="+mn-cs"/>
              </a:rPr>
              <a:t>aplicar</a:t>
            </a:r>
            <a:r>
              <a:rPr lang="en-US" dirty="0">
                <a:cs typeface="+mn-cs"/>
              </a:rPr>
              <a:t> insights </a:t>
            </a:r>
            <a:r>
              <a:rPr lang="en-US" dirty="0" err="1">
                <a:cs typeface="+mn-cs"/>
              </a:rPr>
              <a:t>regulatórios</a:t>
            </a:r>
            <a:r>
              <a:rPr lang="en-US" dirty="0">
                <a:cs typeface="+mn-cs"/>
              </a:rPr>
              <a:t> </a:t>
            </a:r>
            <a:r>
              <a:rPr lang="en-US" dirty="0" err="1">
                <a:cs typeface="+mn-cs"/>
              </a:rPr>
              <a:t>em</a:t>
            </a:r>
            <a:r>
              <a:rPr lang="en-US" dirty="0">
                <a:cs typeface="+mn-cs"/>
              </a:rPr>
              <a:t> </a:t>
            </a:r>
            <a:r>
              <a:rPr lang="en-US" dirty="0" err="1">
                <a:cs typeface="+mn-cs"/>
              </a:rPr>
              <a:t>conjunto</a:t>
            </a:r>
            <a:r>
              <a:rPr lang="en-US" dirty="0">
                <a:cs typeface="+mn-cs"/>
              </a:rPr>
              <a:t> com </a:t>
            </a:r>
            <a:r>
              <a:rPr lang="en-US" dirty="0" err="1">
                <a:cs typeface="+mn-cs"/>
              </a:rPr>
              <a:t>regras</a:t>
            </a:r>
            <a:r>
              <a:rPr lang="en-US" dirty="0">
                <a:cs typeface="+mn-cs"/>
              </a:rPr>
              <a:t> de </a:t>
            </a:r>
            <a:r>
              <a:rPr lang="en-US" dirty="0" err="1">
                <a:cs typeface="+mn-cs"/>
              </a:rPr>
              <a:t>governança</a:t>
            </a:r>
            <a:r>
              <a:rPr lang="en-US" dirty="0">
                <a:cs typeface="+mn-cs"/>
              </a:rPr>
              <a:t> </a:t>
            </a:r>
            <a:r>
              <a:rPr lang="en-US" dirty="0" err="1">
                <a:cs typeface="+mn-cs"/>
              </a:rPr>
              <a:t>diretamente</a:t>
            </a:r>
            <a:r>
              <a:rPr lang="en-US" dirty="0">
                <a:cs typeface="+mn-cs"/>
              </a:rPr>
              <a:t> no ledger, </a:t>
            </a:r>
            <a:r>
              <a:rPr lang="en-US" dirty="0" err="1">
                <a:cs typeface="+mn-cs"/>
              </a:rPr>
              <a:t>por</a:t>
            </a:r>
            <a:r>
              <a:rPr lang="en-US" dirty="0">
                <a:cs typeface="+mn-cs"/>
              </a:rPr>
              <a:t> </a:t>
            </a:r>
            <a:r>
              <a:rPr lang="en-US" dirty="0" err="1">
                <a:cs typeface="+mn-cs"/>
              </a:rPr>
              <a:t>meio</a:t>
            </a:r>
            <a:r>
              <a:rPr lang="en-US" dirty="0">
                <a:cs typeface="+mn-cs"/>
              </a:rPr>
              <a:t> de </a:t>
            </a:r>
            <a:r>
              <a:rPr lang="en-US" dirty="0" err="1">
                <a:cs typeface="+mn-cs"/>
              </a:rPr>
              <a:t>contratos</a:t>
            </a:r>
            <a:r>
              <a:rPr lang="en-US" dirty="0">
                <a:cs typeface="+mn-cs"/>
              </a:rPr>
              <a:t> </a:t>
            </a:r>
            <a:r>
              <a:rPr lang="en-US" dirty="0" err="1">
                <a:cs typeface="+mn-cs"/>
              </a:rPr>
              <a:t>inteligentes</a:t>
            </a:r>
            <a:r>
              <a:rPr lang="en-US" dirty="0">
                <a:cs typeface="+mn-cs"/>
              </a:rPr>
              <a:t>. </a:t>
            </a:r>
            <a:r>
              <a:rPr lang="en-US" dirty="0" err="1">
                <a:cs typeface="+mn-cs"/>
              </a:rPr>
              <a:t>Isso</a:t>
            </a:r>
            <a:r>
              <a:rPr lang="en-US" dirty="0">
                <a:cs typeface="+mn-cs"/>
              </a:rPr>
              <a:t> </a:t>
            </a:r>
            <a:r>
              <a:rPr lang="en-US" dirty="0" err="1">
                <a:cs typeface="+mn-cs"/>
              </a:rPr>
              <a:t>pode</a:t>
            </a:r>
            <a:r>
              <a:rPr lang="en-US" dirty="0">
                <a:cs typeface="+mn-cs"/>
              </a:rPr>
              <a:t> </a:t>
            </a:r>
            <a:r>
              <a:rPr lang="en-US" dirty="0" err="1">
                <a:cs typeface="+mn-cs"/>
              </a:rPr>
              <a:t>suportar</a:t>
            </a:r>
            <a:r>
              <a:rPr lang="en-US" dirty="0">
                <a:cs typeface="+mn-cs"/>
              </a:rPr>
              <a:t> </a:t>
            </a:r>
            <a:r>
              <a:rPr lang="en-US" dirty="0" err="1">
                <a:cs typeface="+mn-cs"/>
              </a:rPr>
              <a:t>muitas</a:t>
            </a:r>
            <a:r>
              <a:rPr lang="en-US" dirty="0">
                <a:cs typeface="+mn-cs"/>
              </a:rPr>
              <a:t> das </a:t>
            </a:r>
            <a:r>
              <a:rPr lang="en-US" dirty="0" err="1">
                <a:cs typeface="+mn-cs"/>
              </a:rPr>
              <a:t>mecânicas</a:t>
            </a:r>
            <a:r>
              <a:rPr lang="en-US" dirty="0">
                <a:cs typeface="+mn-cs"/>
              </a:rPr>
              <a:t> </a:t>
            </a:r>
            <a:r>
              <a:rPr lang="en-US" dirty="0" err="1">
                <a:cs typeface="+mn-cs"/>
              </a:rPr>
              <a:t>necessárias</a:t>
            </a:r>
            <a:r>
              <a:rPr lang="en-US" dirty="0">
                <a:cs typeface="+mn-cs"/>
              </a:rPr>
              <a:t>, </a:t>
            </a:r>
            <a:r>
              <a:rPr lang="en-US" dirty="0" err="1">
                <a:cs typeface="+mn-cs"/>
              </a:rPr>
              <a:t>tornando</a:t>
            </a:r>
            <a:r>
              <a:rPr lang="en-US" dirty="0">
                <a:cs typeface="+mn-cs"/>
              </a:rPr>
              <a:t> </a:t>
            </a:r>
            <a:r>
              <a:rPr lang="en-US" dirty="0" err="1">
                <a:cs typeface="+mn-cs"/>
              </a:rPr>
              <a:t>todo</a:t>
            </a:r>
            <a:r>
              <a:rPr lang="en-US" dirty="0">
                <a:cs typeface="+mn-cs"/>
              </a:rPr>
              <a:t> </a:t>
            </a:r>
            <a:r>
              <a:rPr lang="en-US" dirty="0" err="1">
                <a:cs typeface="+mn-cs"/>
              </a:rPr>
              <a:t>esse</a:t>
            </a:r>
            <a:r>
              <a:rPr lang="en-US" dirty="0">
                <a:cs typeface="+mn-cs"/>
              </a:rPr>
              <a:t> </a:t>
            </a:r>
            <a:r>
              <a:rPr lang="en-US" dirty="0" err="1">
                <a:cs typeface="+mn-cs"/>
              </a:rPr>
              <a:t>processo</a:t>
            </a:r>
            <a:r>
              <a:rPr lang="en-US" dirty="0">
                <a:cs typeface="+mn-cs"/>
              </a:rPr>
              <a:t> de </a:t>
            </a:r>
            <a:r>
              <a:rPr lang="en-US" dirty="0" err="1">
                <a:cs typeface="+mn-cs"/>
              </a:rPr>
              <a:t>transição</a:t>
            </a:r>
            <a:r>
              <a:rPr lang="en-US" dirty="0">
                <a:cs typeface="+mn-cs"/>
              </a:rPr>
              <a:t> </a:t>
            </a:r>
            <a:r>
              <a:rPr lang="en-US" dirty="0" err="1">
                <a:cs typeface="+mn-cs"/>
              </a:rPr>
              <a:t>escalável</a:t>
            </a:r>
            <a:r>
              <a:rPr lang="en-US" dirty="0">
                <a:cs typeface="+mn-cs"/>
              </a:rPr>
              <a:t> e </a:t>
            </a:r>
            <a:r>
              <a:rPr lang="en-US" dirty="0" err="1">
                <a:cs typeface="+mn-cs"/>
              </a:rPr>
              <a:t>melhorando</a:t>
            </a:r>
            <a:r>
              <a:rPr lang="en-US" dirty="0">
                <a:cs typeface="+mn-cs"/>
              </a:rPr>
              <a:t> o </a:t>
            </a:r>
            <a:r>
              <a:rPr lang="en-US" dirty="0" err="1">
                <a:cs typeface="+mn-cs"/>
              </a:rPr>
              <a:t>que</a:t>
            </a:r>
            <a:r>
              <a:rPr lang="en-US" dirty="0">
                <a:cs typeface="+mn-cs"/>
              </a:rPr>
              <a:t> </a:t>
            </a:r>
            <a:r>
              <a:rPr lang="en-US" dirty="0" err="1">
                <a:cs typeface="+mn-cs"/>
              </a:rPr>
              <a:t>na</a:t>
            </a:r>
            <a:r>
              <a:rPr lang="en-US" dirty="0">
                <a:cs typeface="+mn-cs"/>
              </a:rPr>
              <a:t> </a:t>
            </a:r>
            <a:r>
              <a:rPr lang="en-US" dirty="0" err="1">
                <a:cs typeface="+mn-cs"/>
              </a:rPr>
              <a:t>infraestrutura</a:t>
            </a:r>
            <a:r>
              <a:rPr lang="en-US" dirty="0">
                <a:cs typeface="+mn-cs"/>
              </a:rPr>
              <a:t> </a:t>
            </a:r>
            <a:r>
              <a:rPr lang="en-US" dirty="0" err="1">
                <a:cs typeface="+mn-cs"/>
              </a:rPr>
              <a:t>atual</a:t>
            </a:r>
            <a:r>
              <a:rPr lang="en-US" dirty="0">
                <a:cs typeface="+mn-cs"/>
              </a:rPr>
              <a:t> </a:t>
            </a:r>
            <a:r>
              <a:rPr lang="en-US" dirty="0" err="1">
                <a:cs typeface="+mn-cs"/>
              </a:rPr>
              <a:t>é</a:t>
            </a:r>
            <a:r>
              <a:rPr lang="en-US" dirty="0">
                <a:cs typeface="+mn-cs"/>
              </a:rPr>
              <a:t> um </a:t>
            </a:r>
            <a:r>
              <a:rPr lang="en-US" dirty="0" err="1">
                <a:cs typeface="+mn-cs"/>
              </a:rPr>
              <a:t>processo</a:t>
            </a:r>
            <a:r>
              <a:rPr lang="en-US" dirty="0">
                <a:cs typeface="+mn-cs"/>
              </a:rPr>
              <a:t> </a:t>
            </a:r>
            <a:r>
              <a:rPr lang="en-US" dirty="0" err="1">
                <a:cs typeface="+mn-cs"/>
              </a:rPr>
              <a:t>demorado</a:t>
            </a:r>
            <a:r>
              <a:rPr lang="en-US" dirty="0">
                <a:cs typeface="+mn-cs"/>
              </a:rPr>
              <a:t> e </a:t>
            </a:r>
            <a:r>
              <a:rPr lang="en-US" dirty="0" err="1">
                <a:cs typeface="+mn-cs"/>
              </a:rPr>
              <a:t>caro</a:t>
            </a:r>
            <a:r>
              <a:rPr lang="en-US" dirty="0">
                <a:cs typeface="+mn-cs"/>
              </a:rPr>
              <a:t>.</a:t>
            </a:r>
          </a:p>
          <a:p>
            <a:r>
              <a:rPr lang="en-US" dirty="0">
                <a:cs typeface="+mn-cs"/>
              </a:rPr>
              <a:t> </a:t>
            </a:r>
          </a:p>
          <a:p>
            <a:r>
              <a:rPr lang="en-US" dirty="0" err="1">
                <a:cs typeface="+mn-cs"/>
              </a:rPr>
              <a:t>Primeiro</a:t>
            </a:r>
            <a:r>
              <a:rPr lang="en-US" dirty="0">
                <a:cs typeface="+mn-cs"/>
              </a:rPr>
              <a:t> </a:t>
            </a:r>
            <a:r>
              <a:rPr lang="en-US" dirty="0" err="1">
                <a:cs typeface="+mn-cs"/>
              </a:rPr>
              <a:t>benefício</a:t>
            </a:r>
            <a:r>
              <a:rPr lang="en-US" dirty="0">
                <a:cs typeface="+mn-cs"/>
              </a:rPr>
              <a:t> da </a:t>
            </a:r>
            <a:r>
              <a:rPr lang="en-US" dirty="0" err="1">
                <a:cs typeface="+mn-cs"/>
              </a:rPr>
              <a:t>tokenização</a:t>
            </a:r>
            <a:r>
              <a:rPr lang="en-US" dirty="0">
                <a:cs typeface="+mn-cs"/>
              </a:rPr>
              <a:t>: </a:t>
            </a:r>
            <a:r>
              <a:rPr lang="en-US" dirty="0" err="1">
                <a:cs typeface="+mn-cs"/>
              </a:rPr>
              <a:t>dividir</a:t>
            </a:r>
            <a:r>
              <a:rPr lang="en-US" dirty="0">
                <a:cs typeface="+mn-cs"/>
              </a:rPr>
              <a:t> </a:t>
            </a:r>
            <a:r>
              <a:rPr lang="en-US" dirty="0" err="1">
                <a:cs typeface="+mn-cs"/>
              </a:rPr>
              <a:t>os</a:t>
            </a:r>
            <a:r>
              <a:rPr lang="en-US" dirty="0">
                <a:cs typeface="+mn-cs"/>
              </a:rPr>
              <a:t> altos </a:t>
            </a:r>
            <a:r>
              <a:rPr lang="en-US" dirty="0" err="1">
                <a:cs typeface="+mn-cs"/>
              </a:rPr>
              <a:t>riscos</a:t>
            </a:r>
            <a:r>
              <a:rPr lang="en-US" dirty="0">
                <a:cs typeface="+mn-cs"/>
              </a:rPr>
              <a:t> de </a:t>
            </a:r>
            <a:r>
              <a:rPr lang="en-US" dirty="0" err="1">
                <a:cs typeface="+mn-cs"/>
              </a:rPr>
              <a:t>investimento</a:t>
            </a:r>
            <a:r>
              <a:rPr lang="en-US" dirty="0">
                <a:cs typeface="+mn-cs"/>
              </a:rPr>
              <a:t> </a:t>
            </a:r>
            <a:r>
              <a:rPr lang="en-US" dirty="0" err="1">
                <a:cs typeface="+mn-cs"/>
              </a:rPr>
              <a:t>inicial</a:t>
            </a:r>
            <a:r>
              <a:rPr lang="en-US" dirty="0">
                <a:cs typeface="+mn-cs"/>
              </a:rPr>
              <a:t> dos </a:t>
            </a:r>
            <a:r>
              <a:rPr lang="en-US" dirty="0" err="1">
                <a:cs typeface="+mn-cs"/>
              </a:rPr>
              <a:t>desenvolvimentos</a:t>
            </a:r>
            <a:r>
              <a:rPr lang="en-US" dirty="0">
                <a:cs typeface="+mn-cs"/>
              </a:rPr>
              <a:t> </a:t>
            </a:r>
            <a:r>
              <a:rPr lang="en-US" dirty="0" err="1">
                <a:cs typeface="+mn-cs"/>
              </a:rPr>
              <a:t>dessas</a:t>
            </a:r>
            <a:r>
              <a:rPr lang="en-US" dirty="0">
                <a:cs typeface="+mn-cs"/>
              </a:rPr>
              <a:t> </a:t>
            </a:r>
            <a:r>
              <a:rPr lang="en-US" dirty="0" err="1">
                <a:cs typeface="+mn-cs"/>
              </a:rPr>
              <a:t>tecnologias</a:t>
            </a:r>
            <a:r>
              <a:rPr lang="en-US" dirty="0">
                <a:cs typeface="+mn-cs"/>
              </a:rPr>
              <a:t>, </a:t>
            </a:r>
            <a:r>
              <a:rPr lang="en-US" dirty="0" err="1">
                <a:cs typeface="+mn-cs"/>
              </a:rPr>
              <a:t>mantendo</a:t>
            </a:r>
            <a:r>
              <a:rPr lang="en-US" dirty="0">
                <a:cs typeface="+mn-cs"/>
              </a:rPr>
              <a:t> o capital </a:t>
            </a:r>
            <a:r>
              <a:rPr lang="en-US" dirty="0" err="1">
                <a:cs typeface="+mn-cs"/>
              </a:rPr>
              <a:t>fortemente</a:t>
            </a:r>
            <a:r>
              <a:rPr lang="en-US" dirty="0">
                <a:cs typeface="+mn-cs"/>
              </a:rPr>
              <a:t> </a:t>
            </a:r>
            <a:r>
              <a:rPr lang="en-US" dirty="0" err="1">
                <a:cs typeface="+mn-cs"/>
              </a:rPr>
              <a:t>concentrado</a:t>
            </a:r>
            <a:r>
              <a:rPr lang="en-US" dirty="0">
                <a:cs typeface="+mn-cs"/>
              </a:rPr>
              <a:t> </a:t>
            </a:r>
            <a:r>
              <a:rPr lang="en-US" dirty="0" err="1">
                <a:cs typeface="+mn-cs"/>
              </a:rPr>
              <a:t>para</a:t>
            </a:r>
            <a:r>
              <a:rPr lang="en-US" dirty="0">
                <a:cs typeface="+mn-cs"/>
              </a:rPr>
              <a:t> </a:t>
            </a:r>
            <a:r>
              <a:rPr lang="en-US" dirty="0" err="1">
                <a:cs typeface="+mn-cs"/>
              </a:rPr>
              <a:t>impulsionar</a:t>
            </a:r>
            <a:r>
              <a:rPr lang="en-US" dirty="0">
                <a:cs typeface="+mn-cs"/>
              </a:rPr>
              <a:t> a </a:t>
            </a:r>
            <a:r>
              <a:rPr lang="en-US" dirty="0" err="1">
                <a:cs typeface="+mn-cs"/>
              </a:rPr>
              <a:t>inovação</a:t>
            </a:r>
            <a:r>
              <a:rPr lang="en-US" dirty="0">
                <a:cs typeface="+mn-cs"/>
              </a:rPr>
              <a:t> e </a:t>
            </a:r>
            <a:r>
              <a:rPr lang="en-US" dirty="0" err="1">
                <a:cs typeface="+mn-cs"/>
              </a:rPr>
              <a:t>enviar</a:t>
            </a:r>
            <a:r>
              <a:rPr lang="en-US" dirty="0">
                <a:cs typeface="+mn-cs"/>
              </a:rPr>
              <a:t> </a:t>
            </a:r>
            <a:r>
              <a:rPr lang="en-US" dirty="0" err="1">
                <a:cs typeface="+mn-cs"/>
              </a:rPr>
              <a:t>sinais</a:t>
            </a:r>
            <a:r>
              <a:rPr lang="en-US" dirty="0">
                <a:cs typeface="+mn-cs"/>
              </a:rPr>
              <a:t> do </a:t>
            </a:r>
            <a:r>
              <a:rPr lang="en-US" dirty="0" err="1">
                <a:cs typeface="+mn-cs"/>
              </a:rPr>
              <a:t>lado</a:t>
            </a:r>
            <a:r>
              <a:rPr lang="en-US" dirty="0">
                <a:cs typeface="+mn-cs"/>
              </a:rPr>
              <a:t> da </a:t>
            </a:r>
            <a:r>
              <a:rPr lang="en-US" dirty="0" err="1">
                <a:cs typeface="+mn-cs"/>
              </a:rPr>
              <a:t>procura</a:t>
            </a:r>
            <a:r>
              <a:rPr lang="en-US" dirty="0">
                <a:cs typeface="+mn-cs"/>
              </a:rPr>
              <a:t>. A </a:t>
            </a:r>
            <a:r>
              <a:rPr lang="en-US" dirty="0" err="1">
                <a:cs typeface="+mn-cs"/>
              </a:rPr>
              <a:t>tokenização</a:t>
            </a:r>
            <a:r>
              <a:rPr lang="en-US" dirty="0">
                <a:cs typeface="+mn-cs"/>
              </a:rPr>
              <a:t> </a:t>
            </a:r>
            <a:r>
              <a:rPr lang="en-US" dirty="0" err="1">
                <a:cs typeface="+mn-cs"/>
              </a:rPr>
              <a:t>possibilita</a:t>
            </a:r>
            <a:r>
              <a:rPr lang="en-US" dirty="0">
                <a:cs typeface="+mn-cs"/>
              </a:rPr>
              <a:t> o </a:t>
            </a:r>
            <a:r>
              <a:rPr lang="en-US" dirty="0" err="1">
                <a:cs typeface="+mn-cs"/>
              </a:rPr>
              <a:t>fracionamento</a:t>
            </a:r>
            <a:r>
              <a:rPr lang="en-US" dirty="0">
                <a:cs typeface="+mn-cs"/>
              </a:rPr>
              <a:t> de </a:t>
            </a:r>
            <a:r>
              <a:rPr lang="en-US" dirty="0" err="1">
                <a:cs typeface="+mn-cs"/>
              </a:rPr>
              <a:t>investimentos</a:t>
            </a:r>
            <a:r>
              <a:rPr lang="en-US" dirty="0">
                <a:cs typeface="+mn-cs"/>
              </a:rPr>
              <a:t>, o </a:t>
            </a:r>
            <a:r>
              <a:rPr lang="en-US" dirty="0" err="1">
                <a:cs typeface="+mn-cs"/>
              </a:rPr>
              <a:t>que</a:t>
            </a:r>
            <a:r>
              <a:rPr lang="en-US" dirty="0">
                <a:cs typeface="+mn-cs"/>
              </a:rPr>
              <a:t> </a:t>
            </a:r>
            <a:r>
              <a:rPr lang="en-US" dirty="0" err="1">
                <a:cs typeface="+mn-cs"/>
              </a:rPr>
              <a:t>pode</a:t>
            </a:r>
            <a:r>
              <a:rPr lang="en-US" dirty="0">
                <a:cs typeface="+mn-cs"/>
              </a:rPr>
              <a:t> </a:t>
            </a:r>
            <a:r>
              <a:rPr lang="en-US" dirty="0" err="1">
                <a:cs typeface="+mn-cs"/>
              </a:rPr>
              <a:t>ser</a:t>
            </a:r>
            <a:r>
              <a:rPr lang="en-US" dirty="0">
                <a:cs typeface="+mn-cs"/>
              </a:rPr>
              <a:t> </a:t>
            </a:r>
            <a:r>
              <a:rPr lang="en-US" dirty="0" err="1">
                <a:cs typeface="+mn-cs"/>
              </a:rPr>
              <a:t>útil</a:t>
            </a:r>
            <a:r>
              <a:rPr lang="en-US" dirty="0">
                <a:cs typeface="+mn-cs"/>
              </a:rPr>
              <a:t> </a:t>
            </a:r>
            <a:r>
              <a:rPr lang="en-US" dirty="0" err="1">
                <a:cs typeface="+mn-cs"/>
              </a:rPr>
              <a:t>na</a:t>
            </a:r>
            <a:r>
              <a:rPr lang="en-US" dirty="0">
                <a:cs typeface="+mn-cs"/>
              </a:rPr>
              <a:t> </a:t>
            </a:r>
            <a:r>
              <a:rPr lang="en-US" dirty="0" err="1">
                <a:cs typeface="+mn-cs"/>
              </a:rPr>
              <a:t>transição</a:t>
            </a:r>
            <a:r>
              <a:rPr lang="en-US" dirty="0">
                <a:cs typeface="+mn-cs"/>
              </a:rPr>
              <a:t> </a:t>
            </a:r>
            <a:r>
              <a:rPr lang="en-US" dirty="0" err="1">
                <a:cs typeface="+mn-cs"/>
              </a:rPr>
              <a:t>energética</a:t>
            </a:r>
            <a:r>
              <a:rPr lang="en-US" dirty="0">
                <a:cs typeface="+mn-cs"/>
              </a:rPr>
              <a:t> de </a:t>
            </a:r>
            <a:r>
              <a:rPr lang="en-US" dirty="0" err="1">
                <a:cs typeface="+mn-cs"/>
              </a:rPr>
              <a:t>várias</a:t>
            </a:r>
            <a:r>
              <a:rPr lang="en-US" dirty="0">
                <a:cs typeface="+mn-cs"/>
              </a:rPr>
              <a:t> </a:t>
            </a:r>
            <a:r>
              <a:rPr lang="en-US" dirty="0" err="1">
                <a:cs typeface="+mn-cs"/>
              </a:rPr>
              <a:t>maneiras</a:t>
            </a:r>
            <a:r>
              <a:rPr lang="en-US" dirty="0">
                <a:cs typeface="+mn-cs"/>
              </a:rPr>
              <a:t>.</a:t>
            </a:r>
          </a:p>
          <a:p>
            <a:r>
              <a:rPr lang="en-US" dirty="0">
                <a:cs typeface="+mn-cs"/>
              </a:rPr>
              <a:t> </a:t>
            </a:r>
          </a:p>
          <a:p>
            <a:r>
              <a:rPr lang="en-US" dirty="0">
                <a:cs typeface="+mn-cs"/>
              </a:rPr>
              <a:t>Um </a:t>
            </a:r>
            <a:r>
              <a:rPr lang="en-US" dirty="0" err="1">
                <a:cs typeface="+mn-cs"/>
              </a:rPr>
              <a:t>exemplo</a:t>
            </a:r>
            <a:r>
              <a:rPr lang="en-US" dirty="0">
                <a:cs typeface="+mn-cs"/>
              </a:rPr>
              <a:t> disso </a:t>
            </a:r>
            <a:r>
              <a:rPr lang="en-US" dirty="0" err="1">
                <a:cs typeface="+mn-cs"/>
              </a:rPr>
              <a:t>seria</a:t>
            </a:r>
            <a:r>
              <a:rPr lang="en-US" dirty="0">
                <a:cs typeface="+mn-cs"/>
              </a:rPr>
              <a:t> </a:t>
            </a:r>
            <a:r>
              <a:rPr lang="en-US" dirty="0" err="1">
                <a:cs typeface="+mn-cs"/>
              </a:rPr>
              <a:t>uma</a:t>
            </a:r>
            <a:r>
              <a:rPr lang="en-US" dirty="0">
                <a:cs typeface="+mn-cs"/>
              </a:rPr>
              <a:t> </a:t>
            </a:r>
            <a:r>
              <a:rPr lang="en-US" dirty="0" err="1">
                <a:cs typeface="+mn-cs"/>
              </a:rPr>
              <a:t>fazenda</a:t>
            </a:r>
            <a:r>
              <a:rPr lang="en-US" dirty="0">
                <a:cs typeface="+mn-cs"/>
              </a:rPr>
              <a:t> solar </a:t>
            </a:r>
            <a:r>
              <a:rPr lang="en-US" dirty="0" err="1">
                <a:cs typeface="+mn-cs"/>
              </a:rPr>
              <a:t>na</a:t>
            </a:r>
            <a:r>
              <a:rPr lang="en-US" dirty="0">
                <a:cs typeface="+mn-cs"/>
              </a:rPr>
              <a:t> </a:t>
            </a:r>
            <a:r>
              <a:rPr lang="en-US" dirty="0" err="1">
                <a:cs typeface="+mn-cs"/>
              </a:rPr>
              <a:t>fase</a:t>
            </a:r>
            <a:r>
              <a:rPr lang="en-US" dirty="0">
                <a:cs typeface="+mn-cs"/>
              </a:rPr>
              <a:t> </a:t>
            </a:r>
            <a:r>
              <a:rPr lang="en-US" dirty="0" err="1">
                <a:cs typeface="+mn-cs"/>
              </a:rPr>
              <a:t>inicial</a:t>
            </a:r>
            <a:r>
              <a:rPr lang="en-US" dirty="0">
                <a:cs typeface="+mn-cs"/>
              </a:rPr>
              <a:t> de </a:t>
            </a:r>
            <a:r>
              <a:rPr lang="en-US" dirty="0" err="1">
                <a:cs typeface="+mn-cs"/>
              </a:rPr>
              <a:t>construção</a:t>
            </a:r>
            <a:r>
              <a:rPr lang="en-US" dirty="0">
                <a:cs typeface="+mn-cs"/>
              </a:rPr>
              <a:t>. O </a:t>
            </a:r>
            <a:r>
              <a:rPr lang="en-US" dirty="0" err="1">
                <a:cs typeface="+mn-cs"/>
              </a:rPr>
              <a:t>investimento</a:t>
            </a:r>
            <a:r>
              <a:rPr lang="en-US" dirty="0">
                <a:cs typeface="+mn-cs"/>
              </a:rPr>
              <a:t> e o </a:t>
            </a:r>
            <a:r>
              <a:rPr lang="en-US" dirty="0" err="1">
                <a:cs typeface="+mn-cs"/>
              </a:rPr>
              <a:t>retorno</a:t>
            </a:r>
            <a:r>
              <a:rPr lang="en-US" dirty="0">
                <a:cs typeface="+mn-cs"/>
              </a:rPr>
              <a:t> </a:t>
            </a:r>
            <a:r>
              <a:rPr lang="en-US" dirty="0" err="1">
                <a:cs typeface="+mn-cs"/>
              </a:rPr>
              <a:t>desses</a:t>
            </a:r>
            <a:r>
              <a:rPr lang="en-US" dirty="0">
                <a:cs typeface="+mn-cs"/>
              </a:rPr>
              <a:t> </a:t>
            </a:r>
            <a:r>
              <a:rPr lang="en-US" dirty="0" err="1">
                <a:cs typeface="+mn-cs"/>
              </a:rPr>
              <a:t>projetos</a:t>
            </a:r>
            <a:r>
              <a:rPr lang="en-US" dirty="0">
                <a:cs typeface="+mn-cs"/>
              </a:rPr>
              <a:t> </a:t>
            </a:r>
            <a:r>
              <a:rPr lang="en-US" dirty="0" err="1">
                <a:cs typeface="+mn-cs"/>
              </a:rPr>
              <a:t>podem</a:t>
            </a:r>
            <a:r>
              <a:rPr lang="en-US" dirty="0">
                <a:cs typeface="+mn-cs"/>
              </a:rPr>
              <a:t> </a:t>
            </a:r>
            <a:r>
              <a:rPr lang="en-US" dirty="0" err="1">
                <a:cs typeface="+mn-cs"/>
              </a:rPr>
              <a:t>ser</a:t>
            </a:r>
            <a:r>
              <a:rPr lang="en-US" dirty="0">
                <a:cs typeface="+mn-cs"/>
              </a:rPr>
              <a:t> </a:t>
            </a:r>
            <a:r>
              <a:rPr lang="en-US" dirty="0" err="1">
                <a:cs typeface="+mn-cs"/>
              </a:rPr>
              <a:t>geridos</a:t>
            </a:r>
            <a:r>
              <a:rPr lang="en-US" dirty="0">
                <a:cs typeface="+mn-cs"/>
              </a:rPr>
              <a:t> com </a:t>
            </a:r>
            <a:r>
              <a:rPr lang="en-US" dirty="0" err="1">
                <a:cs typeface="+mn-cs"/>
              </a:rPr>
              <a:t>eficiência</a:t>
            </a:r>
            <a:r>
              <a:rPr lang="en-US" dirty="0">
                <a:cs typeface="+mn-cs"/>
              </a:rPr>
              <a:t> </a:t>
            </a:r>
            <a:r>
              <a:rPr lang="en-US" dirty="0" err="1">
                <a:cs typeface="+mn-cs"/>
              </a:rPr>
              <a:t>por</a:t>
            </a:r>
            <a:r>
              <a:rPr lang="en-US" dirty="0">
                <a:cs typeface="+mn-cs"/>
              </a:rPr>
              <a:t> </a:t>
            </a:r>
            <a:r>
              <a:rPr lang="en-US" dirty="0" err="1">
                <a:cs typeface="+mn-cs"/>
              </a:rPr>
              <a:t>meio</a:t>
            </a:r>
            <a:r>
              <a:rPr lang="en-US" dirty="0">
                <a:cs typeface="+mn-cs"/>
              </a:rPr>
              <a:t> de </a:t>
            </a:r>
            <a:r>
              <a:rPr lang="en-US" dirty="0" err="1">
                <a:cs typeface="+mn-cs"/>
              </a:rPr>
              <a:t>plataformas</a:t>
            </a:r>
            <a:r>
              <a:rPr lang="en-US" dirty="0">
                <a:cs typeface="+mn-cs"/>
              </a:rPr>
              <a:t> de </a:t>
            </a:r>
            <a:r>
              <a:rPr lang="en-US" dirty="0" err="1">
                <a:cs typeface="+mn-cs"/>
              </a:rPr>
              <a:t>contratos</a:t>
            </a:r>
            <a:r>
              <a:rPr lang="en-US" dirty="0">
                <a:cs typeface="+mn-cs"/>
              </a:rPr>
              <a:t> </a:t>
            </a:r>
            <a:r>
              <a:rPr lang="en-US" dirty="0" err="1">
                <a:cs typeface="+mn-cs"/>
              </a:rPr>
              <a:t>inteligentes</a:t>
            </a:r>
            <a:r>
              <a:rPr lang="en-US" dirty="0">
                <a:cs typeface="+mn-cs"/>
              </a:rPr>
              <a:t> e a </a:t>
            </a:r>
            <a:r>
              <a:rPr lang="en-US" dirty="0" err="1">
                <a:cs typeface="+mn-cs"/>
              </a:rPr>
              <a:t>integração</a:t>
            </a:r>
            <a:r>
              <a:rPr lang="en-US" dirty="0">
                <a:cs typeface="+mn-cs"/>
              </a:rPr>
              <a:t> de </a:t>
            </a:r>
            <a:r>
              <a:rPr lang="en-US" dirty="0" err="1">
                <a:cs typeface="+mn-cs"/>
              </a:rPr>
              <a:t>ponta</a:t>
            </a:r>
            <a:r>
              <a:rPr lang="en-US" dirty="0">
                <a:cs typeface="+mn-cs"/>
              </a:rPr>
              <a:t> a </a:t>
            </a:r>
            <a:r>
              <a:rPr lang="en-US" dirty="0" err="1">
                <a:cs typeface="+mn-cs"/>
              </a:rPr>
              <a:t>ponta</a:t>
            </a:r>
            <a:r>
              <a:rPr lang="en-US" dirty="0">
                <a:cs typeface="+mn-cs"/>
              </a:rPr>
              <a:t> — </a:t>
            </a:r>
            <a:r>
              <a:rPr lang="en-US" dirty="0" err="1">
                <a:cs typeface="+mn-cs"/>
              </a:rPr>
              <a:t>automatizada</a:t>
            </a:r>
            <a:r>
              <a:rPr lang="en-US" dirty="0">
                <a:cs typeface="+mn-cs"/>
              </a:rPr>
              <a:t> </a:t>
            </a:r>
            <a:r>
              <a:rPr lang="en-US" dirty="0" err="1">
                <a:cs typeface="+mn-cs"/>
              </a:rPr>
              <a:t>em</a:t>
            </a:r>
            <a:r>
              <a:rPr lang="en-US" dirty="0">
                <a:cs typeface="+mn-cs"/>
              </a:rPr>
              <a:t> </a:t>
            </a:r>
            <a:r>
              <a:rPr lang="en-US" dirty="0" err="1">
                <a:cs typeface="+mn-cs"/>
              </a:rPr>
              <a:t>combinação</a:t>
            </a:r>
            <a:r>
              <a:rPr lang="en-US" dirty="0">
                <a:cs typeface="+mn-cs"/>
              </a:rPr>
              <a:t> com </a:t>
            </a:r>
            <a:r>
              <a:rPr lang="en-US" dirty="0" err="1">
                <a:cs typeface="+mn-cs"/>
              </a:rPr>
              <a:t>AIoT</a:t>
            </a:r>
            <a:r>
              <a:rPr lang="en-US" dirty="0">
                <a:cs typeface="+mn-cs"/>
              </a:rPr>
              <a:t> </a:t>
            </a:r>
            <a:r>
              <a:rPr lang="en-US" dirty="0" err="1">
                <a:cs typeface="+mn-cs"/>
              </a:rPr>
              <a:t>ao</a:t>
            </a:r>
            <a:r>
              <a:rPr lang="en-US" dirty="0">
                <a:cs typeface="+mn-cs"/>
              </a:rPr>
              <a:t> </a:t>
            </a:r>
            <a:r>
              <a:rPr lang="en-US" dirty="0" err="1">
                <a:cs typeface="+mn-cs"/>
              </a:rPr>
              <a:t>longo</a:t>
            </a:r>
            <a:r>
              <a:rPr lang="en-US" dirty="0">
                <a:cs typeface="+mn-cs"/>
              </a:rPr>
              <a:t> da </a:t>
            </a:r>
            <a:r>
              <a:rPr lang="en-US" dirty="0" err="1">
                <a:cs typeface="+mn-cs"/>
              </a:rPr>
              <a:t>cadeia</a:t>
            </a:r>
            <a:r>
              <a:rPr lang="en-US" dirty="0">
                <a:cs typeface="+mn-cs"/>
              </a:rPr>
              <a:t> de </a:t>
            </a:r>
            <a:r>
              <a:rPr lang="en-US" dirty="0" err="1">
                <a:cs typeface="+mn-cs"/>
              </a:rPr>
              <a:t>custódia</a:t>
            </a:r>
            <a:r>
              <a:rPr lang="en-US" dirty="0">
                <a:cs typeface="+mn-cs"/>
              </a:rPr>
              <a:t>. Uma </a:t>
            </a:r>
            <a:r>
              <a:rPr lang="en-US" dirty="0" err="1">
                <a:cs typeface="+mn-cs"/>
              </a:rPr>
              <a:t>vez</a:t>
            </a:r>
            <a:r>
              <a:rPr lang="en-US" dirty="0">
                <a:cs typeface="+mn-cs"/>
              </a:rPr>
              <a:t> </a:t>
            </a:r>
            <a:r>
              <a:rPr lang="en-US" dirty="0" err="1">
                <a:cs typeface="+mn-cs"/>
              </a:rPr>
              <a:t>que</a:t>
            </a:r>
            <a:r>
              <a:rPr lang="en-US" dirty="0">
                <a:cs typeface="+mn-cs"/>
              </a:rPr>
              <a:t> o </a:t>
            </a:r>
            <a:r>
              <a:rPr lang="en-US" dirty="0" err="1">
                <a:cs typeface="+mn-cs"/>
              </a:rPr>
              <a:t>projeto</a:t>
            </a:r>
            <a:r>
              <a:rPr lang="en-US" dirty="0">
                <a:cs typeface="+mn-cs"/>
              </a:rPr>
              <a:t> </a:t>
            </a:r>
            <a:r>
              <a:rPr lang="en-US" dirty="0" err="1">
                <a:cs typeface="+mn-cs"/>
              </a:rPr>
              <a:t>entra</a:t>
            </a:r>
            <a:r>
              <a:rPr lang="en-US" dirty="0">
                <a:cs typeface="+mn-cs"/>
              </a:rPr>
              <a:t> </a:t>
            </a:r>
            <a:r>
              <a:rPr lang="en-US" dirty="0" err="1">
                <a:cs typeface="+mn-cs"/>
              </a:rPr>
              <a:t>na</a:t>
            </a:r>
            <a:r>
              <a:rPr lang="en-US" dirty="0">
                <a:cs typeface="+mn-cs"/>
              </a:rPr>
              <a:t> </a:t>
            </a:r>
            <a:r>
              <a:rPr lang="en-US" dirty="0" err="1">
                <a:cs typeface="+mn-cs"/>
              </a:rPr>
              <a:t>fase</a:t>
            </a:r>
            <a:r>
              <a:rPr lang="en-US" dirty="0">
                <a:cs typeface="+mn-cs"/>
              </a:rPr>
              <a:t> de </a:t>
            </a:r>
            <a:r>
              <a:rPr lang="en-US" dirty="0" err="1">
                <a:cs typeface="+mn-cs"/>
              </a:rPr>
              <a:t>produção</a:t>
            </a:r>
            <a:r>
              <a:rPr lang="en-US" dirty="0">
                <a:cs typeface="+mn-cs"/>
              </a:rPr>
              <a:t>, </a:t>
            </a:r>
            <a:r>
              <a:rPr lang="en-US" dirty="0" err="1">
                <a:cs typeface="+mn-cs"/>
              </a:rPr>
              <a:t>os</a:t>
            </a:r>
            <a:r>
              <a:rPr lang="en-US" dirty="0">
                <a:cs typeface="+mn-cs"/>
              </a:rPr>
              <a:t> </a:t>
            </a:r>
            <a:r>
              <a:rPr lang="en-US" dirty="0" err="1">
                <a:cs typeface="+mn-cs"/>
              </a:rPr>
              <a:t>retornos</a:t>
            </a:r>
            <a:r>
              <a:rPr lang="en-US" dirty="0">
                <a:cs typeface="+mn-cs"/>
              </a:rPr>
              <a:t> </a:t>
            </a:r>
            <a:r>
              <a:rPr lang="en-US" dirty="0" err="1">
                <a:cs typeface="+mn-cs"/>
              </a:rPr>
              <a:t>podem</a:t>
            </a:r>
            <a:r>
              <a:rPr lang="en-US" dirty="0">
                <a:cs typeface="+mn-cs"/>
              </a:rPr>
              <a:t> </a:t>
            </a:r>
            <a:r>
              <a:rPr lang="en-US" dirty="0" err="1">
                <a:cs typeface="+mn-cs"/>
              </a:rPr>
              <a:t>ser</a:t>
            </a:r>
            <a:r>
              <a:rPr lang="en-US" dirty="0">
                <a:cs typeface="+mn-cs"/>
              </a:rPr>
              <a:t> </a:t>
            </a:r>
            <a:r>
              <a:rPr lang="en-US" dirty="0" err="1">
                <a:cs typeface="+mn-cs"/>
              </a:rPr>
              <a:t>alocados</a:t>
            </a:r>
            <a:r>
              <a:rPr lang="en-US" dirty="0">
                <a:cs typeface="+mn-cs"/>
              </a:rPr>
              <a:t> de </a:t>
            </a:r>
            <a:r>
              <a:rPr lang="en-US" dirty="0" err="1">
                <a:cs typeface="+mn-cs"/>
              </a:rPr>
              <a:t>acordo</a:t>
            </a:r>
            <a:r>
              <a:rPr lang="en-US" dirty="0">
                <a:cs typeface="+mn-cs"/>
              </a:rPr>
              <a:t> com </a:t>
            </a:r>
            <a:r>
              <a:rPr lang="en-US" dirty="0" err="1">
                <a:cs typeface="+mn-cs"/>
              </a:rPr>
              <a:t>os</a:t>
            </a:r>
            <a:r>
              <a:rPr lang="en-US" dirty="0">
                <a:cs typeface="+mn-cs"/>
              </a:rPr>
              <a:t> </a:t>
            </a:r>
            <a:r>
              <a:rPr lang="en-US" dirty="0" err="1">
                <a:cs typeface="+mn-cs"/>
              </a:rPr>
              <a:t>acordos</a:t>
            </a:r>
            <a:r>
              <a:rPr lang="en-US" dirty="0">
                <a:cs typeface="+mn-cs"/>
              </a:rPr>
              <a:t> </a:t>
            </a:r>
            <a:r>
              <a:rPr lang="en-US" dirty="0" err="1">
                <a:cs typeface="+mn-cs"/>
              </a:rPr>
              <a:t>iniciais</a:t>
            </a:r>
            <a:r>
              <a:rPr lang="en-US" dirty="0">
                <a:cs typeface="+mn-cs"/>
              </a:rPr>
              <a:t>. </a:t>
            </a:r>
            <a:r>
              <a:rPr lang="en-US" dirty="0" err="1">
                <a:cs typeface="+mn-cs"/>
              </a:rPr>
              <a:t>Isso</a:t>
            </a:r>
            <a:r>
              <a:rPr lang="en-US" dirty="0">
                <a:cs typeface="+mn-cs"/>
              </a:rPr>
              <a:t> </a:t>
            </a:r>
            <a:r>
              <a:rPr lang="en-US" dirty="0" err="1">
                <a:cs typeface="+mn-cs"/>
              </a:rPr>
              <a:t>também</a:t>
            </a:r>
            <a:r>
              <a:rPr lang="en-US" dirty="0">
                <a:cs typeface="+mn-cs"/>
              </a:rPr>
              <a:t> </a:t>
            </a:r>
            <a:r>
              <a:rPr lang="en-US" dirty="0" err="1">
                <a:cs typeface="+mn-cs"/>
              </a:rPr>
              <a:t>teria</a:t>
            </a:r>
            <a:r>
              <a:rPr lang="en-US" dirty="0">
                <a:cs typeface="+mn-cs"/>
              </a:rPr>
              <a:t> um </a:t>
            </a:r>
            <a:r>
              <a:rPr lang="en-US" dirty="0" err="1">
                <a:cs typeface="+mn-cs"/>
              </a:rPr>
              <a:t>efeito</a:t>
            </a:r>
            <a:r>
              <a:rPr lang="en-US" dirty="0">
                <a:cs typeface="+mn-cs"/>
              </a:rPr>
              <a:t> </a:t>
            </a:r>
            <a:r>
              <a:rPr lang="en-US" dirty="0" err="1">
                <a:cs typeface="+mn-cs"/>
              </a:rPr>
              <a:t>positivo</a:t>
            </a:r>
            <a:r>
              <a:rPr lang="en-US" dirty="0">
                <a:cs typeface="+mn-cs"/>
              </a:rPr>
              <a:t> </a:t>
            </a:r>
            <a:r>
              <a:rPr lang="en-US" dirty="0" err="1">
                <a:cs typeface="+mn-cs"/>
              </a:rPr>
              <a:t>na</a:t>
            </a:r>
            <a:r>
              <a:rPr lang="en-US" dirty="0">
                <a:cs typeface="+mn-cs"/>
              </a:rPr>
              <a:t> </a:t>
            </a:r>
            <a:r>
              <a:rPr lang="en-US" dirty="0" err="1">
                <a:cs typeface="+mn-cs"/>
              </a:rPr>
              <a:t>agregação</a:t>
            </a:r>
            <a:r>
              <a:rPr lang="en-US" dirty="0">
                <a:cs typeface="+mn-cs"/>
              </a:rPr>
              <a:t> de capital e </a:t>
            </a:r>
            <a:r>
              <a:rPr lang="en-US" dirty="0" err="1">
                <a:cs typeface="+mn-cs"/>
              </a:rPr>
              <a:t>evitaria</a:t>
            </a:r>
            <a:r>
              <a:rPr lang="en-US" dirty="0">
                <a:cs typeface="+mn-cs"/>
              </a:rPr>
              <a:t> </a:t>
            </a:r>
            <a:r>
              <a:rPr lang="en-US" dirty="0" err="1">
                <a:cs typeface="+mn-cs"/>
              </a:rPr>
              <a:t>desenvolvimentos</a:t>
            </a:r>
            <a:r>
              <a:rPr lang="en-US" dirty="0">
                <a:cs typeface="+mn-cs"/>
              </a:rPr>
              <a:t> </a:t>
            </a:r>
            <a:r>
              <a:rPr lang="en-US" dirty="0" err="1">
                <a:cs typeface="+mn-cs"/>
              </a:rPr>
              <a:t>muito</a:t>
            </a:r>
            <a:r>
              <a:rPr lang="en-US" dirty="0">
                <a:cs typeface="+mn-cs"/>
              </a:rPr>
              <a:t> </a:t>
            </a:r>
            <a:r>
              <a:rPr lang="en-US" dirty="0" err="1">
                <a:cs typeface="+mn-cs"/>
              </a:rPr>
              <a:t>fragmentados</a:t>
            </a:r>
            <a:r>
              <a:rPr lang="en-US" dirty="0">
                <a:cs typeface="+mn-cs"/>
              </a:rPr>
              <a:t>.</a:t>
            </a:r>
          </a:p>
          <a:p>
            <a:endParaRPr lang="en-US" dirty="0">
              <a:cs typeface="+mn-cs"/>
            </a:endParaRPr>
          </a:p>
          <a:p>
            <a:r>
              <a:rPr lang="en-US" dirty="0" err="1">
                <a:cs typeface="+mn-cs"/>
              </a:rPr>
              <a:t>Processos</a:t>
            </a:r>
            <a:r>
              <a:rPr lang="en-US" dirty="0">
                <a:cs typeface="+mn-cs"/>
              </a:rPr>
              <a:t> </a:t>
            </a:r>
            <a:r>
              <a:rPr lang="en-US" dirty="0" err="1">
                <a:cs typeface="+mn-cs"/>
              </a:rPr>
              <a:t>eficientes</a:t>
            </a:r>
            <a:r>
              <a:rPr lang="en-US" dirty="0">
                <a:cs typeface="+mn-cs"/>
              </a:rPr>
              <a:t> e </a:t>
            </a:r>
            <a:r>
              <a:rPr lang="en-US" dirty="0" err="1">
                <a:cs typeface="+mn-cs"/>
              </a:rPr>
              <a:t>automatizados</a:t>
            </a:r>
            <a:r>
              <a:rPr lang="en-US" dirty="0">
                <a:cs typeface="+mn-cs"/>
              </a:rPr>
              <a:t> de </a:t>
            </a:r>
            <a:r>
              <a:rPr lang="en-US" dirty="0" err="1">
                <a:cs typeface="+mn-cs"/>
              </a:rPr>
              <a:t>pré</a:t>
            </a:r>
            <a:r>
              <a:rPr lang="en-US" dirty="0">
                <a:cs typeface="+mn-cs"/>
              </a:rPr>
              <a:t> e </a:t>
            </a:r>
            <a:r>
              <a:rPr lang="en-US" dirty="0" err="1">
                <a:cs typeface="+mn-cs"/>
              </a:rPr>
              <a:t>pós-negociação</a:t>
            </a:r>
            <a:r>
              <a:rPr lang="en-US" dirty="0">
                <a:cs typeface="+mn-cs"/>
              </a:rPr>
              <a:t> </a:t>
            </a:r>
            <a:r>
              <a:rPr lang="en-US" dirty="0" err="1">
                <a:cs typeface="+mn-cs"/>
              </a:rPr>
              <a:t>geram</a:t>
            </a:r>
            <a:r>
              <a:rPr lang="en-US" dirty="0">
                <a:cs typeface="+mn-cs"/>
              </a:rPr>
              <a:t> </a:t>
            </a:r>
            <a:r>
              <a:rPr lang="en-US" dirty="0" err="1">
                <a:cs typeface="+mn-cs"/>
              </a:rPr>
              <a:t>enormes</a:t>
            </a:r>
            <a:r>
              <a:rPr lang="en-US" dirty="0">
                <a:cs typeface="+mn-cs"/>
              </a:rPr>
              <a:t> </a:t>
            </a:r>
            <a:r>
              <a:rPr lang="en-US" dirty="0" err="1">
                <a:cs typeface="+mn-cs"/>
              </a:rPr>
              <a:t>ganhos</a:t>
            </a:r>
            <a:r>
              <a:rPr lang="en-US" dirty="0">
                <a:cs typeface="+mn-cs"/>
              </a:rPr>
              <a:t> de </a:t>
            </a:r>
            <a:r>
              <a:rPr lang="en-US" dirty="0" err="1">
                <a:cs typeface="+mn-cs"/>
              </a:rPr>
              <a:t>eficiência</a:t>
            </a:r>
            <a:r>
              <a:rPr lang="en-US" dirty="0">
                <a:cs typeface="+mn-cs"/>
              </a:rPr>
              <a:t> e </a:t>
            </a:r>
            <a:r>
              <a:rPr lang="en-US" dirty="0" err="1">
                <a:cs typeface="+mn-cs"/>
              </a:rPr>
              <a:t>permitem</a:t>
            </a:r>
            <a:r>
              <a:rPr lang="en-US" dirty="0">
                <a:cs typeface="+mn-cs"/>
              </a:rPr>
              <a:t> </a:t>
            </a:r>
            <a:r>
              <a:rPr lang="en-US" dirty="0" err="1">
                <a:cs typeface="+mn-cs"/>
              </a:rPr>
              <a:t>que</a:t>
            </a:r>
            <a:r>
              <a:rPr lang="en-US" dirty="0">
                <a:cs typeface="+mn-cs"/>
              </a:rPr>
              <a:t> </a:t>
            </a:r>
            <a:r>
              <a:rPr lang="en-US" dirty="0" err="1">
                <a:cs typeface="+mn-cs"/>
              </a:rPr>
              <a:t>muitos</a:t>
            </a:r>
            <a:r>
              <a:rPr lang="en-US" dirty="0">
                <a:cs typeface="+mn-cs"/>
              </a:rPr>
              <a:t> </a:t>
            </a:r>
            <a:r>
              <a:rPr lang="en-US" dirty="0" err="1">
                <a:cs typeface="+mn-cs"/>
              </a:rPr>
              <a:t>investidores</a:t>
            </a:r>
            <a:r>
              <a:rPr lang="en-US" dirty="0">
                <a:cs typeface="+mn-cs"/>
              </a:rPr>
              <a:t> </a:t>
            </a:r>
            <a:r>
              <a:rPr lang="en-US" dirty="0" err="1">
                <a:cs typeface="+mn-cs"/>
              </a:rPr>
              <a:t>sejam</a:t>
            </a:r>
            <a:r>
              <a:rPr lang="en-US" dirty="0">
                <a:cs typeface="+mn-cs"/>
              </a:rPr>
              <a:t> </a:t>
            </a:r>
            <a:r>
              <a:rPr lang="en-US" dirty="0" err="1">
                <a:cs typeface="+mn-cs"/>
              </a:rPr>
              <a:t>incluídos</a:t>
            </a:r>
            <a:r>
              <a:rPr lang="en-US" dirty="0">
                <a:cs typeface="+mn-cs"/>
              </a:rPr>
              <a:t>  </a:t>
            </a:r>
            <a:r>
              <a:rPr lang="en-US" dirty="0" err="1">
                <a:cs typeface="+mn-cs"/>
              </a:rPr>
              <a:t>num</a:t>
            </a:r>
            <a:r>
              <a:rPr lang="en-US" dirty="0">
                <a:cs typeface="+mn-cs"/>
              </a:rPr>
              <a:t> </a:t>
            </a:r>
            <a:r>
              <a:rPr lang="en-US" dirty="0" err="1">
                <a:cs typeface="+mn-cs"/>
              </a:rPr>
              <a:t>mercado</a:t>
            </a:r>
            <a:r>
              <a:rPr lang="en-US" dirty="0">
                <a:cs typeface="+mn-cs"/>
              </a:rPr>
              <a:t> </a:t>
            </a:r>
            <a:r>
              <a:rPr lang="en-US" dirty="0" err="1">
                <a:cs typeface="+mn-cs"/>
              </a:rPr>
              <a:t>que</a:t>
            </a:r>
            <a:r>
              <a:rPr lang="en-US" dirty="0">
                <a:cs typeface="+mn-cs"/>
              </a:rPr>
              <a:t>, de </a:t>
            </a:r>
            <a:r>
              <a:rPr lang="en-US" dirty="0" err="1">
                <a:cs typeface="+mn-cs"/>
              </a:rPr>
              <a:t>outra</a:t>
            </a:r>
            <a:r>
              <a:rPr lang="en-US" dirty="0">
                <a:cs typeface="+mn-cs"/>
              </a:rPr>
              <a:t> forma, </a:t>
            </a:r>
            <a:r>
              <a:rPr lang="en-US" dirty="0" err="1">
                <a:cs typeface="+mn-cs"/>
              </a:rPr>
              <a:t>é</a:t>
            </a:r>
            <a:r>
              <a:rPr lang="en-US" dirty="0">
                <a:cs typeface="+mn-cs"/>
              </a:rPr>
              <a:t> </a:t>
            </a:r>
            <a:r>
              <a:rPr lang="en-US" dirty="0" err="1">
                <a:cs typeface="+mn-cs"/>
              </a:rPr>
              <a:t>acessível</a:t>
            </a:r>
            <a:r>
              <a:rPr lang="en-US" dirty="0">
                <a:cs typeface="+mn-cs"/>
              </a:rPr>
              <a:t> </a:t>
            </a:r>
            <a:r>
              <a:rPr lang="en-US" dirty="0" err="1">
                <a:cs typeface="+mn-cs"/>
              </a:rPr>
              <a:t>apenas</a:t>
            </a:r>
            <a:r>
              <a:rPr lang="en-US" dirty="0">
                <a:cs typeface="+mn-cs"/>
              </a:rPr>
              <a:t> a </a:t>
            </a:r>
            <a:r>
              <a:rPr lang="en-US" dirty="0" err="1">
                <a:cs typeface="+mn-cs"/>
              </a:rPr>
              <a:t>investidores</a:t>
            </a:r>
            <a:r>
              <a:rPr lang="en-US" dirty="0">
                <a:cs typeface="+mn-cs"/>
              </a:rPr>
              <a:t> </a:t>
            </a:r>
            <a:r>
              <a:rPr lang="en-US" dirty="0" err="1">
                <a:cs typeface="+mn-cs"/>
              </a:rPr>
              <a:t>institucionais</a:t>
            </a:r>
            <a:r>
              <a:rPr lang="en-US" dirty="0">
                <a:cs typeface="+mn-cs"/>
              </a:rPr>
              <a:t> </a:t>
            </a:r>
            <a:r>
              <a:rPr lang="en-US" dirty="0" err="1">
                <a:cs typeface="+mn-cs"/>
              </a:rPr>
              <a:t>devido</a:t>
            </a:r>
            <a:r>
              <a:rPr lang="en-US" dirty="0">
                <a:cs typeface="+mn-cs"/>
              </a:rPr>
              <a:t> </a:t>
            </a:r>
            <a:r>
              <a:rPr lang="en-US" dirty="0" err="1">
                <a:cs typeface="+mn-cs"/>
              </a:rPr>
              <a:t>à</a:t>
            </a:r>
            <a:r>
              <a:rPr lang="en-US" dirty="0">
                <a:cs typeface="+mn-cs"/>
              </a:rPr>
              <a:t> </a:t>
            </a:r>
            <a:r>
              <a:rPr lang="en-US" dirty="0" err="1">
                <a:cs typeface="+mn-cs"/>
              </a:rPr>
              <a:t>intensidade</a:t>
            </a:r>
            <a:r>
              <a:rPr lang="en-US" dirty="0">
                <a:cs typeface="+mn-cs"/>
              </a:rPr>
              <a:t> de </a:t>
            </a:r>
            <a:r>
              <a:rPr lang="en-US" dirty="0" err="1">
                <a:cs typeface="+mn-cs"/>
              </a:rPr>
              <a:t>custos</a:t>
            </a:r>
            <a:r>
              <a:rPr lang="en-US" dirty="0">
                <a:cs typeface="+mn-cs"/>
              </a:rPr>
              <a:t>. </a:t>
            </a:r>
            <a:r>
              <a:rPr lang="en-US" dirty="0" err="1">
                <a:cs typeface="+mn-cs"/>
              </a:rPr>
              <a:t>Assim</a:t>
            </a:r>
            <a:r>
              <a:rPr lang="en-US" dirty="0">
                <a:cs typeface="+mn-cs"/>
              </a:rPr>
              <a:t>, </a:t>
            </a:r>
            <a:r>
              <a:rPr lang="en-US" dirty="0" err="1">
                <a:cs typeface="+mn-cs"/>
              </a:rPr>
              <a:t>disponibilizando</a:t>
            </a:r>
            <a:r>
              <a:rPr lang="en-US" dirty="0">
                <a:cs typeface="+mn-cs"/>
              </a:rPr>
              <a:t> </a:t>
            </a:r>
            <a:r>
              <a:rPr lang="en-US" dirty="0" err="1">
                <a:cs typeface="+mn-cs"/>
              </a:rPr>
              <a:t>mais</a:t>
            </a:r>
            <a:r>
              <a:rPr lang="en-US" dirty="0">
                <a:cs typeface="+mn-cs"/>
              </a:rPr>
              <a:t> capital e </a:t>
            </a:r>
            <a:r>
              <a:rPr lang="en-US" dirty="0" err="1">
                <a:cs typeface="+mn-cs"/>
              </a:rPr>
              <a:t>permitindo</a:t>
            </a:r>
            <a:r>
              <a:rPr lang="en-US" dirty="0">
                <a:cs typeface="+mn-cs"/>
              </a:rPr>
              <a:t> </a:t>
            </a:r>
            <a:r>
              <a:rPr lang="en-US" dirty="0" err="1">
                <a:cs typeface="+mn-cs"/>
              </a:rPr>
              <a:t>aos</a:t>
            </a:r>
            <a:r>
              <a:rPr lang="en-US" dirty="0">
                <a:cs typeface="+mn-cs"/>
              </a:rPr>
              <a:t> </a:t>
            </a:r>
            <a:r>
              <a:rPr lang="en-US" dirty="0" err="1">
                <a:cs typeface="+mn-cs"/>
              </a:rPr>
              <a:t>investidores</a:t>
            </a:r>
            <a:r>
              <a:rPr lang="en-US" dirty="0">
                <a:cs typeface="+mn-cs"/>
              </a:rPr>
              <a:t> de </a:t>
            </a:r>
            <a:r>
              <a:rPr lang="en-US" dirty="0" err="1">
                <a:cs typeface="+mn-cs"/>
              </a:rPr>
              <a:t>varejo</a:t>
            </a:r>
            <a:r>
              <a:rPr lang="en-US" dirty="0">
                <a:cs typeface="+mn-cs"/>
              </a:rPr>
              <a:t> um </a:t>
            </a:r>
            <a:r>
              <a:rPr lang="en-US" dirty="0" err="1">
                <a:cs typeface="+mn-cs"/>
              </a:rPr>
              <a:t>maior</a:t>
            </a:r>
            <a:r>
              <a:rPr lang="en-US" dirty="0">
                <a:cs typeface="+mn-cs"/>
              </a:rPr>
              <a:t> </a:t>
            </a:r>
            <a:r>
              <a:rPr lang="en-US" dirty="0" err="1">
                <a:cs typeface="+mn-cs"/>
              </a:rPr>
              <a:t>nível</a:t>
            </a:r>
            <a:r>
              <a:rPr lang="en-US" dirty="0">
                <a:cs typeface="+mn-cs"/>
              </a:rPr>
              <a:t> de </a:t>
            </a:r>
            <a:r>
              <a:rPr lang="en-US" dirty="0" err="1">
                <a:cs typeface="+mn-cs"/>
              </a:rPr>
              <a:t>controlo</a:t>
            </a:r>
            <a:r>
              <a:rPr lang="en-US" dirty="0">
                <a:cs typeface="+mn-cs"/>
              </a:rPr>
              <a:t> </a:t>
            </a:r>
            <a:r>
              <a:rPr lang="en-US" dirty="0" err="1">
                <a:cs typeface="+mn-cs"/>
              </a:rPr>
              <a:t>sobre</a:t>
            </a:r>
            <a:r>
              <a:rPr lang="en-US" dirty="0">
                <a:cs typeface="+mn-cs"/>
              </a:rPr>
              <a:t> as </a:t>
            </a:r>
            <a:r>
              <a:rPr lang="en-US" dirty="0" err="1">
                <a:cs typeface="+mn-cs"/>
              </a:rPr>
              <a:t>suas</a:t>
            </a:r>
            <a:r>
              <a:rPr lang="en-US" dirty="0">
                <a:cs typeface="+mn-cs"/>
              </a:rPr>
              <a:t> </a:t>
            </a:r>
            <a:r>
              <a:rPr lang="en-US" dirty="0" err="1">
                <a:cs typeface="+mn-cs"/>
              </a:rPr>
              <a:t>carteiras</a:t>
            </a:r>
            <a:r>
              <a:rPr lang="en-US" dirty="0">
                <a:cs typeface="+mn-cs"/>
              </a:rPr>
              <a:t>.</a:t>
            </a:r>
          </a:p>
          <a:p>
            <a:r>
              <a:rPr lang="en-US" dirty="0">
                <a:cs typeface="+mn-cs"/>
              </a:rPr>
              <a:t> </a:t>
            </a:r>
          </a:p>
          <a:p>
            <a:r>
              <a:rPr lang="en-US" dirty="0" err="1">
                <a:cs typeface="+mn-cs"/>
              </a:rPr>
              <a:t>Ao</a:t>
            </a:r>
            <a:r>
              <a:rPr lang="en-US" dirty="0">
                <a:cs typeface="+mn-cs"/>
              </a:rPr>
              <a:t> </a:t>
            </a:r>
            <a:r>
              <a:rPr lang="en-US" dirty="0" err="1">
                <a:cs typeface="+mn-cs"/>
              </a:rPr>
              <a:t>apoiar</a:t>
            </a:r>
            <a:r>
              <a:rPr lang="en-US" dirty="0">
                <a:cs typeface="+mn-cs"/>
              </a:rPr>
              <a:t> a </a:t>
            </a:r>
            <a:r>
              <a:rPr lang="en-US" dirty="0" err="1">
                <a:cs typeface="+mn-cs"/>
              </a:rPr>
              <a:t>fase</a:t>
            </a:r>
            <a:r>
              <a:rPr lang="en-US" dirty="0">
                <a:cs typeface="+mn-cs"/>
              </a:rPr>
              <a:t> </a:t>
            </a:r>
            <a:r>
              <a:rPr lang="en-US" dirty="0" err="1">
                <a:cs typeface="+mn-cs"/>
              </a:rPr>
              <a:t>inicial</a:t>
            </a:r>
            <a:r>
              <a:rPr lang="en-US" dirty="0">
                <a:cs typeface="+mn-cs"/>
              </a:rPr>
              <a:t> de </a:t>
            </a:r>
            <a:r>
              <a:rPr lang="en-US" dirty="0" err="1">
                <a:cs typeface="+mn-cs"/>
              </a:rPr>
              <a:t>desenvolvimento</a:t>
            </a:r>
            <a:r>
              <a:rPr lang="en-US" dirty="0">
                <a:cs typeface="+mn-cs"/>
              </a:rPr>
              <a:t> do </a:t>
            </a:r>
            <a:r>
              <a:rPr lang="en-US" dirty="0" err="1">
                <a:cs typeface="+mn-cs"/>
              </a:rPr>
              <a:t>projeto</a:t>
            </a:r>
            <a:r>
              <a:rPr lang="en-US" dirty="0">
                <a:cs typeface="+mn-cs"/>
              </a:rPr>
              <a:t>, </a:t>
            </a:r>
            <a:r>
              <a:rPr lang="en-US" dirty="0" err="1">
                <a:cs typeface="+mn-cs"/>
              </a:rPr>
              <a:t>os</a:t>
            </a:r>
            <a:r>
              <a:rPr lang="en-US" dirty="0">
                <a:cs typeface="+mn-cs"/>
              </a:rPr>
              <a:t> </a:t>
            </a:r>
            <a:r>
              <a:rPr lang="en-US" dirty="0" err="1">
                <a:cs typeface="+mn-cs"/>
              </a:rPr>
              <a:t>instrumentos</a:t>
            </a:r>
            <a:r>
              <a:rPr lang="en-US" dirty="0">
                <a:cs typeface="+mn-cs"/>
              </a:rPr>
              <a:t> </a:t>
            </a:r>
            <a:r>
              <a:rPr lang="en-US" dirty="0" err="1">
                <a:cs typeface="+mn-cs"/>
              </a:rPr>
              <a:t>financeiros</a:t>
            </a:r>
            <a:r>
              <a:rPr lang="en-US" dirty="0">
                <a:cs typeface="+mn-cs"/>
              </a:rPr>
              <a:t> </a:t>
            </a:r>
            <a:r>
              <a:rPr lang="en-US" dirty="0" err="1">
                <a:cs typeface="+mn-cs"/>
              </a:rPr>
              <a:t>podem</a:t>
            </a:r>
            <a:r>
              <a:rPr lang="en-US" dirty="0">
                <a:cs typeface="+mn-cs"/>
              </a:rPr>
              <a:t> </a:t>
            </a:r>
            <a:r>
              <a:rPr lang="en-US" dirty="0" err="1">
                <a:cs typeface="+mn-cs"/>
              </a:rPr>
              <a:t>ser</a:t>
            </a:r>
            <a:r>
              <a:rPr lang="en-US" dirty="0">
                <a:cs typeface="+mn-cs"/>
              </a:rPr>
              <a:t> </a:t>
            </a:r>
            <a:r>
              <a:rPr lang="en-US" dirty="0" err="1">
                <a:cs typeface="+mn-cs"/>
              </a:rPr>
              <a:t>criados</a:t>
            </a:r>
            <a:r>
              <a:rPr lang="en-US" dirty="0">
                <a:cs typeface="+mn-cs"/>
              </a:rPr>
              <a:t> </a:t>
            </a:r>
            <a:r>
              <a:rPr lang="en-US" dirty="0" err="1">
                <a:cs typeface="+mn-cs"/>
              </a:rPr>
              <a:t>em</a:t>
            </a:r>
            <a:r>
              <a:rPr lang="en-US" dirty="0">
                <a:cs typeface="+mn-cs"/>
              </a:rPr>
              <a:t> </a:t>
            </a:r>
            <a:r>
              <a:rPr lang="en-US" dirty="0" err="1">
                <a:cs typeface="+mn-cs"/>
              </a:rPr>
              <a:t>vários</a:t>
            </a:r>
            <a:r>
              <a:rPr lang="en-US" dirty="0">
                <a:cs typeface="+mn-cs"/>
              </a:rPr>
              <a:t> </a:t>
            </a:r>
            <a:r>
              <a:rPr lang="en-US" dirty="0" err="1">
                <a:cs typeface="+mn-cs"/>
              </a:rPr>
              <a:t>estágios</a:t>
            </a:r>
            <a:r>
              <a:rPr lang="en-US" dirty="0">
                <a:cs typeface="+mn-cs"/>
              </a:rPr>
              <a:t> do </a:t>
            </a:r>
            <a:r>
              <a:rPr lang="en-US" dirty="0" err="1">
                <a:cs typeface="+mn-cs"/>
              </a:rPr>
              <a:t>projeto</a:t>
            </a:r>
            <a:r>
              <a:rPr lang="en-US" dirty="0">
                <a:cs typeface="+mn-cs"/>
              </a:rPr>
              <a:t>. </a:t>
            </a:r>
            <a:r>
              <a:rPr lang="en-US" dirty="0" err="1">
                <a:cs typeface="+mn-cs"/>
              </a:rPr>
              <a:t>Numa</a:t>
            </a:r>
            <a:r>
              <a:rPr lang="en-US" dirty="0">
                <a:cs typeface="+mn-cs"/>
              </a:rPr>
              <a:t> </a:t>
            </a:r>
            <a:r>
              <a:rPr lang="en-US" dirty="0" err="1">
                <a:cs typeface="+mn-cs"/>
              </a:rPr>
              <a:t>fase</a:t>
            </a:r>
            <a:r>
              <a:rPr lang="en-US" dirty="0">
                <a:cs typeface="+mn-cs"/>
              </a:rPr>
              <a:t> posterior, </a:t>
            </a:r>
            <a:r>
              <a:rPr lang="en-US" dirty="0" err="1">
                <a:cs typeface="+mn-cs"/>
              </a:rPr>
              <a:t>uma</a:t>
            </a:r>
            <a:r>
              <a:rPr lang="en-US" dirty="0">
                <a:cs typeface="+mn-cs"/>
              </a:rPr>
              <a:t> </a:t>
            </a:r>
            <a:r>
              <a:rPr lang="en-US" dirty="0" err="1">
                <a:cs typeface="+mn-cs"/>
              </a:rPr>
              <a:t>vez</a:t>
            </a:r>
            <a:r>
              <a:rPr lang="en-US" dirty="0">
                <a:cs typeface="+mn-cs"/>
              </a:rPr>
              <a:t> </a:t>
            </a:r>
            <a:r>
              <a:rPr lang="en-US" dirty="0" err="1">
                <a:cs typeface="+mn-cs"/>
              </a:rPr>
              <a:t>que</a:t>
            </a:r>
            <a:r>
              <a:rPr lang="en-US" dirty="0">
                <a:cs typeface="+mn-cs"/>
              </a:rPr>
              <a:t> a </a:t>
            </a:r>
            <a:r>
              <a:rPr lang="en-US" dirty="0" err="1">
                <a:cs typeface="+mn-cs"/>
              </a:rPr>
              <a:t>tecnologia</a:t>
            </a:r>
            <a:r>
              <a:rPr lang="en-US" dirty="0">
                <a:cs typeface="+mn-cs"/>
              </a:rPr>
              <a:t> </a:t>
            </a:r>
            <a:r>
              <a:rPr lang="en-US" dirty="0" err="1">
                <a:cs typeface="+mn-cs"/>
              </a:rPr>
              <a:t>esteja</a:t>
            </a:r>
            <a:r>
              <a:rPr lang="en-US" dirty="0">
                <a:cs typeface="+mn-cs"/>
              </a:rPr>
              <a:t> </a:t>
            </a:r>
            <a:r>
              <a:rPr lang="en-US" dirty="0" err="1">
                <a:cs typeface="+mn-cs"/>
              </a:rPr>
              <a:t>pronta</a:t>
            </a:r>
            <a:r>
              <a:rPr lang="en-US" dirty="0">
                <a:cs typeface="+mn-cs"/>
              </a:rPr>
              <a:t> e o </a:t>
            </a:r>
            <a:r>
              <a:rPr lang="en-US" dirty="0" err="1">
                <a:cs typeface="+mn-cs"/>
              </a:rPr>
              <a:t>projeto</a:t>
            </a:r>
            <a:r>
              <a:rPr lang="en-US" dirty="0">
                <a:cs typeface="+mn-cs"/>
              </a:rPr>
              <a:t> </a:t>
            </a:r>
            <a:r>
              <a:rPr lang="en-US" dirty="0" err="1">
                <a:cs typeface="+mn-cs"/>
              </a:rPr>
              <a:t>operacional</a:t>
            </a:r>
            <a:r>
              <a:rPr lang="en-US" dirty="0">
                <a:cs typeface="+mn-cs"/>
              </a:rPr>
              <a:t>, um </a:t>
            </a:r>
            <a:r>
              <a:rPr lang="en-US" dirty="0" err="1">
                <a:cs typeface="+mn-cs"/>
              </a:rPr>
              <a:t>investimento</a:t>
            </a:r>
            <a:r>
              <a:rPr lang="en-US" dirty="0">
                <a:cs typeface="+mn-cs"/>
              </a:rPr>
              <a:t> </a:t>
            </a:r>
            <a:r>
              <a:rPr lang="en-US" dirty="0" err="1">
                <a:cs typeface="+mn-cs"/>
              </a:rPr>
              <a:t>fracionado</a:t>
            </a:r>
            <a:r>
              <a:rPr lang="en-US" dirty="0">
                <a:cs typeface="+mn-cs"/>
              </a:rPr>
              <a:t> </a:t>
            </a:r>
            <a:r>
              <a:rPr lang="en-US" dirty="0" err="1">
                <a:cs typeface="+mn-cs"/>
              </a:rPr>
              <a:t>pode</a:t>
            </a:r>
            <a:r>
              <a:rPr lang="en-US" dirty="0">
                <a:cs typeface="+mn-cs"/>
              </a:rPr>
              <a:t> </a:t>
            </a:r>
            <a:r>
              <a:rPr lang="en-US" dirty="0" err="1">
                <a:cs typeface="+mn-cs"/>
              </a:rPr>
              <a:t>ser</a:t>
            </a:r>
            <a:r>
              <a:rPr lang="en-US" dirty="0">
                <a:cs typeface="+mn-cs"/>
              </a:rPr>
              <a:t> </a:t>
            </a:r>
            <a:r>
              <a:rPr lang="en-US" dirty="0" err="1">
                <a:cs typeface="+mn-cs"/>
              </a:rPr>
              <a:t>usado</a:t>
            </a:r>
            <a:r>
              <a:rPr lang="en-US" dirty="0">
                <a:cs typeface="+mn-cs"/>
              </a:rPr>
              <a:t> </a:t>
            </a:r>
            <a:r>
              <a:rPr lang="en-US" dirty="0" err="1">
                <a:cs typeface="+mn-cs"/>
              </a:rPr>
              <a:t>como</a:t>
            </a:r>
            <a:r>
              <a:rPr lang="en-US" dirty="0">
                <a:cs typeface="+mn-cs"/>
              </a:rPr>
              <a:t> </a:t>
            </a:r>
            <a:r>
              <a:rPr lang="en-US" dirty="0" err="1">
                <a:cs typeface="+mn-cs"/>
              </a:rPr>
              <a:t>uma</a:t>
            </a:r>
            <a:r>
              <a:rPr lang="en-US" dirty="0">
                <a:cs typeface="+mn-cs"/>
              </a:rPr>
              <a:t> </a:t>
            </a:r>
            <a:r>
              <a:rPr lang="en-US" dirty="0" err="1">
                <a:cs typeface="+mn-cs"/>
              </a:rPr>
              <a:t>ferramenta</a:t>
            </a:r>
            <a:r>
              <a:rPr lang="en-US" dirty="0">
                <a:cs typeface="+mn-cs"/>
              </a:rPr>
              <a:t> de </a:t>
            </a:r>
            <a:r>
              <a:rPr lang="en-US" dirty="0" err="1">
                <a:cs typeface="+mn-cs"/>
              </a:rPr>
              <a:t>refinanciamento</a:t>
            </a:r>
            <a:r>
              <a:rPr lang="en-US" dirty="0">
                <a:cs typeface="+mn-cs"/>
              </a:rPr>
              <a:t> </a:t>
            </a:r>
            <a:r>
              <a:rPr lang="en-US" dirty="0" err="1">
                <a:cs typeface="+mn-cs"/>
              </a:rPr>
              <a:t>para</a:t>
            </a:r>
            <a:r>
              <a:rPr lang="en-US" dirty="0">
                <a:cs typeface="+mn-cs"/>
              </a:rPr>
              <a:t> </a:t>
            </a:r>
            <a:r>
              <a:rPr lang="en-US" dirty="0" err="1">
                <a:cs typeface="+mn-cs"/>
              </a:rPr>
              <a:t>os</a:t>
            </a:r>
            <a:r>
              <a:rPr lang="en-US" dirty="0">
                <a:cs typeface="+mn-cs"/>
              </a:rPr>
              <a:t> </a:t>
            </a:r>
            <a:r>
              <a:rPr lang="en-US" dirty="0" err="1">
                <a:cs typeface="+mn-cs"/>
              </a:rPr>
              <a:t>desenvolvedores</a:t>
            </a:r>
            <a:r>
              <a:rPr lang="en-US" dirty="0">
                <a:cs typeface="+mn-cs"/>
              </a:rPr>
              <a:t>, </a:t>
            </a:r>
            <a:r>
              <a:rPr lang="en-US" dirty="0" err="1">
                <a:cs typeface="+mn-cs"/>
              </a:rPr>
              <a:t>levando</a:t>
            </a:r>
            <a:r>
              <a:rPr lang="en-US" dirty="0">
                <a:cs typeface="+mn-cs"/>
              </a:rPr>
              <a:t> </a:t>
            </a:r>
            <a:r>
              <a:rPr lang="en-US" dirty="0" err="1">
                <a:cs typeface="+mn-cs"/>
              </a:rPr>
              <a:t>à</a:t>
            </a:r>
            <a:r>
              <a:rPr lang="en-US" dirty="0">
                <a:cs typeface="+mn-cs"/>
              </a:rPr>
              <a:t> </a:t>
            </a:r>
            <a:r>
              <a:rPr lang="en-US" dirty="0" err="1">
                <a:cs typeface="+mn-cs"/>
              </a:rPr>
              <a:t>disponibilidade</a:t>
            </a:r>
            <a:r>
              <a:rPr lang="en-US" dirty="0">
                <a:cs typeface="+mn-cs"/>
              </a:rPr>
              <a:t> de capital </a:t>
            </a:r>
            <a:r>
              <a:rPr lang="en-US" dirty="0" err="1">
                <a:cs typeface="+mn-cs"/>
              </a:rPr>
              <a:t>para</a:t>
            </a:r>
            <a:r>
              <a:rPr lang="en-US" dirty="0">
                <a:cs typeface="+mn-cs"/>
              </a:rPr>
              <a:t> </a:t>
            </a:r>
            <a:r>
              <a:rPr lang="en-US" dirty="0" err="1">
                <a:cs typeface="+mn-cs"/>
              </a:rPr>
              <a:t>novos</a:t>
            </a:r>
            <a:r>
              <a:rPr lang="en-US" dirty="0">
                <a:cs typeface="+mn-cs"/>
              </a:rPr>
              <a:t> </a:t>
            </a:r>
            <a:r>
              <a:rPr lang="en-US" dirty="0" err="1">
                <a:cs typeface="+mn-cs"/>
              </a:rPr>
              <a:t>projetos</a:t>
            </a:r>
            <a:r>
              <a:rPr lang="en-US" dirty="0">
                <a:cs typeface="+mn-cs"/>
              </a:rPr>
              <a:t>, </a:t>
            </a:r>
            <a:r>
              <a:rPr lang="en-US" dirty="0" err="1">
                <a:cs typeface="+mn-cs"/>
              </a:rPr>
              <a:t>facilitando</a:t>
            </a:r>
            <a:r>
              <a:rPr lang="en-US" dirty="0">
                <a:cs typeface="+mn-cs"/>
              </a:rPr>
              <a:t> a </a:t>
            </a:r>
            <a:r>
              <a:rPr lang="en-US" dirty="0" err="1">
                <a:cs typeface="+mn-cs"/>
              </a:rPr>
              <a:t>mesma</a:t>
            </a:r>
            <a:r>
              <a:rPr lang="en-US" dirty="0">
                <a:cs typeface="+mn-cs"/>
              </a:rPr>
              <a:t> </a:t>
            </a:r>
            <a:r>
              <a:rPr lang="en-US" dirty="0" err="1">
                <a:cs typeface="+mn-cs"/>
              </a:rPr>
              <a:t>mecânica</a:t>
            </a:r>
            <a:r>
              <a:rPr lang="en-US" dirty="0">
                <a:cs typeface="+mn-cs"/>
              </a:rPr>
              <a:t> </a:t>
            </a:r>
            <a:r>
              <a:rPr lang="en-US" dirty="0" err="1">
                <a:cs typeface="+mn-cs"/>
              </a:rPr>
              <a:t>ao</a:t>
            </a:r>
            <a:r>
              <a:rPr lang="en-US" dirty="0">
                <a:cs typeface="+mn-cs"/>
              </a:rPr>
              <a:t> </a:t>
            </a:r>
            <a:r>
              <a:rPr lang="en-US" dirty="0" err="1">
                <a:cs typeface="+mn-cs"/>
              </a:rPr>
              <a:t>longo</a:t>
            </a:r>
            <a:r>
              <a:rPr lang="en-US" dirty="0">
                <a:cs typeface="+mn-cs"/>
              </a:rPr>
              <a:t> do </a:t>
            </a:r>
            <a:r>
              <a:rPr lang="en-US" dirty="0" err="1">
                <a:cs typeface="+mn-cs"/>
              </a:rPr>
              <a:t>caminho</a:t>
            </a:r>
            <a:r>
              <a:rPr lang="en-US" dirty="0">
                <a:cs typeface="+mn-cs"/>
              </a:rPr>
              <a:t>.</a:t>
            </a:r>
          </a:p>
          <a:p>
            <a:r>
              <a:rPr lang="en-US" dirty="0">
                <a:cs typeface="+mn-cs"/>
              </a:rPr>
              <a:t> </a:t>
            </a:r>
          </a:p>
          <a:p>
            <a:r>
              <a:rPr lang="en-US" dirty="0">
                <a:cs typeface="+mn-cs"/>
              </a:rPr>
              <a:t>O </a:t>
            </a:r>
            <a:r>
              <a:rPr lang="en-US" dirty="0" err="1">
                <a:cs typeface="+mn-cs"/>
              </a:rPr>
              <a:t>segundo</a:t>
            </a:r>
            <a:r>
              <a:rPr lang="en-US" dirty="0">
                <a:cs typeface="+mn-cs"/>
              </a:rPr>
              <a:t> </a:t>
            </a:r>
            <a:r>
              <a:rPr lang="en-US" dirty="0" err="1">
                <a:cs typeface="+mn-cs"/>
              </a:rPr>
              <a:t>benefício</a:t>
            </a:r>
            <a:r>
              <a:rPr lang="en-US" dirty="0">
                <a:cs typeface="+mn-cs"/>
              </a:rPr>
              <a:t> da </a:t>
            </a:r>
            <a:r>
              <a:rPr lang="en-US" dirty="0" err="1">
                <a:cs typeface="+mn-cs"/>
              </a:rPr>
              <a:t>tokenização</a:t>
            </a:r>
            <a:r>
              <a:rPr lang="en-US" dirty="0">
                <a:cs typeface="+mn-cs"/>
              </a:rPr>
              <a:t> </a:t>
            </a:r>
            <a:r>
              <a:rPr lang="en-US" dirty="0" err="1">
                <a:cs typeface="+mn-cs"/>
              </a:rPr>
              <a:t>é</a:t>
            </a:r>
            <a:r>
              <a:rPr lang="en-US" dirty="0">
                <a:cs typeface="+mn-cs"/>
              </a:rPr>
              <a:t> o </a:t>
            </a:r>
            <a:r>
              <a:rPr lang="en-US" dirty="0" err="1">
                <a:cs typeface="+mn-cs"/>
              </a:rPr>
              <a:t>suporte</a:t>
            </a:r>
            <a:r>
              <a:rPr lang="en-US" dirty="0">
                <a:cs typeface="+mn-cs"/>
              </a:rPr>
              <a:t> de </a:t>
            </a:r>
            <a:r>
              <a:rPr lang="en-US" dirty="0" err="1">
                <a:cs typeface="+mn-cs"/>
              </a:rPr>
              <a:t>fluxos</a:t>
            </a:r>
            <a:r>
              <a:rPr lang="en-US" dirty="0">
                <a:cs typeface="+mn-cs"/>
              </a:rPr>
              <a:t> </a:t>
            </a:r>
            <a:r>
              <a:rPr lang="en-US" dirty="0" err="1">
                <a:cs typeface="+mn-cs"/>
              </a:rPr>
              <a:t>financeiros</a:t>
            </a:r>
            <a:r>
              <a:rPr lang="en-US" dirty="0">
                <a:cs typeface="+mn-cs"/>
              </a:rPr>
              <a:t> </a:t>
            </a:r>
            <a:r>
              <a:rPr lang="en-US" dirty="0" err="1">
                <a:cs typeface="+mn-cs"/>
              </a:rPr>
              <a:t>adicionais</a:t>
            </a:r>
            <a:r>
              <a:rPr lang="en-US" dirty="0">
                <a:cs typeface="+mn-cs"/>
              </a:rPr>
              <a:t> </a:t>
            </a:r>
            <a:r>
              <a:rPr lang="en-US" dirty="0" err="1">
                <a:cs typeface="+mn-cs"/>
              </a:rPr>
              <a:t>em</a:t>
            </a:r>
            <a:r>
              <a:rPr lang="en-US" dirty="0">
                <a:cs typeface="+mn-cs"/>
              </a:rPr>
              <a:t> </a:t>
            </a:r>
            <a:r>
              <a:rPr lang="en-US" dirty="0" err="1">
                <a:cs typeface="+mn-cs"/>
              </a:rPr>
              <a:t>vários</a:t>
            </a:r>
            <a:r>
              <a:rPr lang="en-US" dirty="0">
                <a:cs typeface="+mn-cs"/>
              </a:rPr>
              <a:t> </a:t>
            </a:r>
            <a:r>
              <a:rPr lang="en-US" dirty="0" err="1">
                <a:cs typeface="+mn-cs"/>
              </a:rPr>
              <a:t>níveis</a:t>
            </a:r>
            <a:r>
              <a:rPr lang="en-US" dirty="0">
                <a:cs typeface="+mn-cs"/>
              </a:rPr>
              <a:t> de </a:t>
            </a:r>
            <a:r>
              <a:rPr lang="en-US" dirty="0" err="1">
                <a:cs typeface="+mn-cs"/>
              </a:rPr>
              <a:t>risco</a:t>
            </a:r>
            <a:r>
              <a:rPr lang="en-US" dirty="0">
                <a:cs typeface="+mn-cs"/>
              </a:rPr>
              <a:t>. </a:t>
            </a:r>
          </a:p>
          <a:p>
            <a:endParaRPr lang="en-US" dirty="0">
              <a:cs typeface="+mn-cs"/>
            </a:endParaRPr>
          </a:p>
        </p:txBody>
      </p:sp>
      <p:sp>
        <p:nvSpPr>
          <p:cNvPr id="17" name="Text Placeholder 17">
            <a:extLst>
              <a:ext uri="{FF2B5EF4-FFF2-40B4-BE49-F238E27FC236}">
                <a16:creationId xmlns:a16="http://schemas.microsoft.com/office/drawing/2014/main" id="{79DDAC6C-BF43-0D82-57A1-16CC6980DD8A}"/>
              </a:ext>
            </a:extLst>
          </p:cNvPr>
          <p:cNvSpPr txBox="1">
            <a:spLocks/>
          </p:cNvSpPr>
          <p:nvPr/>
        </p:nvSpPr>
        <p:spPr>
          <a:xfrm>
            <a:off x="717200" y="6109564"/>
            <a:ext cx="6337888" cy="3959689"/>
          </a:xfrm>
          <a:prstGeom prst="rect">
            <a:avLst/>
          </a:prstGeom>
        </p:spPr>
        <p:txBody>
          <a:bodyPr numCol="2"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spcBef>
                <a:spcPts val="1200"/>
              </a:spcBef>
            </a:pPr>
            <a:r>
              <a:rPr lang="en-US" b="1" kern="0" dirty="0" err="1">
                <a:solidFill>
                  <a:srgbClr val="F79037"/>
                </a:solidFill>
                <a:effectLst/>
                <a:ea typeface="Times New Roman" panose="02020603050405020304" pitchFamily="18" charset="0"/>
              </a:rPr>
              <a:t>Conclusão</a:t>
            </a:r>
            <a:endParaRPr lang="x-none" b="1" kern="0" dirty="0">
              <a:solidFill>
                <a:srgbClr val="F79037"/>
              </a:solidFill>
              <a:effectLst/>
              <a:ea typeface="Times New Roman" panose="02020603050405020304" pitchFamily="18" charset="0"/>
            </a:endParaRPr>
          </a:p>
          <a:p>
            <a:r>
              <a:rPr lang="en-US" dirty="0" err="1">
                <a:solidFill>
                  <a:srgbClr val="000000"/>
                </a:solidFill>
                <a:ea typeface="Times New Roman" panose="02020603050405020304" pitchFamily="18" charset="0"/>
              </a:rPr>
              <a:t>Novas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possibilidades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em</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torno</a:t>
            </a:r>
            <a:r>
              <a:rPr lang="en-US" dirty="0">
                <a:solidFill>
                  <a:srgbClr val="000000"/>
                </a:solidFill>
                <a:ea typeface="Times New Roman" panose="02020603050405020304" pitchFamily="18" charset="0"/>
              </a:rPr>
              <a:t> da </a:t>
            </a:r>
            <a:r>
              <a:rPr lang="en-US" dirty="0" err="1">
                <a:solidFill>
                  <a:srgbClr val="000000"/>
                </a:solidFill>
                <a:ea typeface="Times New Roman" panose="02020603050405020304" pitchFamily="18" charset="0"/>
              </a:rPr>
              <a:t>confiança</a:t>
            </a:r>
            <a:r>
              <a:rPr lang="en-US" dirty="0">
                <a:solidFill>
                  <a:srgbClr val="000000"/>
                </a:solidFill>
                <a:ea typeface="Times New Roman" panose="02020603050405020304" pitchFamily="18" charset="0"/>
              </a:rPr>
              <a:t> e </a:t>
            </a:r>
            <a:r>
              <a:rPr lang="en-US" dirty="0" err="1">
                <a:solidFill>
                  <a:srgbClr val="000000"/>
                </a:solidFill>
                <a:ea typeface="Times New Roman" panose="02020603050405020304" pitchFamily="18" charset="0"/>
              </a:rPr>
              <a:t>transparência</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possibilitadas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pela</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digitalização</a:t>
            </a:r>
            <a:r>
              <a:rPr lang="en-US" dirty="0">
                <a:solidFill>
                  <a:srgbClr val="000000"/>
                </a:solidFill>
                <a:ea typeface="Times New Roman" panose="02020603050405020304" pitchFamily="18" charset="0"/>
              </a:rPr>
              <a:t> e </a:t>
            </a:r>
            <a:r>
              <a:rPr lang="en-US" dirty="0" err="1">
                <a:solidFill>
                  <a:srgbClr val="000000"/>
                </a:solidFill>
                <a:ea typeface="Times New Roman" panose="02020603050405020304" pitchFamily="18" charset="0"/>
              </a:rPr>
              <a:t>tokenização</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permitem</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novas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formas</a:t>
            </a:r>
            <a:r>
              <a:rPr lang="en-US" dirty="0">
                <a:solidFill>
                  <a:srgbClr val="000000"/>
                </a:solidFill>
                <a:ea typeface="Times New Roman" panose="02020603050405020304" pitchFamily="18" charset="0"/>
              </a:rPr>
              <a:t> de </a:t>
            </a:r>
            <a:r>
              <a:rPr lang="en-US" dirty="0" err="1">
                <a:solidFill>
                  <a:srgbClr val="000000"/>
                </a:solidFill>
                <a:ea typeface="Times New Roman" panose="02020603050405020304" pitchFamily="18" charset="0"/>
              </a:rPr>
              <a:t>documentação</a:t>
            </a:r>
            <a:r>
              <a:rPr lang="en-US" dirty="0">
                <a:solidFill>
                  <a:srgbClr val="000000"/>
                </a:solidFill>
                <a:ea typeface="Times New Roman" panose="02020603050405020304" pitchFamily="18" charset="0"/>
              </a:rPr>
              <a:t> e </a:t>
            </a:r>
            <a:r>
              <a:rPr lang="en-US" dirty="0" err="1">
                <a:solidFill>
                  <a:srgbClr val="000000"/>
                </a:solidFill>
                <a:ea typeface="Times New Roman" panose="02020603050405020304" pitchFamily="18" charset="0"/>
              </a:rPr>
              <a:t>securitização</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descentralizadas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Isso</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permite</a:t>
            </a:r>
            <a:r>
              <a:rPr lang="en-US" dirty="0">
                <a:solidFill>
                  <a:srgbClr val="000000"/>
                </a:solidFill>
                <a:ea typeface="Times New Roman" panose="02020603050405020304" pitchFamily="18" charset="0"/>
              </a:rPr>
              <a:t> a </a:t>
            </a:r>
            <a:r>
              <a:rPr lang="en-US" dirty="0" err="1">
                <a:solidFill>
                  <a:srgbClr val="000000"/>
                </a:solidFill>
                <a:ea typeface="Times New Roman" panose="02020603050405020304" pitchFamily="18" charset="0"/>
              </a:rPr>
              <a:t>realização</a:t>
            </a:r>
            <a:r>
              <a:rPr lang="en-US" dirty="0">
                <a:solidFill>
                  <a:srgbClr val="000000"/>
                </a:solidFill>
                <a:ea typeface="Times New Roman" panose="02020603050405020304" pitchFamily="18" charset="0"/>
              </a:rPr>
              <a:t> do </a:t>
            </a:r>
            <a:r>
              <a:rPr lang="en-US" dirty="0" err="1">
                <a:solidFill>
                  <a:srgbClr val="000000"/>
                </a:solidFill>
                <a:ea typeface="Times New Roman" panose="02020603050405020304" pitchFamily="18" charset="0"/>
              </a:rPr>
              <a:t>potencial</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tecnológico</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para</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transacionar</a:t>
            </a:r>
            <a:r>
              <a:rPr lang="en-US" dirty="0">
                <a:solidFill>
                  <a:srgbClr val="000000"/>
                </a:solidFill>
                <a:ea typeface="Times New Roman" panose="02020603050405020304" pitchFamily="18" charset="0"/>
              </a:rPr>
              <a:t> e </a:t>
            </a:r>
            <a:r>
              <a:rPr lang="en-US" dirty="0" err="1">
                <a:solidFill>
                  <a:srgbClr val="000000"/>
                </a:solidFill>
                <a:ea typeface="Times New Roman" panose="02020603050405020304" pitchFamily="18" charset="0"/>
              </a:rPr>
              <a:t>possuir</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ativos</a:t>
            </a:r>
            <a:r>
              <a:rPr lang="en-US" dirty="0">
                <a:solidFill>
                  <a:srgbClr val="000000"/>
                </a:solidFill>
                <a:ea typeface="Times New Roman" panose="02020603050405020304" pitchFamily="18" charset="0"/>
              </a:rPr>
              <a:t> de </a:t>
            </a:r>
            <a:r>
              <a:rPr lang="en-US" dirty="0" err="1">
                <a:solidFill>
                  <a:srgbClr val="000000"/>
                </a:solidFill>
                <a:ea typeface="Times New Roman" panose="02020603050405020304" pitchFamily="18" charset="0"/>
              </a:rPr>
              <a:t>uma</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maneira</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escalável</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sem</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precedentes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pois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muitos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participantes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podem</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ser</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integrados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ao</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sistema</a:t>
            </a:r>
            <a:r>
              <a:rPr lang="en-US" dirty="0">
                <a:solidFill>
                  <a:srgbClr val="000000"/>
                </a:solidFill>
                <a:ea typeface="Times New Roman" panose="02020603050405020304" pitchFamily="18" charset="0"/>
              </a:rPr>
              <a:t> de </a:t>
            </a:r>
            <a:r>
              <a:rPr lang="en-US" dirty="0" err="1">
                <a:solidFill>
                  <a:srgbClr val="000000"/>
                </a:solidFill>
                <a:ea typeface="Times New Roman" panose="02020603050405020304" pitchFamily="18" charset="0"/>
              </a:rPr>
              <a:t>maneira</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económica</a:t>
            </a:r>
            <a:r>
              <a:rPr lang="en-US" dirty="0">
                <a:solidFill>
                  <a:srgbClr val="000000"/>
                </a:solidFill>
                <a:ea typeface="Times New Roman" panose="02020603050405020304" pitchFamily="18" charset="0"/>
              </a:rPr>
              <a:t>.</a:t>
            </a:r>
            <a:r>
              <a:rPr lang="en-US" dirty="0">
                <a:solidFill>
                  <a:srgbClr val="000000"/>
                </a:solidFill>
                <a:effectLst/>
                <a:ea typeface="Times New Roman" panose="02020603050405020304" pitchFamily="18" charset="0"/>
              </a:rPr>
              <a:t> </a:t>
            </a:r>
          </a:p>
          <a:p>
            <a:endParaRPr lang="x-none" dirty="0">
              <a:effectLst/>
              <a:ea typeface="Times New Roman" panose="02020603050405020304" pitchFamily="18" charset="0"/>
            </a:endParaRPr>
          </a:p>
          <a:p>
            <a:r>
              <a:rPr lang="en-US" dirty="0" err="1">
                <a:solidFill>
                  <a:srgbClr val="000000"/>
                </a:solidFill>
                <a:ea typeface="Times New Roman" panose="02020603050405020304" pitchFamily="18" charset="0"/>
              </a:rPr>
              <a:t>Isso</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pode</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abrir</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novos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mundos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em</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termos</a:t>
            </a:r>
            <a:r>
              <a:rPr lang="en-US" dirty="0">
                <a:solidFill>
                  <a:srgbClr val="000000"/>
                </a:solidFill>
                <a:ea typeface="Times New Roman" panose="02020603050405020304" pitchFamily="18" charset="0"/>
              </a:rPr>
              <a:t> de </a:t>
            </a:r>
            <a:r>
              <a:rPr lang="en-US" dirty="0" err="1">
                <a:solidFill>
                  <a:srgbClr val="000000"/>
                </a:solidFill>
                <a:ea typeface="Times New Roman" panose="02020603050405020304" pitchFamily="18" charset="0"/>
              </a:rPr>
              <a:t>alocação</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eficiente</a:t>
            </a:r>
            <a:r>
              <a:rPr lang="en-US" dirty="0">
                <a:solidFill>
                  <a:srgbClr val="000000"/>
                </a:solidFill>
                <a:ea typeface="Times New Roman" panose="02020603050405020304" pitchFamily="18" charset="0"/>
              </a:rPr>
              <a:t> de capital </a:t>
            </a:r>
            <a:r>
              <a:rPr lang="en-US" dirty="0" err="1">
                <a:solidFill>
                  <a:srgbClr val="000000"/>
                </a:solidFill>
                <a:ea typeface="Times New Roman" panose="02020603050405020304" pitchFamily="18" charset="0"/>
              </a:rPr>
              <a:t>por</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meio</a:t>
            </a:r>
            <a:r>
              <a:rPr lang="en-US" dirty="0">
                <a:solidFill>
                  <a:srgbClr val="000000"/>
                </a:solidFill>
                <a:ea typeface="Times New Roman" panose="02020603050405020304" pitchFamily="18" charset="0"/>
              </a:rPr>
              <a:t> de </a:t>
            </a:r>
            <a:r>
              <a:rPr lang="en-US" dirty="0" err="1">
                <a:solidFill>
                  <a:srgbClr val="000000"/>
                </a:solidFill>
                <a:ea typeface="Times New Roman" panose="02020603050405020304" pitchFamily="18" charset="0"/>
              </a:rPr>
              <a:t>mercados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transparentes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habilitados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por</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meio</a:t>
            </a:r>
            <a:r>
              <a:rPr lang="en-US" dirty="0">
                <a:solidFill>
                  <a:srgbClr val="000000"/>
                </a:solidFill>
                <a:ea typeface="Times New Roman" panose="02020603050405020304" pitchFamily="18" charset="0"/>
              </a:rPr>
              <a:t> de: (1) um </a:t>
            </a:r>
            <a:r>
              <a:rPr lang="en-US" dirty="0" err="1">
                <a:solidFill>
                  <a:srgbClr val="000000"/>
                </a:solidFill>
                <a:ea typeface="Times New Roman" panose="02020603050405020304" pitchFamily="18" charset="0"/>
              </a:rPr>
              <a:t>ciclo</a:t>
            </a:r>
            <a:r>
              <a:rPr lang="en-US" dirty="0">
                <a:solidFill>
                  <a:srgbClr val="000000"/>
                </a:solidFill>
                <a:ea typeface="Times New Roman" panose="02020603050405020304" pitchFamily="18" charset="0"/>
              </a:rPr>
              <a:t> de </a:t>
            </a:r>
            <a:r>
              <a:rPr lang="en-US" dirty="0" err="1">
                <a:solidFill>
                  <a:srgbClr val="000000"/>
                </a:solidFill>
                <a:ea typeface="Times New Roman" panose="02020603050405020304" pitchFamily="18" charset="0"/>
              </a:rPr>
              <a:t>vida</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preciso</a:t>
            </a:r>
            <a:r>
              <a:rPr lang="en-US" dirty="0">
                <a:solidFill>
                  <a:srgbClr val="000000"/>
                </a:solidFill>
                <a:ea typeface="Times New Roman" panose="02020603050405020304" pitchFamily="18" charset="0"/>
              </a:rPr>
              <a:t> e </a:t>
            </a:r>
            <a:r>
              <a:rPr lang="en-US" dirty="0" err="1">
                <a:solidFill>
                  <a:srgbClr val="000000"/>
                </a:solidFill>
                <a:ea typeface="Times New Roman" panose="02020603050405020304" pitchFamily="18" charset="0"/>
              </a:rPr>
              <a:t>transparente</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rastrear</a:t>
            </a:r>
            <a:r>
              <a:rPr lang="en-US" dirty="0">
                <a:solidFill>
                  <a:srgbClr val="000000"/>
                </a:solidFill>
                <a:ea typeface="Times New Roman" panose="02020603050405020304" pitchFamily="18" charset="0"/>
              </a:rPr>
              <a:t> e </a:t>
            </a:r>
            <a:r>
              <a:rPr lang="en-US" dirty="0" err="1">
                <a:solidFill>
                  <a:srgbClr val="000000"/>
                </a:solidFill>
                <a:ea typeface="Times New Roman" panose="02020603050405020304" pitchFamily="18" charset="0"/>
              </a:rPr>
              <a:t>rastrear</a:t>
            </a:r>
            <a:r>
              <a:rPr lang="en-US" dirty="0">
                <a:solidFill>
                  <a:srgbClr val="000000"/>
                </a:solidFill>
                <a:ea typeface="Times New Roman" panose="02020603050405020304" pitchFamily="18" charset="0"/>
              </a:rPr>
              <a:t>”, (2) </a:t>
            </a:r>
            <a:r>
              <a:rPr lang="en-US" dirty="0" err="1">
                <a:solidFill>
                  <a:srgbClr val="000000"/>
                </a:solidFill>
                <a:ea typeface="Times New Roman" panose="02020603050405020304" pitchFamily="18" charset="0"/>
              </a:rPr>
              <a:t>incentivos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económicos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para</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agir</a:t>
            </a:r>
            <a:r>
              <a:rPr lang="en-US" dirty="0">
                <a:solidFill>
                  <a:srgbClr val="000000"/>
                </a:solidFill>
                <a:ea typeface="Times New Roman" panose="02020603050405020304" pitchFamily="18" charset="0"/>
              </a:rPr>
              <a:t> de forma </a:t>
            </a:r>
            <a:r>
              <a:rPr lang="en-US" dirty="0" err="1">
                <a:solidFill>
                  <a:srgbClr val="000000"/>
                </a:solidFill>
                <a:ea typeface="Times New Roman" panose="02020603050405020304" pitchFamily="18" charset="0"/>
              </a:rPr>
              <a:t>sustentável</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para</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muitos</a:t>
            </a:r>
            <a:r>
              <a:rPr lang="en-US" dirty="0">
                <a:solidFill>
                  <a:srgbClr val="000000"/>
                </a:solidFill>
                <a:ea typeface="Times New Roman" panose="02020603050405020304" pitchFamily="18" charset="0"/>
              </a:rPr>
              <a:t> e (3) </a:t>
            </a:r>
            <a:r>
              <a:rPr lang="en-US" dirty="0" err="1">
                <a:solidFill>
                  <a:srgbClr val="000000"/>
                </a:solidFill>
                <a:ea typeface="Times New Roman" panose="02020603050405020304" pitchFamily="18" charset="0"/>
              </a:rPr>
              <a:t>uma</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dinâmica</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sistema</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que</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impulsiona</a:t>
            </a:r>
            <a:r>
              <a:rPr lang="en-US" dirty="0">
                <a:solidFill>
                  <a:srgbClr val="000000"/>
                </a:solidFill>
                <a:ea typeface="Times New Roman" panose="02020603050405020304" pitchFamily="18" charset="0"/>
              </a:rPr>
              <a:t> a </a:t>
            </a:r>
            <a:r>
              <a:rPr lang="en-US" dirty="0" err="1">
                <a:solidFill>
                  <a:srgbClr val="000000"/>
                </a:solidFill>
                <a:ea typeface="Times New Roman" panose="02020603050405020304" pitchFamily="18" charset="0"/>
              </a:rPr>
              <a:t>inovação</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enquanto</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permite</a:t>
            </a:r>
            <a:r>
              <a:rPr lang="en-US" dirty="0">
                <a:solidFill>
                  <a:srgbClr val="000000"/>
                </a:solidFill>
                <a:ea typeface="Times New Roman" panose="02020603050405020304" pitchFamily="18" charset="0"/>
              </a:rPr>
              <a:t> a </a:t>
            </a:r>
            <a:r>
              <a:rPr lang="en-US" dirty="0" err="1">
                <a:solidFill>
                  <a:srgbClr val="000000"/>
                </a:solidFill>
                <a:ea typeface="Times New Roman" panose="02020603050405020304" pitchFamily="18" charset="0"/>
              </a:rPr>
              <a:t>colaboração</a:t>
            </a:r>
            <a:r>
              <a:rPr lang="en-US" dirty="0">
                <a:solidFill>
                  <a:srgbClr val="000000"/>
                </a:solidFill>
                <a:ea typeface="Times New Roman" panose="02020603050405020304" pitchFamily="18" charset="0"/>
              </a:rPr>
              <a:t> de forma </a:t>
            </a:r>
            <a:r>
              <a:rPr lang="en-US" dirty="0" err="1">
                <a:solidFill>
                  <a:srgbClr val="000000"/>
                </a:solidFill>
                <a:ea typeface="Times New Roman" panose="02020603050405020304" pitchFamily="18" charset="0"/>
              </a:rPr>
              <a:t>confiável</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dentro</a:t>
            </a:r>
            <a:r>
              <a:rPr lang="en-US" dirty="0">
                <a:solidFill>
                  <a:srgbClr val="000000"/>
                </a:solidFill>
                <a:ea typeface="Times New Roman" panose="02020603050405020304" pitchFamily="18" charset="0"/>
              </a:rPr>
              <a:t> de um </a:t>
            </a:r>
            <a:r>
              <a:rPr lang="en-US" dirty="0" err="1">
                <a:solidFill>
                  <a:srgbClr val="000000"/>
                </a:solidFill>
                <a:ea typeface="Times New Roman" panose="02020603050405020304" pitchFamily="18" charset="0"/>
              </a:rPr>
              <a:t>sistema</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em</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crescimento</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Dessa</a:t>
            </a:r>
            <a:r>
              <a:rPr lang="en-US" dirty="0">
                <a:solidFill>
                  <a:srgbClr val="000000"/>
                </a:solidFill>
                <a:ea typeface="Times New Roman" panose="02020603050405020304" pitchFamily="18" charset="0"/>
              </a:rPr>
              <a:t> forma, </a:t>
            </a:r>
            <a:r>
              <a:rPr lang="en-US" dirty="0" err="1">
                <a:solidFill>
                  <a:srgbClr val="000000"/>
                </a:solidFill>
                <a:ea typeface="Times New Roman" panose="02020603050405020304" pitchFamily="18" charset="0"/>
              </a:rPr>
              <a:t>os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mercados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para</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todos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os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tipos</a:t>
            </a:r>
            <a:r>
              <a:rPr lang="en-US" dirty="0">
                <a:solidFill>
                  <a:srgbClr val="000000"/>
                </a:solidFill>
                <a:ea typeface="Times New Roman" panose="02020603050405020304" pitchFamily="18" charset="0"/>
              </a:rPr>
              <a:t> de </a:t>
            </a:r>
            <a:r>
              <a:rPr lang="en-US" dirty="0" err="1">
                <a:solidFill>
                  <a:srgbClr val="000000"/>
                </a:solidFill>
                <a:ea typeface="Times New Roman" panose="02020603050405020304" pitchFamily="18" charset="0"/>
              </a:rPr>
              <a:t>ativos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poderão</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mobilizar</a:t>
            </a:r>
            <a:r>
              <a:rPr lang="en-US" dirty="0">
                <a:solidFill>
                  <a:srgbClr val="000000"/>
                </a:solidFill>
                <a:ea typeface="Times New Roman" panose="02020603050405020304" pitchFamily="18" charset="0"/>
              </a:rPr>
              <a:t> a </a:t>
            </a:r>
            <a:r>
              <a:rPr lang="en-US" dirty="0" err="1">
                <a:solidFill>
                  <a:srgbClr val="000000"/>
                </a:solidFill>
                <a:ea typeface="Times New Roman" panose="02020603050405020304" pitchFamily="18" charset="0"/>
              </a:rPr>
              <a:t>vasta</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quantidade</a:t>
            </a:r>
            <a:r>
              <a:rPr lang="en-US" dirty="0">
                <a:solidFill>
                  <a:srgbClr val="000000"/>
                </a:solidFill>
                <a:ea typeface="Times New Roman" panose="02020603050405020304" pitchFamily="18" charset="0"/>
              </a:rPr>
              <a:t> de </a:t>
            </a:r>
            <a:r>
              <a:rPr lang="en-US" dirty="0" err="1">
                <a:solidFill>
                  <a:srgbClr val="000000"/>
                </a:solidFill>
                <a:ea typeface="Times New Roman" panose="02020603050405020304" pitchFamily="18" charset="0"/>
              </a:rPr>
              <a:t>fundos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necessários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para</a:t>
            </a:r>
            <a:r>
              <a:rPr lang="en-US" dirty="0">
                <a:solidFill>
                  <a:srgbClr val="000000"/>
                </a:solidFill>
                <a:ea typeface="Times New Roman" panose="02020603050405020304" pitchFamily="18" charset="0"/>
              </a:rPr>
              <a:t> a </a:t>
            </a:r>
            <a:r>
              <a:rPr lang="en-US" dirty="0" err="1">
                <a:solidFill>
                  <a:srgbClr val="000000"/>
                </a:solidFill>
                <a:ea typeface="Times New Roman" panose="02020603050405020304" pitchFamily="18" charset="0"/>
              </a:rPr>
              <a:t>transição</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energética</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em</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escala</a:t>
            </a:r>
            <a:r>
              <a:rPr lang="en-US" dirty="0">
                <a:solidFill>
                  <a:srgbClr val="000000"/>
                </a:solidFill>
                <a:ea typeface="Times New Roman" panose="02020603050405020304" pitchFamily="18" charset="0"/>
              </a:rPr>
              <a:t> e </a:t>
            </a:r>
            <a:r>
              <a:rPr lang="en-US" dirty="0" err="1">
                <a:solidFill>
                  <a:srgbClr val="000000"/>
                </a:solidFill>
                <a:ea typeface="Times New Roman" panose="02020603050405020304" pitchFamily="18" charset="0"/>
              </a:rPr>
              <a:t>velocidade</a:t>
            </a:r>
            <a:r>
              <a:rPr lang="en-US" dirty="0">
                <a:solidFill>
                  <a:srgbClr val="000000"/>
                </a:solidFill>
                <a:ea typeface="Times New Roman" panose="02020603050405020304" pitchFamily="18" charset="0"/>
              </a:rPr>
              <a:t>.</a:t>
            </a:r>
          </a:p>
          <a:p>
            <a:endParaRPr lang="en-US" i="1" dirty="0">
              <a:solidFill>
                <a:srgbClr val="F79037"/>
              </a:solidFill>
              <a:effectLst/>
              <a:ea typeface="Times New Roman" panose="02020603050405020304" pitchFamily="18" charset="0"/>
            </a:endParaRPr>
          </a:p>
          <a:p>
            <a:r>
              <a:rPr lang="en-US" i="1" dirty="0">
                <a:solidFill>
                  <a:srgbClr val="8E2F91"/>
                </a:solidFill>
                <a:ea typeface="Times New Roman" panose="02020603050405020304" pitchFamily="18" charset="0"/>
              </a:rPr>
              <a:t>O </a:t>
            </a:r>
            <a:r>
              <a:rPr lang="en-US" i="1" dirty="0" err="1">
                <a:solidFill>
                  <a:srgbClr val="8E2F91"/>
                </a:solidFill>
                <a:ea typeface="Times New Roman" panose="02020603050405020304" pitchFamily="18" charset="0"/>
              </a:rPr>
              <a:t>texto</a:t>
            </a:r>
            <a:r>
              <a:rPr lang="en-US" i="1" dirty="0">
                <a:solidFill>
                  <a:srgbClr val="8E2F91"/>
                </a:solidFill>
                <a:ea typeface="Times New Roman" panose="02020603050405020304" pitchFamily="18" charset="0"/>
              </a:rPr>
              <a:t> </a:t>
            </a:r>
            <a:r>
              <a:rPr lang="en-US" i="1" dirty="0" err="1">
                <a:solidFill>
                  <a:srgbClr val="8E2F91"/>
                </a:solidFill>
                <a:ea typeface="Times New Roman" panose="02020603050405020304" pitchFamily="18" charset="0"/>
              </a:rPr>
              <a:t>decorre</a:t>
            </a:r>
            <a:r>
              <a:rPr lang="en-US" i="1" dirty="0">
                <a:solidFill>
                  <a:srgbClr val="8E2F91"/>
                </a:solidFill>
                <a:ea typeface="Times New Roman" panose="02020603050405020304" pitchFamily="18" charset="0"/>
              </a:rPr>
              <a:t> do </a:t>
            </a:r>
            <a:r>
              <a:rPr lang="en-US" i="1" dirty="0" err="1">
                <a:solidFill>
                  <a:srgbClr val="8E2F91"/>
                </a:solidFill>
                <a:ea typeface="Times New Roman" panose="02020603050405020304" pitchFamily="18" charset="0"/>
              </a:rPr>
              <a:t>artigo</a:t>
            </a:r>
            <a:r>
              <a:rPr lang="en-US" i="1" dirty="0">
                <a:solidFill>
                  <a:srgbClr val="8E2F91"/>
                </a:solidFill>
                <a:ea typeface="Times New Roman" panose="02020603050405020304" pitchFamily="18" charset="0"/>
              </a:rPr>
              <a:t> </a:t>
            </a:r>
            <a:r>
              <a:rPr lang="en-US" i="1" dirty="0" err="1">
                <a:solidFill>
                  <a:srgbClr val="8E2F91"/>
                </a:solidFill>
                <a:ea typeface="Times New Roman" panose="02020603050405020304" pitchFamily="18" charset="0"/>
              </a:rPr>
              <a:t>académico</a:t>
            </a:r>
            <a:r>
              <a:rPr lang="en-US" i="1" dirty="0">
                <a:solidFill>
                  <a:srgbClr val="8E2F91"/>
                </a:solidFill>
                <a:ea typeface="Times New Roman" panose="02020603050405020304" pitchFamily="18" charset="0"/>
              </a:rPr>
              <a:t> “</a:t>
            </a:r>
            <a:r>
              <a:rPr lang="en-US" i="1" dirty="0" err="1">
                <a:solidFill>
                  <a:srgbClr val="8E2F91"/>
                </a:solidFill>
                <a:ea typeface="Times New Roman" panose="02020603050405020304" pitchFamily="18" charset="0"/>
              </a:rPr>
              <a:t>Blockchain</a:t>
            </a:r>
            <a:r>
              <a:rPr lang="en-US" i="1" dirty="0">
                <a:solidFill>
                  <a:srgbClr val="8E2F91"/>
                </a:solidFill>
                <a:ea typeface="Times New Roman" panose="02020603050405020304" pitchFamily="18" charset="0"/>
              </a:rPr>
              <a:t>, </a:t>
            </a:r>
            <a:r>
              <a:rPr lang="en-US" i="1" dirty="0" err="1">
                <a:solidFill>
                  <a:srgbClr val="8E2F91"/>
                </a:solidFill>
                <a:ea typeface="Times New Roman" panose="02020603050405020304" pitchFamily="18" charset="0"/>
              </a:rPr>
              <a:t>IoT</a:t>
            </a:r>
            <a:r>
              <a:rPr lang="en-US" i="1" dirty="0">
                <a:solidFill>
                  <a:srgbClr val="8E2F91"/>
                </a:solidFill>
                <a:ea typeface="Times New Roman" panose="02020603050405020304" pitchFamily="18" charset="0"/>
              </a:rPr>
              <a:t> and AI – A perfect fit” </a:t>
            </a:r>
            <a:r>
              <a:rPr lang="en-US" i="1" dirty="0" err="1">
                <a:solidFill>
                  <a:srgbClr val="8E2F91"/>
                </a:solidFill>
                <a:ea typeface="Times New Roman" panose="02020603050405020304" pitchFamily="18" charset="0"/>
              </a:rPr>
              <a:t>publicado</a:t>
            </a:r>
            <a:r>
              <a:rPr lang="en-US" i="1" dirty="0">
                <a:solidFill>
                  <a:srgbClr val="8E2F91"/>
                </a:solidFill>
                <a:ea typeface="Times New Roman" panose="02020603050405020304" pitchFamily="18" charset="0"/>
              </a:rPr>
              <a:t> </a:t>
            </a:r>
            <a:r>
              <a:rPr lang="en-US" i="1" dirty="0" err="1">
                <a:solidFill>
                  <a:srgbClr val="8E2F91"/>
                </a:solidFill>
                <a:ea typeface="Times New Roman" panose="02020603050405020304" pitchFamily="18" charset="0"/>
              </a:rPr>
              <a:t>em</a:t>
            </a:r>
            <a:r>
              <a:rPr lang="en-US" i="1" dirty="0">
                <a:solidFill>
                  <a:srgbClr val="8E2F91"/>
                </a:solidFill>
                <a:ea typeface="Times New Roman" panose="02020603050405020304" pitchFamily="18" charset="0"/>
              </a:rPr>
              <a:t> 25 de </a:t>
            </a:r>
            <a:r>
              <a:rPr lang="en-US" i="1" dirty="0" err="1">
                <a:solidFill>
                  <a:srgbClr val="8E2F91"/>
                </a:solidFill>
                <a:ea typeface="Times New Roman" panose="02020603050405020304" pitchFamily="18" charset="0"/>
              </a:rPr>
              <a:t>março</a:t>
            </a:r>
            <a:r>
              <a:rPr lang="en-US" i="1" dirty="0">
                <a:solidFill>
                  <a:srgbClr val="8E2F91"/>
                </a:solidFill>
                <a:ea typeface="Times New Roman" panose="02020603050405020304" pitchFamily="18" charset="0"/>
              </a:rPr>
              <a:t> de 2010 </a:t>
            </a:r>
            <a:r>
              <a:rPr lang="en-US" i="1" dirty="0" err="1">
                <a:solidFill>
                  <a:srgbClr val="8E2F91"/>
                </a:solidFill>
                <a:ea typeface="Times New Roman" panose="02020603050405020304" pitchFamily="18" charset="0"/>
              </a:rPr>
              <a:t>pelos</a:t>
            </a:r>
            <a:r>
              <a:rPr lang="en-US" i="1" dirty="0">
                <a:solidFill>
                  <a:srgbClr val="8E2F91"/>
                </a:solidFill>
                <a:ea typeface="Times New Roman" panose="02020603050405020304" pitchFamily="18" charset="0"/>
              </a:rPr>
              <a:t> Prof. Dr. Philipp </a:t>
            </a:r>
            <a:r>
              <a:rPr lang="en-US" i="1" dirty="0" err="1">
                <a:solidFill>
                  <a:srgbClr val="8E2F91"/>
                </a:solidFill>
                <a:ea typeface="Times New Roman" panose="02020603050405020304" pitchFamily="18" charset="0"/>
              </a:rPr>
              <a:t>Sandner</a:t>
            </a:r>
            <a:r>
              <a:rPr lang="en-US" i="1" dirty="0">
                <a:solidFill>
                  <a:srgbClr val="8E2F91"/>
                </a:solidFill>
                <a:ea typeface="Times New Roman" panose="02020603050405020304" pitchFamily="18" charset="0"/>
              </a:rPr>
              <a:t>, Dr. Jonas Gross e </a:t>
            </a:r>
            <a:r>
              <a:rPr lang="en-US" i="1" dirty="0" err="1">
                <a:solidFill>
                  <a:srgbClr val="8E2F91"/>
                </a:solidFill>
                <a:ea typeface="Times New Roman" panose="02020603050405020304" pitchFamily="18" charset="0"/>
              </a:rPr>
              <a:t>Ricarda</a:t>
            </a:r>
            <a:r>
              <a:rPr lang="en-US" i="1" dirty="0">
                <a:solidFill>
                  <a:srgbClr val="8E2F91"/>
                </a:solidFill>
                <a:ea typeface="Times New Roman" panose="02020603050405020304" pitchFamily="18" charset="0"/>
              </a:rPr>
              <a:t> </a:t>
            </a:r>
            <a:r>
              <a:rPr lang="en-US" i="1" dirty="0" err="1">
                <a:solidFill>
                  <a:srgbClr val="8E2F91"/>
                </a:solidFill>
                <a:ea typeface="Times New Roman" panose="02020603050405020304" pitchFamily="18" charset="0"/>
              </a:rPr>
              <a:t>Joas</a:t>
            </a:r>
            <a:r>
              <a:rPr lang="en-US" i="1" dirty="0">
                <a:solidFill>
                  <a:srgbClr val="8E2F91"/>
                </a:solidFill>
                <a:ea typeface="Times New Roman" panose="02020603050405020304" pitchFamily="18" charset="0"/>
              </a:rPr>
              <a:t>. </a:t>
            </a:r>
            <a:r>
              <a:rPr lang="en-US" i="1" dirty="0" err="1">
                <a:solidFill>
                  <a:srgbClr val="8E2F91"/>
                </a:solidFill>
                <a:ea typeface="Times New Roman" panose="02020603050405020304" pitchFamily="18" charset="0"/>
              </a:rPr>
              <a:t>Os</a:t>
            </a:r>
            <a:r>
              <a:rPr lang="en-US" i="1" dirty="0">
                <a:solidFill>
                  <a:srgbClr val="8E2F91"/>
                </a:solidFill>
                <a:ea typeface="Times New Roman" panose="02020603050405020304" pitchFamily="18" charset="0"/>
              </a:rPr>
              <a:t> </a:t>
            </a:r>
            <a:r>
              <a:rPr lang="en-US" i="1" dirty="0" err="1">
                <a:solidFill>
                  <a:srgbClr val="8E2F91"/>
                </a:solidFill>
                <a:ea typeface="Times New Roman" panose="02020603050405020304" pitchFamily="18" charset="0"/>
              </a:rPr>
              <a:t>autores</a:t>
            </a:r>
            <a:r>
              <a:rPr lang="en-US" i="1" dirty="0">
                <a:solidFill>
                  <a:srgbClr val="8E2F91"/>
                </a:solidFill>
                <a:ea typeface="Times New Roman" panose="02020603050405020304" pitchFamily="18" charset="0"/>
              </a:rPr>
              <a:t> </a:t>
            </a:r>
            <a:r>
              <a:rPr lang="en-US" i="1" dirty="0" err="1">
                <a:solidFill>
                  <a:srgbClr val="8E2F91"/>
                </a:solidFill>
                <a:ea typeface="Times New Roman" panose="02020603050405020304" pitchFamily="18" charset="0"/>
              </a:rPr>
              <a:t>concordaram</a:t>
            </a:r>
            <a:r>
              <a:rPr lang="en-US" i="1" dirty="0">
                <a:solidFill>
                  <a:srgbClr val="8E2F91"/>
                </a:solidFill>
                <a:ea typeface="Times New Roman" panose="02020603050405020304" pitchFamily="18" charset="0"/>
              </a:rPr>
              <a:t> com o </a:t>
            </a:r>
            <a:r>
              <a:rPr lang="en-US" i="1" dirty="0" err="1">
                <a:solidFill>
                  <a:srgbClr val="8E2F91"/>
                </a:solidFill>
                <a:ea typeface="Times New Roman" panose="02020603050405020304" pitchFamily="18" charset="0"/>
              </a:rPr>
              <a:t>uso</a:t>
            </a:r>
            <a:r>
              <a:rPr lang="en-US" i="1" dirty="0">
                <a:solidFill>
                  <a:srgbClr val="8E2F91"/>
                </a:solidFill>
                <a:ea typeface="Times New Roman" panose="02020603050405020304" pitchFamily="18" charset="0"/>
              </a:rPr>
              <a:t> do </a:t>
            </a:r>
            <a:r>
              <a:rPr lang="en-US" i="1" dirty="0" err="1">
                <a:solidFill>
                  <a:srgbClr val="8E2F91"/>
                </a:solidFill>
                <a:ea typeface="Times New Roman" panose="02020603050405020304" pitchFamily="18" charset="0"/>
              </a:rPr>
              <a:t>texto</a:t>
            </a:r>
            <a:r>
              <a:rPr lang="en-US" i="1" dirty="0">
                <a:solidFill>
                  <a:srgbClr val="8E2F91"/>
                </a:solidFill>
                <a:ea typeface="Times New Roman" panose="02020603050405020304" pitchFamily="18" charset="0"/>
              </a:rPr>
              <a:t> </a:t>
            </a:r>
            <a:r>
              <a:rPr lang="en-US" i="1" dirty="0" err="1">
                <a:solidFill>
                  <a:srgbClr val="8E2F91"/>
                </a:solidFill>
                <a:ea typeface="Times New Roman" panose="02020603050405020304" pitchFamily="18" charset="0"/>
              </a:rPr>
              <a:t>para</a:t>
            </a:r>
            <a:r>
              <a:rPr lang="en-US" i="1" dirty="0">
                <a:solidFill>
                  <a:srgbClr val="8E2F91"/>
                </a:solidFill>
                <a:ea typeface="Times New Roman" panose="02020603050405020304" pitchFamily="18" charset="0"/>
              </a:rPr>
              <a:t> fins do </a:t>
            </a:r>
            <a:r>
              <a:rPr lang="en-US" i="1" dirty="0" err="1">
                <a:solidFill>
                  <a:srgbClr val="8E2F91"/>
                </a:solidFill>
                <a:ea typeface="Times New Roman" panose="02020603050405020304" pitchFamily="18" charset="0"/>
              </a:rPr>
              <a:t>projeto</a:t>
            </a:r>
            <a:r>
              <a:rPr lang="en-US" i="1" dirty="0">
                <a:solidFill>
                  <a:srgbClr val="8E2F91"/>
                </a:solidFill>
                <a:ea typeface="Times New Roman" panose="02020603050405020304" pitchFamily="18" charset="0"/>
              </a:rPr>
              <a:t> Generation </a:t>
            </a:r>
            <a:r>
              <a:rPr lang="en-US" i="1" dirty="0" err="1">
                <a:solidFill>
                  <a:srgbClr val="8E2F91"/>
                </a:solidFill>
                <a:ea typeface="Times New Roman" panose="02020603050405020304" pitchFamily="18" charset="0"/>
              </a:rPr>
              <a:t>Blockchain</a:t>
            </a:r>
            <a:r>
              <a:rPr lang="en-US" i="1" dirty="0">
                <a:solidFill>
                  <a:srgbClr val="8E2F91"/>
                </a:solidFill>
                <a:ea typeface="Times New Roman" panose="02020603050405020304" pitchFamily="18" charset="0"/>
              </a:rPr>
              <a:t>.</a:t>
            </a:r>
            <a:endParaRPr lang="x-none" dirty="0">
              <a:effectLst/>
              <a:ea typeface="Times New Roman" panose="02020603050405020304" pitchFamily="18" charset="0"/>
            </a:endParaRPr>
          </a:p>
        </p:txBody>
      </p:sp>
      <p:grpSp>
        <p:nvGrpSpPr>
          <p:cNvPr id="19" name="Group 18">
            <a:extLst>
              <a:ext uri="{FF2B5EF4-FFF2-40B4-BE49-F238E27FC236}">
                <a16:creationId xmlns:a16="http://schemas.microsoft.com/office/drawing/2014/main" id="{9ACBDDB3-EFED-84F0-1EFD-7A62A742D110}"/>
              </a:ext>
            </a:extLst>
          </p:cNvPr>
          <p:cNvGrpSpPr/>
          <p:nvPr/>
        </p:nvGrpSpPr>
        <p:grpSpPr>
          <a:xfrm flipH="1">
            <a:off x="5193447" y="8599913"/>
            <a:ext cx="2590078" cy="2250924"/>
            <a:chOff x="-220413" y="5470274"/>
            <a:chExt cx="2590078" cy="2250924"/>
          </a:xfrm>
        </p:grpSpPr>
        <p:sp>
          <p:nvSpPr>
            <p:cNvPr id="20" name="Freeform 19">
              <a:extLst>
                <a:ext uri="{FF2B5EF4-FFF2-40B4-BE49-F238E27FC236}">
                  <a16:creationId xmlns:a16="http://schemas.microsoft.com/office/drawing/2014/main" id="{7444F914-286D-110D-B022-32F0FAAF970E}"/>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1" name="Freeform 20">
              <a:extLst>
                <a:ext uri="{FF2B5EF4-FFF2-40B4-BE49-F238E27FC236}">
                  <a16:creationId xmlns:a16="http://schemas.microsoft.com/office/drawing/2014/main" id="{5DDFA523-A93B-222B-895F-BDD9FD72EAEB}"/>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3206532A-2563-D81D-8F2F-784EB978D0E3}"/>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65AA50B4-EFBC-F05E-C00D-F00E7F717C6E}"/>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4" name="Freeform 23">
              <a:extLst>
                <a:ext uri="{FF2B5EF4-FFF2-40B4-BE49-F238E27FC236}">
                  <a16:creationId xmlns:a16="http://schemas.microsoft.com/office/drawing/2014/main" id="{686CE78E-7365-2DBE-D110-E80AFC6FF7D3}"/>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5" name="Freeform 24">
              <a:extLst>
                <a:ext uri="{FF2B5EF4-FFF2-40B4-BE49-F238E27FC236}">
                  <a16:creationId xmlns:a16="http://schemas.microsoft.com/office/drawing/2014/main" id="{C31644F5-3ACB-E502-A573-0BFB4493EE21}"/>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6" name="Freeform 25">
              <a:extLst>
                <a:ext uri="{FF2B5EF4-FFF2-40B4-BE49-F238E27FC236}">
                  <a16:creationId xmlns:a16="http://schemas.microsoft.com/office/drawing/2014/main" id="{5AFFFFEF-4304-A469-695B-DF6EBD7D58D8}"/>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7" name="Freeform 26">
              <a:extLst>
                <a:ext uri="{FF2B5EF4-FFF2-40B4-BE49-F238E27FC236}">
                  <a16:creationId xmlns:a16="http://schemas.microsoft.com/office/drawing/2014/main" id="{89BA94DE-F935-CB07-CB9B-EE07BA184093}"/>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8" name="Freeform 27">
              <a:extLst>
                <a:ext uri="{FF2B5EF4-FFF2-40B4-BE49-F238E27FC236}">
                  <a16:creationId xmlns:a16="http://schemas.microsoft.com/office/drawing/2014/main" id="{6701B079-E472-30C3-4CD2-7332FB19F755}"/>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9" name="Freeform 28">
              <a:extLst>
                <a:ext uri="{FF2B5EF4-FFF2-40B4-BE49-F238E27FC236}">
                  <a16:creationId xmlns:a16="http://schemas.microsoft.com/office/drawing/2014/main" id="{3426B8AE-A54D-E59C-DDB6-4AB52E9D0943}"/>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0" name="Freeform 29">
              <a:extLst>
                <a:ext uri="{FF2B5EF4-FFF2-40B4-BE49-F238E27FC236}">
                  <a16:creationId xmlns:a16="http://schemas.microsoft.com/office/drawing/2014/main" id="{6AF88E83-D6A9-C25A-E7EF-3CCDA6BDC555}"/>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1" name="Freeform 30">
              <a:extLst>
                <a:ext uri="{FF2B5EF4-FFF2-40B4-BE49-F238E27FC236}">
                  <a16:creationId xmlns:a16="http://schemas.microsoft.com/office/drawing/2014/main" id="{462315CE-B776-07AB-2B41-625146AE14A2}"/>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2" name="Freeform 31">
              <a:extLst>
                <a:ext uri="{FF2B5EF4-FFF2-40B4-BE49-F238E27FC236}">
                  <a16:creationId xmlns:a16="http://schemas.microsoft.com/office/drawing/2014/main" id="{485FC5AB-CFE2-C68E-2F53-1BF0F4670D8A}"/>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52533693-B1E8-E1E9-0990-EA8774287703}"/>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7A726FDA-8456-DE2C-04A0-498BB698C0DC}"/>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2BB7313C-74E3-3303-6AC5-C9D1CF00DD11}"/>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6" name="Freeform 35">
              <a:extLst>
                <a:ext uri="{FF2B5EF4-FFF2-40B4-BE49-F238E27FC236}">
                  <a16:creationId xmlns:a16="http://schemas.microsoft.com/office/drawing/2014/main" id="{06A6ADD2-3D5D-8260-F605-6993F5F0F33E}"/>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7" name="Freeform 36">
              <a:extLst>
                <a:ext uri="{FF2B5EF4-FFF2-40B4-BE49-F238E27FC236}">
                  <a16:creationId xmlns:a16="http://schemas.microsoft.com/office/drawing/2014/main" id="{664E683A-99EA-9F97-0599-1F60E12D25B9}"/>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Tree>
    <p:extLst>
      <p:ext uri="{BB962C8B-B14F-4D97-AF65-F5344CB8AC3E}">
        <p14:creationId xmlns:p14="http://schemas.microsoft.com/office/powerpoint/2010/main" val="12302784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F00B941-408A-C739-1A2E-E7357E89283E}"/>
              </a:ext>
            </a:extLst>
          </p:cNvPr>
          <p:cNvSpPr>
            <a:spLocks noGrp="1"/>
          </p:cNvSpPr>
          <p:nvPr>
            <p:ph type="body" sz="quarter" idx="13"/>
          </p:nvPr>
        </p:nvSpPr>
        <p:spPr/>
        <p:txBody>
          <a:bodyPr/>
          <a:lstStyle/>
          <a:p>
            <a:r>
              <a:rPr lang="en-GB"/>
              <a:t>02</a:t>
            </a:r>
          </a:p>
        </p:txBody>
      </p:sp>
      <p:sp>
        <p:nvSpPr>
          <p:cNvPr id="3" name="Text Placeholder 2">
            <a:extLst>
              <a:ext uri="{FF2B5EF4-FFF2-40B4-BE49-F238E27FC236}">
                <a16:creationId xmlns:a16="http://schemas.microsoft.com/office/drawing/2014/main" id="{3F6D5F74-B1E1-FC55-A172-B019DBCF0AD1}"/>
              </a:ext>
            </a:extLst>
          </p:cNvPr>
          <p:cNvSpPr>
            <a:spLocks noGrp="1"/>
          </p:cNvSpPr>
          <p:nvPr>
            <p:ph type="body" sz="quarter" idx="14"/>
          </p:nvPr>
        </p:nvSpPr>
        <p:spPr>
          <a:xfrm>
            <a:off x="3059266" y="3410975"/>
            <a:ext cx="3486126" cy="1084774"/>
          </a:xfrm>
        </p:spPr>
        <p:txBody>
          <a:bodyPr/>
          <a:lstStyle/>
          <a:p>
            <a:r>
              <a:rPr lang="en-US" dirty="0"/>
              <a:t>TECNOLOGIA BLOCKCHAIN NO SETOR DE ENERGIA</a:t>
            </a:r>
            <a:endParaRPr lang="en-GB" dirty="0"/>
          </a:p>
        </p:txBody>
      </p:sp>
      <p:sp>
        <p:nvSpPr>
          <p:cNvPr id="4" name="Slide Number Placeholder 3">
            <a:extLst>
              <a:ext uri="{FF2B5EF4-FFF2-40B4-BE49-F238E27FC236}">
                <a16:creationId xmlns:a16="http://schemas.microsoft.com/office/drawing/2014/main" id="{779C0641-3DAD-9D68-DDD2-DAD3F7931662}"/>
              </a:ext>
            </a:extLst>
          </p:cNvPr>
          <p:cNvSpPr>
            <a:spLocks noGrp="1"/>
          </p:cNvSpPr>
          <p:nvPr>
            <p:ph type="sldNum" sz="quarter" idx="4"/>
          </p:nvPr>
        </p:nvSpPr>
        <p:spPr/>
        <p:txBody>
          <a:bodyPr/>
          <a:lstStyle/>
          <a:p>
            <a:fld id="{CB2079F2-58AF-ED44-82D7-E04B2F6FD686}" type="slidenum">
              <a:rPr lang="en-US" smtClean="0"/>
              <a:pPr/>
              <a:t>166</a:t>
            </a:fld>
            <a:endParaRPr lang="en-US" dirty="0"/>
          </a:p>
        </p:txBody>
      </p:sp>
    </p:spTree>
    <p:extLst>
      <p:ext uri="{BB962C8B-B14F-4D97-AF65-F5344CB8AC3E}">
        <p14:creationId xmlns:p14="http://schemas.microsoft.com/office/powerpoint/2010/main" val="39225335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167</a:t>
            </a:fld>
            <a:endParaRPr lang="en-US" dirty="0"/>
          </a:p>
        </p:txBody>
      </p:sp>
      <p:sp>
        <p:nvSpPr>
          <p:cNvPr id="4" name="Text Placeholder 17">
            <a:extLst>
              <a:ext uri="{FF2B5EF4-FFF2-40B4-BE49-F238E27FC236}">
                <a16:creationId xmlns:a16="http://schemas.microsoft.com/office/drawing/2014/main" id="{2DFD753F-CBD9-E4B5-A411-BD00072EDC76}"/>
              </a:ext>
            </a:extLst>
          </p:cNvPr>
          <p:cNvSpPr txBox="1">
            <a:spLocks/>
          </p:cNvSpPr>
          <p:nvPr/>
        </p:nvSpPr>
        <p:spPr>
          <a:xfrm>
            <a:off x="758821" y="504904"/>
            <a:ext cx="6168746" cy="3019840"/>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pt-PT"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A economia de compartilhamento é um dos segmentos de crescimento mais rápido no blockchain, bem como nos negócios. A economia compartilhada permite que as pessoas </a:t>
            </a:r>
            <a:r>
              <a:rPr lang="pt-PT" sz="1100" u="sng" dirty="0">
                <a:solidFill>
                  <a:srgbClr val="59911D"/>
                </a:solidFill>
                <a:latin typeface="Calibri" panose="020F0502020204030204" pitchFamily="34" charset="0"/>
                <a:ea typeface="Times New Roman" panose="02020603050405020304" pitchFamily="18" charset="0"/>
                <a:cs typeface="Calibri" panose="020F0502020204030204" pitchFamily="34" charset="0"/>
                <a:hlinkClick r:id="rId2"/>
              </a:rPr>
              <a:t>aluguem as  próprias propriedades para outras pessoas usarem</a:t>
            </a:r>
            <a:r>
              <a:rPr lang="pt-PT"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O </a:t>
            </a:r>
            <a:r>
              <a:rPr lang="pt-PT"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Airbnb</a:t>
            </a:r>
            <a:r>
              <a:rPr lang="pt-PT"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por exemplo, permite que os viajantes aluguem parte de um apartamento ou casa em vez de deixá-lo vazio durante as férias. Uber e Lyft são um proxy para táxis onde o carro do proprietário é usado para fornecer o serviço que um táxi normalmente forneceria. A economia de compartilhamento tradicional também tem alguns problemas. Pode haver taxas altas para usar a plataforma, más condições de trabalho e divisão injusta de receitas que prejudicam os usuários individuais, mas beneficiam a corporação subjacente. </a:t>
            </a:r>
          </a:p>
          <a:p>
            <a:pPr algn="just"/>
            <a:endParaRPr lang="pt-PT" sz="1100"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algn="just"/>
            <a:endParaRPr lang="pt-PT" sz="1100"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algn="just"/>
            <a:endParaRPr lang="pt-PT" sz="1100"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algn="just"/>
            <a:endParaRPr lang="pt-PT" sz="1100"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algn="just"/>
            <a:endParaRPr lang="pt-PT" sz="1100"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algn="just"/>
            <a:endParaRPr lang="pt-PT" sz="1100"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algn="just"/>
            <a:endParaRPr lang="pt-PT" sz="1100"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algn="just"/>
            <a:endParaRPr lang="pt-PT" sz="1100"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algn="just"/>
            <a:endParaRPr lang="pt-PT" sz="1100"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algn="just"/>
            <a:r>
              <a:rPr lang="pt-PT"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Algumas empresas abusaram do seu poder, por exemplo, ao </a:t>
            </a:r>
            <a:r>
              <a:rPr lang="pt-PT" sz="1100" dirty="0">
                <a:solidFill>
                  <a:srgbClr val="59911D"/>
                </a:solidFill>
                <a:latin typeface="Calibri" panose="020F0502020204030204" pitchFamily="34" charset="0"/>
                <a:ea typeface="Times New Roman" panose="02020603050405020304" pitchFamily="18" charset="0"/>
                <a:cs typeface="Calibri" panose="020F0502020204030204" pitchFamily="34" charset="0"/>
              </a:rPr>
              <a:t>receber acesso a dados privados sem o consentimento dos clientes</a:t>
            </a:r>
            <a:r>
              <a:rPr lang="pt-PT"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 economia de compartilhamento também assumiu vários projetos relacionados a blockchain. Um dos casos de uso mais promissores para blockchain na economia de compartilhamento é o setor de compartilhamento de energia que será abordado na próxima seção.</a:t>
            </a:r>
            <a:endParaRPr lang="pt-PT" sz="1100" dirty="0">
              <a:solidFill>
                <a:schemeClr val="tx1"/>
              </a:solidFill>
              <a:latin typeface="Calibri" panose="020F0502020204030204" pitchFamily="34" charset="0"/>
              <a:cs typeface="Calibri" panose="020F0502020204030204" pitchFamily="34" charset="0"/>
            </a:endParaRPr>
          </a:p>
          <a:p>
            <a:pPr algn="just"/>
            <a:endParaRPr lang="pt-PT" sz="1100" dirty="0">
              <a:solidFill>
                <a:schemeClr val="tx1"/>
              </a:solidFill>
              <a:latin typeface="Calibri" panose="020F0502020204030204" pitchFamily="34" charset="0"/>
              <a:cs typeface="Calibri" panose="020F0502020204030204" pitchFamily="34" charset="0"/>
            </a:endParaRPr>
          </a:p>
        </p:txBody>
      </p:sp>
      <p:sp>
        <p:nvSpPr>
          <p:cNvPr id="5" name="Text Placeholder 16">
            <a:extLst>
              <a:ext uri="{FF2B5EF4-FFF2-40B4-BE49-F238E27FC236}">
                <a16:creationId xmlns:a16="http://schemas.microsoft.com/office/drawing/2014/main" id="{EF7D0488-FC31-7CB7-713F-1F823A572EB9}"/>
              </a:ext>
            </a:extLst>
          </p:cNvPr>
          <p:cNvSpPr>
            <a:spLocks noGrp="1"/>
          </p:cNvSpPr>
          <p:nvPr/>
        </p:nvSpPr>
        <p:spPr>
          <a:xfrm>
            <a:off x="758821" y="3676477"/>
            <a:ext cx="4713466" cy="472214"/>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800" b="0" dirty="0"/>
              <a:t>2.1 </a:t>
            </a:r>
            <a:r>
              <a:rPr lang="en-US" sz="1800" b="0" dirty="0" err="1"/>
              <a:t>Economia</a:t>
            </a:r>
            <a:r>
              <a:rPr lang="en-US" sz="1800" b="0" dirty="0"/>
              <a:t> de </a:t>
            </a:r>
            <a:r>
              <a:rPr lang="en-US" sz="1800" b="0" dirty="0" err="1"/>
              <a:t>Compartilhamento</a:t>
            </a:r>
            <a:r>
              <a:rPr lang="en-US" sz="1800" b="0" dirty="0"/>
              <a:t> de </a:t>
            </a:r>
            <a:r>
              <a:rPr lang="en-US" sz="1800" b="0" dirty="0" err="1"/>
              <a:t>Energia</a:t>
            </a:r>
            <a:endParaRPr lang="en-US" sz="1800" b="0" dirty="0"/>
          </a:p>
        </p:txBody>
      </p:sp>
      <p:pic>
        <p:nvPicPr>
          <p:cNvPr id="83" name="Picture Placeholder 33">
            <a:extLst>
              <a:ext uri="{FF2B5EF4-FFF2-40B4-BE49-F238E27FC236}">
                <a16:creationId xmlns:a16="http://schemas.microsoft.com/office/drawing/2014/main" id="{E4E75EE0-6F53-23C0-58D6-074F6FCB170F}"/>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 y="7968247"/>
            <a:ext cx="7559675" cy="2723566"/>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p:spPr>
      </p:pic>
      <p:sp>
        <p:nvSpPr>
          <p:cNvPr id="6" name="Text Placeholder 17">
            <a:extLst>
              <a:ext uri="{FF2B5EF4-FFF2-40B4-BE49-F238E27FC236}">
                <a16:creationId xmlns:a16="http://schemas.microsoft.com/office/drawing/2014/main" id="{2EE6CBF1-F0EA-93BF-EB15-4FE1274A087E}"/>
              </a:ext>
            </a:extLst>
          </p:cNvPr>
          <p:cNvSpPr txBox="1">
            <a:spLocks/>
          </p:cNvSpPr>
          <p:nvPr/>
        </p:nvSpPr>
        <p:spPr>
          <a:xfrm>
            <a:off x="761773" y="4183063"/>
            <a:ext cx="6005740" cy="668337"/>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en-US" sz="1100" dirty="0">
                <a:solidFill>
                  <a:srgbClr val="000000"/>
                </a:solidFill>
                <a:latin typeface="Calibri" panose="020F0502020204030204" pitchFamily="34" charset="0"/>
                <a:ea typeface="Times New Roman" panose="02020603050405020304" pitchFamily="18" charset="0"/>
              </a:rPr>
              <a:t>As </a:t>
            </a:r>
            <a:r>
              <a:rPr lang="en-US" sz="1100" dirty="0" err="1">
                <a:solidFill>
                  <a:srgbClr val="000000"/>
                </a:solidFill>
                <a:latin typeface="Calibri" panose="020F0502020204030204" pitchFamily="34" charset="0"/>
                <a:ea typeface="Times New Roman" panose="02020603050405020304" pitchFamily="18" charset="0"/>
              </a:rPr>
              <a:t>tecnologias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Blockchain</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podem</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ser</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aplicadas</a:t>
            </a:r>
            <a:r>
              <a:rPr lang="en-US" sz="1100" dirty="0">
                <a:solidFill>
                  <a:srgbClr val="000000"/>
                </a:solidFill>
                <a:latin typeface="Calibri" panose="020F0502020204030204" pitchFamily="34" charset="0"/>
                <a:ea typeface="Times New Roman" panose="02020603050405020304" pitchFamily="18" charset="0"/>
              </a:rPr>
              <a:t> a </a:t>
            </a:r>
            <a:r>
              <a:rPr lang="en-US" sz="1100" dirty="0" err="1">
                <a:solidFill>
                  <a:srgbClr val="000000"/>
                </a:solidFill>
                <a:latin typeface="Calibri" panose="020F0502020204030204" pitchFamily="34" charset="0"/>
                <a:ea typeface="Times New Roman" panose="02020603050405020304" pitchFamily="18" charset="0"/>
              </a:rPr>
              <a:t>uma</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variedade</a:t>
            </a:r>
            <a:r>
              <a:rPr lang="en-US" sz="1100" dirty="0">
                <a:solidFill>
                  <a:srgbClr val="000000"/>
                </a:solidFill>
                <a:latin typeface="Calibri" panose="020F0502020204030204" pitchFamily="34" charset="0"/>
                <a:ea typeface="Times New Roman" panose="02020603050405020304" pitchFamily="18" charset="0"/>
              </a:rPr>
              <a:t> de </a:t>
            </a:r>
            <a:r>
              <a:rPr lang="en-US" sz="1100" dirty="0" err="1">
                <a:solidFill>
                  <a:srgbClr val="000000"/>
                </a:solidFill>
                <a:latin typeface="Calibri" panose="020F0502020204030204" pitchFamily="34" charset="0"/>
                <a:ea typeface="Times New Roman" panose="02020603050405020304" pitchFamily="18" charset="0"/>
              </a:rPr>
              <a:t>casos</a:t>
            </a:r>
            <a:r>
              <a:rPr lang="en-US" sz="1100" dirty="0">
                <a:solidFill>
                  <a:srgbClr val="000000"/>
                </a:solidFill>
                <a:latin typeface="Calibri" panose="020F0502020204030204" pitchFamily="34" charset="0"/>
                <a:ea typeface="Times New Roman" panose="02020603050405020304" pitchFamily="18" charset="0"/>
              </a:rPr>
              <a:t> de </a:t>
            </a:r>
            <a:r>
              <a:rPr lang="en-US" sz="1100" dirty="0" err="1">
                <a:solidFill>
                  <a:srgbClr val="000000"/>
                </a:solidFill>
                <a:latin typeface="Calibri" panose="020F0502020204030204" pitchFamily="34" charset="0"/>
                <a:ea typeface="Times New Roman" panose="02020603050405020304" pitchFamily="18" charset="0"/>
              </a:rPr>
              <a:t>uso</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relacionados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às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operações</a:t>
            </a:r>
            <a:r>
              <a:rPr lang="en-US" sz="1100" dirty="0">
                <a:solidFill>
                  <a:srgbClr val="000000"/>
                </a:solidFill>
                <a:latin typeface="Calibri" panose="020F0502020204030204" pitchFamily="34" charset="0"/>
                <a:ea typeface="Times New Roman" panose="02020603050405020304" pitchFamily="18" charset="0"/>
              </a:rPr>
              <a:t> e </a:t>
            </a:r>
            <a:r>
              <a:rPr lang="en-US" sz="1100" dirty="0" err="1">
                <a:solidFill>
                  <a:srgbClr val="000000"/>
                </a:solidFill>
                <a:latin typeface="Calibri" panose="020F0502020204030204" pitchFamily="34" charset="0"/>
                <a:ea typeface="Times New Roman" panose="02020603050405020304" pitchFamily="18" charset="0"/>
              </a:rPr>
              <a:t>processos</a:t>
            </a:r>
            <a:r>
              <a:rPr lang="en-US" sz="1100" dirty="0">
                <a:solidFill>
                  <a:srgbClr val="000000"/>
                </a:solidFill>
                <a:latin typeface="Calibri" panose="020F0502020204030204" pitchFamily="34" charset="0"/>
                <a:ea typeface="Times New Roman" panose="02020603050405020304" pitchFamily="18" charset="0"/>
              </a:rPr>
              <a:t> de </a:t>
            </a:r>
            <a:r>
              <a:rPr lang="en-US" sz="1100" dirty="0" err="1">
                <a:solidFill>
                  <a:srgbClr val="000000"/>
                </a:solidFill>
                <a:latin typeface="Calibri" panose="020F0502020204030204" pitchFamily="34" charset="0"/>
                <a:ea typeface="Times New Roman" panose="02020603050405020304" pitchFamily="18" charset="0"/>
              </a:rPr>
              <a:t>negócios</a:t>
            </a:r>
            <a:r>
              <a:rPr lang="en-US" sz="1100" dirty="0">
                <a:solidFill>
                  <a:srgbClr val="000000"/>
                </a:solidFill>
                <a:latin typeface="Calibri" panose="020F0502020204030204" pitchFamily="34" charset="0"/>
                <a:ea typeface="Times New Roman" panose="02020603050405020304" pitchFamily="18" charset="0"/>
              </a:rPr>
              <a:t> de </a:t>
            </a:r>
            <a:r>
              <a:rPr lang="en-US" sz="1100" dirty="0" err="1">
                <a:solidFill>
                  <a:srgbClr val="000000"/>
                </a:solidFill>
                <a:latin typeface="Calibri" panose="020F0502020204030204" pitchFamily="34" charset="0"/>
                <a:ea typeface="Times New Roman" panose="02020603050405020304" pitchFamily="18" charset="0"/>
              </a:rPr>
              <a:t>empresas</a:t>
            </a:r>
            <a:r>
              <a:rPr lang="en-US" sz="1100" dirty="0">
                <a:solidFill>
                  <a:srgbClr val="000000"/>
                </a:solidFill>
                <a:latin typeface="Calibri" panose="020F0502020204030204" pitchFamily="34" charset="0"/>
                <a:ea typeface="Times New Roman" panose="02020603050405020304" pitchFamily="18" charset="0"/>
              </a:rPr>
              <a:t> de </a:t>
            </a:r>
            <a:r>
              <a:rPr lang="en-US" sz="1100" dirty="0" err="1">
                <a:solidFill>
                  <a:srgbClr val="000000"/>
                </a:solidFill>
                <a:latin typeface="Calibri" panose="020F0502020204030204" pitchFamily="34" charset="0"/>
                <a:ea typeface="Times New Roman" panose="02020603050405020304" pitchFamily="18" charset="0"/>
              </a:rPr>
              <a:t>energia</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Algumas</a:t>
            </a:r>
            <a:r>
              <a:rPr lang="en-US" sz="1100" dirty="0">
                <a:solidFill>
                  <a:srgbClr val="000000"/>
                </a:solidFill>
                <a:latin typeface="Calibri" panose="020F0502020204030204" pitchFamily="34" charset="0"/>
                <a:ea typeface="Times New Roman" panose="02020603050405020304" pitchFamily="18" charset="0"/>
              </a:rPr>
              <a:t> das </a:t>
            </a:r>
            <a:r>
              <a:rPr lang="en-US" sz="1100" dirty="0" err="1">
                <a:solidFill>
                  <a:srgbClr val="000000"/>
                </a:solidFill>
                <a:latin typeface="Calibri" panose="020F0502020204030204" pitchFamily="34" charset="0"/>
                <a:ea typeface="Times New Roman" panose="02020603050405020304" pitchFamily="18" charset="0"/>
              </a:rPr>
              <a:t>aplicações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potenciais</a:t>
            </a:r>
            <a:r>
              <a:rPr lang="en-US" sz="1100" dirty="0">
                <a:solidFill>
                  <a:srgbClr val="000000"/>
                </a:solidFill>
                <a:latin typeface="Calibri" panose="020F0502020204030204" pitchFamily="34" charset="0"/>
                <a:ea typeface="Times New Roman" panose="02020603050405020304" pitchFamily="18" charset="0"/>
              </a:rPr>
              <a:t> e </a:t>
            </a:r>
            <a:r>
              <a:rPr lang="en-US" sz="1100" dirty="0" err="1">
                <a:solidFill>
                  <a:srgbClr val="000000"/>
                </a:solidFill>
                <a:latin typeface="Calibri" panose="020F0502020204030204" pitchFamily="34" charset="0"/>
                <a:ea typeface="Times New Roman" panose="02020603050405020304" pitchFamily="18" charset="0"/>
              </a:rPr>
              <a:t>partes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afetadas</a:t>
            </a:r>
            <a:r>
              <a:rPr lang="en-US" sz="1100" dirty="0">
                <a:solidFill>
                  <a:srgbClr val="000000"/>
                </a:solidFill>
                <a:latin typeface="Calibri" panose="020F0502020204030204" pitchFamily="34" charset="0"/>
                <a:ea typeface="Times New Roman" panose="02020603050405020304" pitchFamily="18" charset="0"/>
              </a:rPr>
              <a:t> do </a:t>
            </a:r>
            <a:r>
              <a:rPr lang="en-US" sz="1100" dirty="0" err="1">
                <a:solidFill>
                  <a:srgbClr val="000000"/>
                </a:solidFill>
                <a:latin typeface="Calibri" panose="020F0502020204030204" pitchFamily="34" charset="0"/>
                <a:ea typeface="Times New Roman" panose="02020603050405020304" pitchFamily="18" charset="0"/>
              </a:rPr>
              <a:t>negócio</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modelos</a:t>
            </a:r>
            <a:r>
              <a:rPr lang="en-US" sz="1100" dirty="0">
                <a:solidFill>
                  <a:srgbClr val="000000"/>
                </a:solidFill>
                <a:latin typeface="Calibri" panose="020F0502020204030204" pitchFamily="34" charset="0"/>
                <a:ea typeface="Times New Roman" panose="02020603050405020304" pitchFamily="18" charset="0"/>
              </a:rPr>
              <a:t>) são:</a:t>
            </a:r>
            <a:endParaRPr lang="x-none" sz="1100" dirty="0">
              <a:effectLst/>
              <a:latin typeface="Times New Roman" panose="02020603050405020304" pitchFamily="18" charset="0"/>
              <a:ea typeface="Times New Roman" panose="02020603050405020304" pitchFamily="18" charset="0"/>
            </a:endParaRPr>
          </a:p>
        </p:txBody>
      </p:sp>
      <p:sp>
        <p:nvSpPr>
          <p:cNvPr id="7" name="Text Placeholder 17">
            <a:extLst>
              <a:ext uri="{FF2B5EF4-FFF2-40B4-BE49-F238E27FC236}">
                <a16:creationId xmlns:a16="http://schemas.microsoft.com/office/drawing/2014/main" id="{E1ECA235-8E79-D305-6340-D4D4B71EB6F5}"/>
              </a:ext>
            </a:extLst>
          </p:cNvPr>
          <p:cNvSpPr txBox="1">
            <a:spLocks/>
          </p:cNvSpPr>
          <p:nvPr/>
        </p:nvSpPr>
        <p:spPr>
          <a:xfrm>
            <a:off x="2224884" y="5147588"/>
            <a:ext cx="4573019" cy="2396212"/>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b="1" dirty="0" err="1">
                <a:solidFill>
                  <a:srgbClr val="F79037"/>
                </a:solidFill>
                <a:cs typeface="+mn-cs"/>
              </a:rPr>
              <a:t>Cobrança</a:t>
            </a:r>
            <a:r>
              <a:rPr lang="en-US" b="1" dirty="0">
                <a:solidFill>
                  <a:srgbClr val="F79037"/>
                </a:solidFill>
                <a:cs typeface="+mn-cs"/>
              </a:rPr>
              <a:t>		 </a:t>
            </a:r>
            <a:r>
              <a:rPr lang="en-US" dirty="0" err="1">
                <a:solidFill>
                  <a:srgbClr val="000000"/>
                </a:solidFill>
                <a:cs typeface="+mn-cs"/>
              </a:rPr>
              <a:t>Blockchains</a:t>
            </a:r>
            <a:r>
              <a:rPr lang="en-US" dirty="0">
                <a:solidFill>
                  <a:srgbClr val="000000"/>
                </a:solidFill>
                <a:cs typeface="+mn-cs"/>
              </a:rPr>
              <a:t>, </a:t>
            </a:r>
            <a:r>
              <a:rPr lang="en-US" dirty="0" err="1">
                <a:solidFill>
                  <a:srgbClr val="000000"/>
                </a:solidFill>
                <a:cs typeface="+mn-cs"/>
              </a:rPr>
              <a:t>contratos</a:t>
            </a:r>
            <a:r>
              <a:rPr lang="en-US" dirty="0">
                <a:solidFill>
                  <a:srgbClr val="000000"/>
                </a:solidFill>
                <a:cs typeface="+mn-cs"/>
              </a:rPr>
              <a:t> </a:t>
            </a:r>
            <a:r>
              <a:rPr lang="en-US" dirty="0" err="1">
                <a:solidFill>
                  <a:srgbClr val="000000"/>
                </a:solidFill>
                <a:cs typeface="+mn-cs"/>
              </a:rPr>
              <a:t>inteligentes</a:t>
            </a:r>
            <a:r>
              <a:rPr lang="en-US" dirty="0">
                <a:solidFill>
                  <a:srgbClr val="000000"/>
                </a:solidFill>
                <a:cs typeface="+mn-cs"/>
              </a:rPr>
              <a:t> e </a:t>
            </a:r>
            <a:r>
              <a:rPr lang="en-US" dirty="0" err="1">
                <a:solidFill>
                  <a:srgbClr val="000000"/>
                </a:solidFill>
                <a:cs typeface="+mn-cs"/>
              </a:rPr>
              <a:t>medição</a:t>
            </a:r>
            <a:r>
              <a:rPr lang="en-US" dirty="0">
                <a:solidFill>
                  <a:srgbClr val="000000"/>
                </a:solidFill>
                <a:cs typeface="+mn-cs"/>
              </a:rPr>
              <a:t> </a:t>
            </a:r>
            <a:r>
              <a:rPr lang="en-US" dirty="0" err="1">
                <a:solidFill>
                  <a:srgbClr val="000000"/>
                </a:solidFill>
                <a:cs typeface="+mn-cs"/>
              </a:rPr>
              <a:t>inteligente</a:t>
            </a:r>
            <a:r>
              <a:rPr lang="en-US" dirty="0">
                <a:solidFill>
                  <a:srgbClr val="000000"/>
                </a:solidFill>
                <a:cs typeface="+mn-cs"/>
              </a:rPr>
              <a:t> </a:t>
            </a:r>
            <a:r>
              <a:rPr lang="en-US" dirty="0" err="1">
                <a:solidFill>
                  <a:srgbClr val="000000"/>
                </a:solidFill>
                <a:cs typeface="+mn-cs"/>
              </a:rPr>
              <a:t>podem</a:t>
            </a:r>
            <a:r>
              <a:rPr lang="en-US" dirty="0">
                <a:solidFill>
                  <a:srgbClr val="000000"/>
                </a:solidFill>
                <a:cs typeface="+mn-cs"/>
              </a:rPr>
              <a:t> </a:t>
            </a:r>
            <a:r>
              <a:rPr lang="en-US" dirty="0" err="1">
                <a:solidFill>
                  <a:srgbClr val="000000"/>
                </a:solidFill>
                <a:cs typeface="+mn-cs"/>
              </a:rPr>
              <a:t>executar</a:t>
            </a:r>
            <a:r>
              <a:rPr lang="en-US" dirty="0">
                <a:solidFill>
                  <a:srgbClr val="000000"/>
                </a:solidFill>
                <a:cs typeface="+mn-cs"/>
              </a:rPr>
              <a:t> </a:t>
            </a:r>
            <a:r>
              <a:rPr lang="en-US" dirty="0" err="1">
                <a:solidFill>
                  <a:srgbClr val="000000"/>
                </a:solidFill>
                <a:cs typeface="+mn-cs"/>
              </a:rPr>
              <a:t>cobrança</a:t>
            </a:r>
            <a:r>
              <a:rPr lang="en-US" dirty="0">
                <a:solidFill>
                  <a:srgbClr val="000000"/>
                </a:solidFill>
                <a:cs typeface="+mn-cs"/>
              </a:rPr>
              <a:t> </a:t>
            </a:r>
            <a:r>
              <a:rPr lang="en-US" dirty="0" err="1">
                <a:solidFill>
                  <a:srgbClr val="000000"/>
                </a:solidFill>
                <a:cs typeface="+mn-cs"/>
              </a:rPr>
              <a:t>automatizada</a:t>
            </a:r>
            <a:r>
              <a:rPr lang="en-US" dirty="0">
                <a:solidFill>
                  <a:srgbClr val="000000"/>
                </a:solidFill>
                <a:cs typeface="+mn-cs"/>
              </a:rPr>
              <a:t> </a:t>
            </a:r>
            <a:r>
              <a:rPr lang="en-US" dirty="0" err="1">
                <a:solidFill>
                  <a:srgbClr val="000000"/>
                </a:solidFill>
                <a:cs typeface="+mn-cs"/>
              </a:rPr>
              <a:t>para</a:t>
            </a:r>
            <a:r>
              <a:rPr lang="en-US" dirty="0">
                <a:solidFill>
                  <a:srgbClr val="000000"/>
                </a:solidFill>
                <a:cs typeface="+mn-cs"/>
              </a:rPr>
              <a:t> </a:t>
            </a:r>
            <a:r>
              <a:rPr lang="en-US" dirty="0" err="1">
                <a:solidFill>
                  <a:srgbClr val="000000"/>
                </a:solidFill>
                <a:cs typeface="+mn-cs"/>
              </a:rPr>
              <a:t>consumidores</a:t>
            </a:r>
            <a:r>
              <a:rPr lang="en-US" dirty="0">
                <a:solidFill>
                  <a:srgbClr val="000000"/>
                </a:solidFill>
                <a:cs typeface="+mn-cs"/>
              </a:rPr>
              <a:t> e </a:t>
            </a:r>
            <a:r>
              <a:rPr lang="en-US" dirty="0" err="1">
                <a:solidFill>
                  <a:srgbClr val="000000"/>
                </a:solidFill>
                <a:cs typeface="+mn-cs"/>
              </a:rPr>
              <a:t>geradores</a:t>
            </a:r>
            <a:r>
              <a:rPr lang="en-US" dirty="0">
                <a:solidFill>
                  <a:srgbClr val="000000"/>
                </a:solidFill>
                <a:cs typeface="+mn-cs"/>
              </a:rPr>
              <a:t> </a:t>
            </a:r>
            <a:r>
              <a:rPr lang="en-US" dirty="0" err="1">
                <a:solidFill>
                  <a:srgbClr val="000000"/>
                </a:solidFill>
                <a:cs typeface="+mn-cs"/>
              </a:rPr>
              <a:t>distribuídos</a:t>
            </a:r>
            <a:r>
              <a:rPr lang="en-US" dirty="0">
                <a:solidFill>
                  <a:srgbClr val="000000"/>
                </a:solidFill>
                <a:cs typeface="+mn-cs"/>
              </a:rPr>
              <a:t>. As </a:t>
            </a:r>
            <a:r>
              <a:rPr lang="en-US" dirty="0" err="1">
                <a:solidFill>
                  <a:srgbClr val="000000"/>
                </a:solidFill>
                <a:cs typeface="+mn-cs"/>
              </a:rPr>
              <a:t>empresas</a:t>
            </a:r>
            <a:r>
              <a:rPr lang="en-US" dirty="0">
                <a:solidFill>
                  <a:srgbClr val="000000"/>
                </a:solidFill>
                <a:cs typeface="+mn-cs"/>
              </a:rPr>
              <a:t> de </a:t>
            </a:r>
            <a:r>
              <a:rPr lang="en-US" dirty="0" err="1">
                <a:solidFill>
                  <a:srgbClr val="000000"/>
                </a:solidFill>
                <a:cs typeface="+mn-cs"/>
              </a:rPr>
              <a:t>serviços</a:t>
            </a:r>
            <a:r>
              <a:rPr lang="en-US" dirty="0">
                <a:solidFill>
                  <a:srgbClr val="000000"/>
                </a:solidFill>
                <a:cs typeface="+mn-cs"/>
              </a:rPr>
              <a:t> </a:t>
            </a:r>
            <a:r>
              <a:rPr lang="en-US" dirty="0" err="1">
                <a:solidFill>
                  <a:srgbClr val="000000"/>
                </a:solidFill>
                <a:cs typeface="+mn-cs"/>
              </a:rPr>
              <a:t>públicos</a:t>
            </a:r>
            <a:r>
              <a:rPr lang="en-US" dirty="0">
                <a:solidFill>
                  <a:srgbClr val="000000"/>
                </a:solidFill>
                <a:cs typeface="+mn-cs"/>
              </a:rPr>
              <a:t> </a:t>
            </a:r>
            <a:r>
              <a:rPr lang="en-US" dirty="0" err="1">
                <a:solidFill>
                  <a:srgbClr val="000000"/>
                </a:solidFill>
                <a:cs typeface="+mn-cs"/>
              </a:rPr>
              <a:t>podem</a:t>
            </a:r>
            <a:r>
              <a:rPr lang="en-US" dirty="0">
                <a:solidFill>
                  <a:srgbClr val="000000"/>
                </a:solidFill>
                <a:cs typeface="+mn-cs"/>
              </a:rPr>
              <a:t> </a:t>
            </a:r>
            <a:r>
              <a:rPr lang="en-US" dirty="0" err="1">
                <a:solidFill>
                  <a:srgbClr val="000000"/>
                </a:solidFill>
                <a:cs typeface="+mn-cs"/>
              </a:rPr>
              <a:t>beneficiar</a:t>
            </a:r>
            <a:r>
              <a:rPr lang="en-US" dirty="0">
                <a:solidFill>
                  <a:srgbClr val="000000"/>
                </a:solidFill>
                <a:cs typeface="+mn-cs"/>
              </a:rPr>
              <a:t> do </a:t>
            </a:r>
            <a:r>
              <a:rPr lang="en-US" dirty="0" err="1">
                <a:solidFill>
                  <a:srgbClr val="000000"/>
                </a:solidFill>
                <a:cs typeface="+mn-cs"/>
              </a:rPr>
              <a:t>potencial</a:t>
            </a:r>
            <a:r>
              <a:rPr lang="en-US" dirty="0">
                <a:solidFill>
                  <a:srgbClr val="000000"/>
                </a:solidFill>
                <a:cs typeface="+mn-cs"/>
              </a:rPr>
              <a:t> de micro-</a:t>
            </a:r>
          </a:p>
          <a:p>
            <a:pPr algn="l"/>
            <a:r>
              <a:rPr lang="en-US" dirty="0" err="1">
                <a:solidFill>
                  <a:srgbClr val="000000"/>
                </a:solidFill>
                <a:cs typeface="+mn-cs"/>
              </a:rPr>
              <a:t>pagamentos</a:t>
            </a:r>
            <a:r>
              <a:rPr lang="en-US" dirty="0">
                <a:solidFill>
                  <a:srgbClr val="000000"/>
                </a:solidFill>
                <a:cs typeface="+mn-cs"/>
              </a:rPr>
              <a:t>, </a:t>
            </a:r>
            <a:r>
              <a:rPr lang="en-US" dirty="0" err="1">
                <a:solidFill>
                  <a:srgbClr val="000000"/>
                </a:solidFill>
                <a:cs typeface="+mn-cs"/>
              </a:rPr>
              <a:t>soluções</a:t>
            </a:r>
            <a:r>
              <a:rPr lang="en-US" dirty="0">
                <a:solidFill>
                  <a:srgbClr val="000000"/>
                </a:solidFill>
                <a:cs typeface="+mn-cs"/>
              </a:rPr>
              <a:t> </a:t>
            </a:r>
            <a:r>
              <a:rPr lang="en-US" dirty="0" err="1">
                <a:solidFill>
                  <a:srgbClr val="000000"/>
                </a:solidFill>
                <a:cs typeface="+mn-cs"/>
              </a:rPr>
              <a:t>pré-pagas</a:t>
            </a:r>
            <a:r>
              <a:rPr lang="en-US" dirty="0">
                <a:solidFill>
                  <a:srgbClr val="000000"/>
                </a:solidFill>
                <a:cs typeface="+mn-cs"/>
              </a:rPr>
              <a:t> </a:t>
            </a:r>
            <a:r>
              <a:rPr lang="en-US" dirty="0" err="1">
                <a:solidFill>
                  <a:srgbClr val="000000"/>
                </a:solidFill>
                <a:cs typeface="+mn-cs"/>
              </a:rPr>
              <a:t>ou</a:t>
            </a:r>
            <a:r>
              <a:rPr lang="en-US" dirty="0">
                <a:solidFill>
                  <a:srgbClr val="000000"/>
                </a:solidFill>
                <a:cs typeface="+mn-cs"/>
              </a:rPr>
              <a:t> </a:t>
            </a:r>
            <a:r>
              <a:rPr lang="en-US" dirty="0" err="1">
                <a:solidFill>
                  <a:srgbClr val="000000"/>
                </a:solidFill>
                <a:cs typeface="+mn-cs"/>
              </a:rPr>
              <a:t>plataformas</a:t>
            </a:r>
            <a:r>
              <a:rPr lang="en-US" dirty="0">
                <a:solidFill>
                  <a:srgbClr val="000000"/>
                </a:solidFill>
                <a:cs typeface="+mn-cs"/>
              </a:rPr>
              <a:t> de </a:t>
            </a:r>
            <a:r>
              <a:rPr lang="en-US" dirty="0" err="1">
                <a:solidFill>
                  <a:srgbClr val="000000"/>
                </a:solidFill>
                <a:cs typeface="+mn-cs"/>
              </a:rPr>
              <a:t>pagamento</a:t>
            </a:r>
            <a:r>
              <a:rPr lang="en-US" dirty="0">
                <a:solidFill>
                  <a:srgbClr val="000000"/>
                </a:solidFill>
                <a:cs typeface="+mn-cs"/>
              </a:rPr>
              <a:t> </a:t>
            </a:r>
            <a:r>
              <a:rPr lang="en-US" dirty="0" err="1">
                <a:solidFill>
                  <a:srgbClr val="000000"/>
                </a:solidFill>
                <a:cs typeface="+mn-cs"/>
              </a:rPr>
              <a:t>para</a:t>
            </a:r>
            <a:r>
              <a:rPr lang="en-US" dirty="0">
                <a:solidFill>
                  <a:srgbClr val="000000"/>
                </a:solidFill>
                <a:cs typeface="+mn-cs"/>
              </a:rPr>
              <a:t> </a:t>
            </a:r>
            <a:r>
              <a:rPr lang="en-US" dirty="0" err="1">
                <a:solidFill>
                  <a:srgbClr val="000000"/>
                </a:solidFill>
                <a:cs typeface="+mn-cs"/>
              </a:rPr>
              <a:t>medidores</a:t>
            </a:r>
            <a:r>
              <a:rPr lang="en-US" dirty="0">
                <a:solidFill>
                  <a:srgbClr val="000000"/>
                </a:solidFill>
                <a:cs typeface="+mn-cs"/>
              </a:rPr>
              <a:t> </a:t>
            </a:r>
            <a:r>
              <a:rPr lang="en-US" dirty="0" err="1">
                <a:solidFill>
                  <a:srgbClr val="000000"/>
                </a:solidFill>
                <a:cs typeface="+mn-cs"/>
              </a:rPr>
              <a:t>pré-pagos</a:t>
            </a:r>
            <a:r>
              <a:rPr lang="en-US" dirty="0">
                <a:solidFill>
                  <a:srgbClr val="000000"/>
                </a:solidFill>
                <a:cs typeface="+mn-cs"/>
              </a:rPr>
              <a:t>.</a:t>
            </a:r>
          </a:p>
          <a:p>
            <a:pPr algn="l"/>
            <a:endParaRPr lang="en-US" dirty="0">
              <a:solidFill>
                <a:srgbClr val="000000"/>
              </a:solidFill>
              <a:cs typeface="+mn-cs"/>
            </a:endParaRPr>
          </a:p>
          <a:p>
            <a:r>
              <a:rPr lang="en-US" b="1" dirty="0" err="1">
                <a:solidFill>
                  <a:srgbClr val="F79037"/>
                </a:solidFill>
                <a:cs typeface="+mn-cs"/>
              </a:rPr>
              <a:t>Vendas</a:t>
            </a:r>
            <a:r>
              <a:rPr lang="en-US" b="1" dirty="0">
                <a:solidFill>
                  <a:srgbClr val="F79037"/>
                </a:solidFill>
                <a:cs typeface="+mn-cs"/>
              </a:rPr>
              <a:t> e Marketing</a:t>
            </a:r>
          </a:p>
          <a:p>
            <a:r>
              <a:rPr lang="en-US" dirty="0">
                <a:solidFill>
                  <a:srgbClr val="000000"/>
                </a:solidFill>
                <a:cs typeface="+mn-cs"/>
              </a:rPr>
              <a:t>As </a:t>
            </a:r>
            <a:r>
              <a:rPr lang="en-US" dirty="0" err="1">
                <a:solidFill>
                  <a:srgbClr val="000000"/>
                </a:solidFill>
                <a:cs typeface="+mn-cs"/>
              </a:rPr>
              <a:t>práticas</a:t>
            </a:r>
            <a:r>
              <a:rPr lang="en-US" dirty="0">
                <a:solidFill>
                  <a:srgbClr val="000000"/>
                </a:solidFill>
                <a:cs typeface="+mn-cs"/>
              </a:rPr>
              <a:t> de </a:t>
            </a:r>
            <a:r>
              <a:rPr lang="en-US" dirty="0" err="1">
                <a:solidFill>
                  <a:srgbClr val="000000"/>
                </a:solidFill>
                <a:cs typeface="+mn-cs"/>
              </a:rPr>
              <a:t>vendas</a:t>
            </a:r>
            <a:r>
              <a:rPr lang="en-US" dirty="0">
                <a:solidFill>
                  <a:srgbClr val="000000"/>
                </a:solidFill>
                <a:cs typeface="+mn-cs"/>
              </a:rPr>
              <a:t> </a:t>
            </a:r>
            <a:r>
              <a:rPr lang="en-US" dirty="0" err="1">
                <a:solidFill>
                  <a:srgbClr val="000000"/>
                </a:solidFill>
                <a:cs typeface="+mn-cs"/>
              </a:rPr>
              <a:t>podem</a:t>
            </a:r>
            <a:r>
              <a:rPr lang="en-US" dirty="0">
                <a:solidFill>
                  <a:srgbClr val="000000"/>
                </a:solidFill>
                <a:cs typeface="+mn-cs"/>
              </a:rPr>
              <a:t> </a:t>
            </a:r>
            <a:r>
              <a:rPr lang="en-US" dirty="0" err="1">
                <a:solidFill>
                  <a:srgbClr val="000000"/>
                </a:solidFill>
                <a:cs typeface="+mn-cs"/>
              </a:rPr>
              <a:t>mudar</a:t>
            </a:r>
            <a:r>
              <a:rPr lang="en-US" dirty="0">
                <a:solidFill>
                  <a:srgbClr val="000000"/>
                </a:solidFill>
                <a:cs typeface="+mn-cs"/>
              </a:rPr>
              <a:t> de </a:t>
            </a:r>
            <a:r>
              <a:rPr lang="en-US" dirty="0" err="1">
                <a:solidFill>
                  <a:srgbClr val="000000"/>
                </a:solidFill>
                <a:cs typeface="+mn-cs"/>
              </a:rPr>
              <a:t>acordo</a:t>
            </a:r>
            <a:r>
              <a:rPr lang="en-US" dirty="0">
                <a:solidFill>
                  <a:srgbClr val="000000"/>
                </a:solidFill>
                <a:cs typeface="+mn-cs"/>
              </a:rPr>
              <a:t> com o </a:t>
            </a:r>
            <a:r>
              <a:rPr lang="en-US" dirty="0" err="1">
                <a:solidFill>
                  <a:srgbClr val="000000"/>
                </a:solidFill>
                <a:cs typeface="+mn-cs"/>
              </a:rPr>
              <a:t>perfil</a:t>
            </a:r>
            <a:r>
              <a:rPr lang="en-US" dirty="0">
                <a:solidFill>
                  <a:srgbClr val="000000"/>
                </a:solidFill>
                <a:cs typeface="+mn-cs"/>
              </a:rPr>
              <a:t> </a:t>
            </a:r>
            <a:r>
              <a:rPr lang="en-US" dirty="0" err="1">
                <a:solidFill>
                  <a:srgbClr val="000000"/>
                </a:solidFill>
                <a:cs typeface="+mn-cs"/>
              </a:rPr>
              <a:t>energético</a:t>
            </a:r>
            <a:r>
              <a:rPr lang="en-US" dirty="0">
                <a:solidFill>
                  <a:srgbClr val="000000"/>
                </a:solidFill>
                <a:cs typeface="+mn-cs"/>
              </a:rPr>
              <a:t> dos </a:t>
            </a:r>
            <a:r>
              <a:rPr lang="en-US" dirty="0" err="1">
                <a:solidFill>
                  <a:srgbClr val="000000"/>
                </a:solidFill>
                <a:cs typeface="+mn-cs"/>
              </a:rPr>
              <a:t>consumidores</a:t>
            </a:r>
            <a:r>
              <a:rPr lang="en-US" dirty="0">
                <a:solidFill>
                  <a:srgbClr val="000000"/>
                </a:solidFill>
                <a:cs typeface="+mn-cs"/>
              </a:rPr>
              <a:t>, </a:t>
            </a:r>
            <a:r>
              <a:rPr lang="en-US" dirty="0" err="1">
                <a:solidFill>
                  <a:srgbClr val="000000"/>
                </a:solidFill>
                <a:cs typeface="+mn-cs"/>
              </a:rPr>
              <a:t>preferências</a:t>
            </a:r>
            <a:r>
              <a:rPr lang="en-US" dirty="0">
                <a:solidFill>
                  <a:srgbClr val="000000"/>
                </a:solidFill>
                <a:cs typeface="+mn-cs"/>
              </a:rPr>
              <a:t> </a:t>
            </a:r>
            <a:r>
              <a:rPr lang="en-US" dirty="0" err="1">
                <a:solidFill>
                  <a:srgbClr val="000000"/>
                </a:solidFill>
                <a:cs typeface="+mn-cs"/>
              </a:rPr>
              <a:t>individuais</a:t>
            </a:r>
            <a:r>
              <a:rPr lang="en-US" dirty="0">
                <a:solidFill>
                  <a:srgbClr val="000000"/>
                </a:solidFill>
                <a:cs typeface="+mn-cs"/>
              </a:rPr>
              <a:t> e </a:t>
            </a:r>
            <a:r>
              <a:rPr lang="en-US" dirty="0" err="1">
                <a:solidFill>
                  <a:srgbClr val="000000"/>
                </a:solidFill>
                <a:cs typeface="+mn-cs"/>
              </a:rPr>
              <a:t>preocupações</a:t>
            </a:r>
            <a:r>
              <a:rPr lang="en-US" dirty="0">
                <a:solidFill>
                  <a:srgbClr val="000000"/>
                </a:solidFill>
                <a:cs typeface="+mn-cs"/>
              </a:rPr>
              <a:t> </a:t>
            </a:r>
            <a:r>
              <a:rPr lang="en-US" dirty="0" err="1">
                <a:solidFill>
                  <a:srgbClr val="000000"/>
                </a:solidFill>
                <a:cs typeface="+mn-cs"/>
              </a:rPr>
              <a:t>ambientais</a:t>
            </a:r>
            <a:r>
              <a:rPr lang="en-US" dirty="0">
                <a:solidFill>
                  <a:srgbClr val="000000"/>
                </a:solidFill>
                <a:cs typeface="+mn-cs"/>
              </a:rPr>
              <a:t>. </a:t>
            </a:r>
            <a:r>
              <a:rPr lang="en-US" dirty="0" err="1">
                <a:solidFill>
                  <a:srgbClr val="000000"/>
                </a:solidFill>
                <a:cs typeface="+mn-cs"/>
              </a:rPr>
              <a:t>Blockchains</a:t>
            </a:r>
            <a:r>
              <a:rPr lang="en-US" dirty="0">
                <a:solidFill>
                  <a:srgbClr val="000000"/>
                </a:solidFill>
                <a:cs typeface="+mn-cs"/>
              </a:rPr>
              <a:t>, </a:t>
            </a:r>
            <a:r>
              <a:rPr lang="en-US" dirty="0" err="1">
                <a:solidFill>
                  <a:srgbClr val="000000"/>
                </a:solidFill>
                <a:cs typeface="+mn-cs"/>
              </a:rPr>
              <a:t>em</a:t>
            </a:r>
            <a:r>
              <a:rPr lang="en-US" dirty="0">
                <a:solidFill>
                  <a:srgbClr val="000000"/>
                </a:solidFill>
                <a:cs typeface="+mn-cs"/>
              </a:rPr>
              <a:t> </a:t>
            </a:r>
            <a:r>
              <a:rPr lang="en-US" dirty="0" err="1">
                <a:solidFill>
                  <a:srgbClr val="000000"/>
                </a:solidFill>
                <a:cs typeface="+mn-cs"/>
              </a:rPr>
              <a:t>combinação</a:t>
            </a:r>
            <a:r>
              <a:rPr lang="en-US" dirty="0">
                <a:solidFill>
                  <a:srgbClr val="000000"/>
                </a:solidFill>
                <a:cs typeface="+mn-cs"/>
              </a:rPr>
              <a:t> com </a:t>
            </a:r>
            <a:r>
              <a:rPr lang="en-US" dirty="0" err="1">
                <a:solidFill>
                  <a:srgbClr val="000000"/>
                </a:solidFill>
                <a:cs typeface="+mn-cs"/>
              </a:rPr>
              <a:t>técnicas</a:t>
            </a:r>
            <a:r>
              <a:rPr lang="en-US" dirty="0">
                <a:solidFill>
                  <a:srgbClr val="000000"/>
                </a:solidFill>
                <a:cs typeface="+mn-cs"/>
              </a:rPr>
              <a:t> de </a:t>
            </a:r>
            <a:r>
              <a:rPr lang="en-US" dirty="0" err="1">
                <a:solidFill>
                  <a:srgbClr val="000000"/>
                </a:solidFill>
                <a:cs typeface="+mn-cs"/>
              </a:rPr>
              <a:t>inteligência</a:t>
            </a:r>
            <a:r>
              <a:rPr lang="en-US" dirty="0">
                <a:solidFill>
                  <a:srgbClr val="000000"/>
                </a:solidFill>
                <a:cs typeface="+mn-cs"/>
              </a:rPr>
              <a:t> artificial (IA), </a:t>
            </a:r>
            <a:r>
              <a:rPr lang="en-US" dirty="0" err="1">
                <a:solidFill>
                  <a:srgbClr val="000000"/>
                </a:solidFill>
                <a:cs typeface="+mn-cs"/>
              </a:rPr>
              <a:t>como</a:t>
            </a:r>
            <a:r>
              <a:rPr lang="en-US" dirty="0">
                <a:solidFill>
                  <a:srgbClr val="000000"/>
                </a:solidFill>
                <a:cs typeface="+mn-cs"/>
              </a:rPr>
              <a:t> </a:t>
            </a:r>
            <a:r>
              <a:rPr lang="en-US" dirty="0" err="1">
                <a:solidFill>
                  <a:srgbClr val="000000"/>
                </a:solidFill>
                <a:cs typeface="+mn-cs"/>
              </a:rPr>
              <a:t>aprendizagem</a:t>
            </a:r>
            <a:r>
              <a:rPr lang="en-US" dirty="0">
                <a:solidFill>
                  <a:srgbClr val="000000"/>
                </a:solidFill>
                <a:cs typeface="+mn-cs"/>
              </a:rPr>
              <a:t> de </a:t>
            </a:r>
            <a:r>
              <a:rPr lang="en-US" dirty="0" err="1">
                <a:solidFill>
                  <a:srgbClr val="000000"/>
                </a:solidFill>
                <a:cs typeface="+mn-cs"/>
              </a:rPr>
              <a:t>máquina</a:t>
            </a:r>
            <a:r>
              <a:rPr lang="en-US" dirty="0">
                <a:solidFill>
                  <a:srgbClr val="000000"/>
                </a:solidFill>
                <a:cs typeface="+mn-cs"/>
              </a:rPr>
              <a:t> (ML), </a:t>
            </a:r>
            <a:r>
              <a:rPr lang="en-US" dirty="0" err="1">
                <a:solidFill>
                  <a:srgbClr val="000000"/>
                </a:solidFill>
                <a:cs typeface="+mn-cs"/>
              </a:rPr>
              <a:t>podem</a:t>
            </a:r>
            <a:r>
              <a:rPr lang="en-US" dirty="0">
                <a:solidFill>
                  <a:srgbClr val="000000"/>
                </a:solidFill>
                <a:cs typeface="+mn-cs"/>
              </a:rPr>
              <a:t> </a:t>
            </a:r>
            <a:r>
              <a:rPr lang="en-US" dirty="0" err="1">
                <a:solidFill>
                  <a:srgbClr val="000000"/>
                </a:solidFill>
                <a:cs typeface="+mn-cs"/>
              </a:rPr>
              <a:t>identificar</a:t>
            </a:r>
            <a:r>
              <a:rPr lang="en-US" dirty="0">
                <a:solidFill>
                  <a:srgbClr val="000000"/>
                </a:solidFill>
                <a:cs typeface="+mn-cs"/>
              </a:rPr>
              <a:t> </a:t>
            </a:r>
            <a:r>
              <a:rPr lang="en-US" dirty="0" err="1">
                <a:solidFill>
                  <a:srgbClr val="000000"/>
                </a:solidFill>
                <a:cs typeface="+mn-cs"/>
              </a:rPr>
              <a:t>padrões</a:t>
            </a:r>
            <a:r>
              <a:rPr lang="en-US" dirty="0">
                <a:solidFill>
                  <a:srgbClr val="000000"/>
                </a:solidFill>
                <a:cs typeface="+mn-cs"/>
              </a:rPr>
              <a:t> de </a:t>
            </a:r>
            <a:r>
              <a:rPr lang="en-US" dirty="0" err="1">
                <a:solidFill>
                  <a:srgbClr val="000000"/>
                </a:solidFill>
                <a:cs typeface="+mn-cs"/>
              </a:rPr>
              <a:t>consumo</a:t>
            </a:r>
            <a:r>
              <a:rPr lang="en-US" dirty="0">
                <a:solidFill>
                  <a:srgbClr val="000000"/>
                </a:solidFill>
                <a:cs typeface="+mn-cs"/>
              </a:rPr>
              <a:t> de </a:t>
            </a:r>
            <a:r>
              <a:rPr lang="en-US" dirty="0" err="1">
                <a:solidFill>
                  <a:srgbClr val="000000"/>
                </a:solidFill>
                <a:cs typeface="+mn-cs"/>
              </a:rPr>
              <a:t>energia</a:t>
            </a:r>
            <a:r>
              <a:rPr lang="en-US" dirty="0">
                <a:solidFill>
                  <a:srgbClr val="000000"/>
                </a:solidFill>
                <a:cs typeface="+mn-cs"/>
              </a:rPr>
              <a:t> e, </a:t>
            </a:r>
            <a:r>
              <a:rPr lang="en-US" dirty="0" err="1">
                <a:solidFill>
                  <a:srgbClr val="000000"/>
                </a:solidFill>
                <a:cs typeface="+mn-cs"/>
              </a:rPr>
              <a:t>portanto</a:t>
            </a:r>
            <a:r>
              <a:rPr lang="en-US" dirty="0">
                <a:solidFill>
                  <a:srgbClr val="000000"/>
                </a:solidFill>
                <a:cs typeface="+mn-cs"/>
              </a:rPr>
              <a:t>, </a:t>
            </a:r>
            <a:r>
              <a:rPr lang="en-US" dirty="0" err="1">
                <a:solidFill>
                  <a:srgbClr val="000000"/>
                </a:solidFill>
                <a:cs typeface="+mn-cs"/>
              </a:rPr>
              <a:t>permitir</a:t>
            </a:r>
            <a:r>
              <a:rPr lang="en-US" dirty="0">
                <a:solidFill>
                  <a:srgbClr val="000000"/>
                </a:solidFill>
                <a:cs typeface="+mn-cs"/>
              </a:rPr>
              <a:t> o </a:t>
            </a:r>
            <a:r>
              <a:rPr lang="en-US" dirty="0" err="1">
                <a:solidFill>
                  <a:srgbClr val="000000"/>
                </a:solidFill>
                <a:cs typeface="+mn-cs"/>
              </a:rPr>
              <a:t>fornecimento</a:t>
            </a:r>
            <a:r>
              <a:rPr lang="en-US" dirty="0">
                <a:solidFill>
                  <a:srgbClr val="000000"/>
                </a:solidFill>
                <a:cs typeface="+mn-cs"/>
              </a:rPr>
              <a:t> de </a:t>
            </a:r>
            <a:r>
              <a:rPr lang="en-US" dirty="0" err="1">
                <a:solidFill>
                  <a:srgbClr val="000000"/>
                </a:solidFill>
                <a:cs typeface="+mn-cs"/>
              </a:rPr>
              <a:t>produtos</a:t>
            </a:r>
            <a:r>
              <a:rPr lang="en-US" dirty="0">
                <a:solidFill>
                  <a:srgbClr val="000000"/>
                </a:solidFill>
                <a:cs typeface="+mn-cs"/>
              </a:rPr>
              <a:t> de </a:t>
            </a:r>
            <a:r>
              <a:rPr lang="en-US" dirty="0" err="1">
                <a:solidFill>
                  <a:srgbClr val="000000"/>
                </a:solidFill>
                <a:cs typeface="+mn-cs"/>
              </a:rPr>
              <a:t>energia</a:t>
            </a:r>
            <a:r>
              <a:rPr lang="en-US" dirty="0">
                <a:solidFill>
                  <a:srgbClr val="000000"/>
                </a:solidFill>
                <a:cs typeface="+mn-cs"/>
              </a:rPr>
              <a:t> </a:t>
            </a:r>
            <a:r>
              <a:rPr lang="en-US" dirty="0" err="1">
                <a:solidFill>
                  <a:srgbClr val="000000"/>
                </a:solidFill>
                <a:cs typeface="+mn-cs"/>
              </a:rPr>
              <a:t>personalizados</a:t>
            </a:r>
            <a:r>
              <a:rPr lang="en-US" dirty="0">
                <a:solidFill>
                  <a:srgbClr val="000000"/>
                </a:solidFill>
                <a:cs typeface="+mn-cs"/>
              </a:rPr>
              <a:t> e com valor </a:t>
            </a:r>
            <a:r>
              <a:rPr lang="en-US" dirty="0" err="1">
                <a:solidFill>
                  <a:srgbClr val="000000"/>
                </a:solidFill>
                <a:cs typeface="+mn-cs"/>
              </a:rPr>
              <a:t>agregado</a:t>
            </a:r>
            <a:r>
              <a:rPr lang="en-US" dirty="0">
                <a:solidFill>
                  <a:srgbClr val="000000"/>
                </a:solidFill>
                <a:cs typeface="+mn-cs"/>
              </a:rPr>
              <a:t>.</a:t>
            </a:r>
          </a:p>
          <a:p>
            <a:endParaRPr lang="en-US" dirty="0">
              <a:solidFill>
                <a:srgbClr val="000000"/>
              </a:solidFill>
            </a:endParaRPr>
          </a:p>
        </p:txBody>
      </p:sp>
      <p:grpSp>
        <p:nvGrpSpPr>
          <p:cNvPr id="16" name="Group 15">
            <a:extLst>
              <a:ext uri="{FF2B5EF4-FFF2-40B4-BE49-F238E27FC236}">
                <a16:creationId xmlns:a16="http://schemas.microsoft.com/office/drawing/2014/main" id="{E29C3363-919A-3DF8-F35B-3CC467AA1020}"/>
              </a:ext>
            </a:extLst>
          </p:cNvPr>
          <p:cNvGrpSpPr/>
          <p:nvPr/>
        </p:nvGrpSpPr>
        <p:grpSpPr>
          <a:xfrm>
            <a:off x="891072" y="6435970"/>
            <a:ext cx="997511" cy="996421"/>
            <a:chOff x="7257599" y="768348"/>
            <a:chExt cx="868457" cy="867509"/>
          </a:xfrm>
          <a:solidFill>
            <a:srgbClr val="F79037"/>
          </a:solidFill>
        </p:grpSpPr>
        <p:sp>
          <p:nvSpPr>
            <p:cNvPr id="17" name="Freeform 16">
              <a:extLst>
                <a:ext uri="{FF2B5EF4-FFF2-40B4-BE49-F238E27FC236}">
                  <a16:creationId xmlns:a16="http://schemas.microsoft.com/office/drawing/2014/main" id="{DF9AEDAA-8023-2C4E-03B8-67507F130877}"/>
                </a:ext>
              </a:extLst>
            </p:cNvPr>
            <p:cNvSpPr/>
            <p:nvPr/>
          </p:nvSpPr>
          <p:spPr>
            <a:xfrm>
              <a:off x="7672223" y="1282564"/>
              <a:ext cx="303614" cy="275513"/>
            </a:xfrm>
            <a:custGeom>
              <a:avLst/>
              <a:gdLst>
                <a:gd name="connsiteX0" fmla="*/ 5420 w 303614"/>
                <a:gd name="connsiteY0" fmla="*/ 194214 h 275513"/>
                <a:gd name="connsiteX1" fmla="*/ 8130 w 303614"/>
                <a:gd name="connsiteY1" fmla="*/ 193311 h 275513"/>
                <a:gd name="connsiteX2" fmla="*/ 18970 w 303614"/>
                <a:gd name="connsiteY2" fmla="*/ 193311 h 275513"/>
                <a:gd name="connsiteX3" fmla="*/ 79492 w 303614"/>
                <a:gd name="connsiteY3" fmla="*/ 229444 h 275513"/>
                <a:gd name="connsiteX4" fmla="*/ 93946 w 303614"/>
                <a:gd name="connsiteY4" fmla="*/ 229444 h 275513"/>
                <a:gd name="connsiteX5" fmla="*/ 101172 w 303614"/>
                <a:gd name="connsiteY5" fmla="*/ 216797 h 275513"/>
                <a:gd name="connsiteX6" fmla="*/ 101172 w 303614"/>
                <a:gd name="connsiteY6" fmla="*/ 14453 h 275513"/>
                <a:gd name="connsiteX7" fmla="*/ 115625 w 303614"/>
                <a:gd name="connsiteY7" fmla="*/ 0 h 275513"/>
                <a:gd name="connsiteX8" fmla="*/ 130079 w 303614"/>
                <a:gd name="connsiteY8" fmla="*/ 14453 h 275513"/>
                <a:gd name="connsiteX9" fmla="*/ 130079 w 303614"/>
                <a:gd name="connsiteY9" fmla="*/ 130982 h 275513"/>
                <a:gd name="connsiteX10" fmla="*/ 144531 w 303614"/>
                <a:gd name="connsiteY10" fmla="*/ 145435 h 275513"/>
                <a:gd name="connsiteX11" fmla="*/ 158985 w 303614"/>
                <a:gd name="connsiteY11" fmla="*/ 130982 h 275513"/>
                <a:gd name="connsiteX12" fmla="*/ 173438 w 303614"/>
                <a:gd name="connsiteY12" fmla="*/ 116529 h 275513"/>
                <a:gd name="connsiteX13" fmla="*/ 187891 w 303614"/>
                <a:gd name="connsiteY13" fmla="*/ 130982 h 275513"/>
                <a:gd name="connsiteX14" fmla="*/ 202344 w 303614"/>
                <a:gd name="connsiteY14" fmla="*/ 145435 h 275513"/>
                <a:gd name="connsiteX15" fmla="*/ 216797 w 303614"/>
                <a:gd name="connsiteY15" fmla="*/ 130982 h 275513"/>
                <a:gd name="connsiteX16" fmla="*/ 231251 w 303614"/>
                <a:gd name="connsiteY16" fmla="*/ 116529 h 275513"/>
                <a:gd name="connsiteX17" fmla="*/ 245704 w 303614"/>
                <a:gd name="connsiteY17" fmla="*/ 130982 h 275513"/>
                <a:gd name="connsiteX18" fmla="*/ 260156 w 303614"/>
                <a:gd name="connsiteY18" fmla="*/ 145435 h 275513"/>
                <a:gd name="connsiteX19" fmla="*/ 274610 w 303614"/>
                <a:gd name="connsiteY19" fmla="*/ 130982 h 275513"/>
                <a:gd name="connsiteX20" fmla="*/ 280030 w 303614"/>
                <a:gd name="connsiteY20" fmla="*/ 120142 h 275513"/>
                <a:gd name="connsiteX21" fmla="*/ 291773 w 303614"/>
                <a:gd name="connsiteY21" fmla="*/ 117432 h 275513"/>
                <a:gd name="connsiteX22" fmla="*/ 303516 w 303614"/>
                <a:gd name="connsiteY22" fmla="*/ 132788 h 275513"/>
                <a:gd name="connsiteX23" fmla="*/ 303516 w 303614"/>
                <a:gd name="connsiteY23" fmla="*/ 275513 h 275513"/>
                <a:gd name="connsiteX24" fmla="*/ 91236 w 303614"/>
                <a:gd name="connsiteY24" fmla="*/ 275513 h 275513"/>
                <a:gd name="connsiteX25" fmla="*/ 4517 w 303614"/>
                <a:gd name="connsiteY25" fmla="*/ 213184 h 275513"/>
                <a:gd name="connsiteX26" fmla="*/ 0 w 303614"/>
                <a:gd name="connsiteY26" fmla="*/ 203247 h 275513"/>
                <a:gd name="connsiteX27" fmla="*/ 5420 w 303614"/>
                <a:gd name="connsiteY27" fmla="*/ 194214 h 275513"/>
                <a:gd name="connsiteX28" fmla="*/ 5420 w 303614"/>
                <a:gd name="connsiteY28" fmla="*/ 194214 h 275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03614" h="275513">
                  <a:moveTo>
                    <a:pt x="5420" y="194214"/>
                  </a:moveTo>
                  <a:lnTo>
                    <a:pt x="8130" y="193311"/>
                  </a:lnTo>
                  <a:cubicBezTo>
                    <a:pt x="11743" y="191504"/>
                    <a:pt x="15357" y="191504"/>
                    <a:pt x="18970" y="193311"/>
                  </a:cubicBezTo>
                  <a:lnTo>
                    <a:pt x="79492" y="229444"/>
                  </a:lnTo>
                  <a:cubicBezTo>
                    <a:pt x="84009" y="232154"/>
                    <a:pt x="89429" y="232154"/>
                    <a:pt x="93946" y="229444"/>
                  </a:cubicBezTo>
                  <a:cubicBezTo>
                    <a:pt x="98462" y="226733"/>
                    <a:pt x="101172" y="222217"/>
                    <a:pt x="101172" y="216797"/>
                  </a:cubicBezTo>
                  <a:lnTo>
                    <a:pt x="101172" y="14453"/>
                  </a:lnTo>
                  <a:cubicBezTo>
                    <a:pt x="101172" y="6323"/>
                    <a:pt x="107495" y="0"/>
                    <a:pt x="115625" y="0"/>
                  </a:cubicBezTo>
                  <a:cubicBezTo>
                    <a:pt x="123755" y="0"/>
                    <a:pt x="130079" y="6323"/>
                    <a:pt x="130079" y="14453"/>
                  </a:cubicBezTo>
                  <a:lnTo>
                    <a:pt x="130079" y="130982"/>
                  </a:lnTo>
                  <a:cubicBezTo>
                    <a:pt x="130079" y="139112"/>
                    <a:pt x="136402" y="145435"/>
                    <a:pt x="144531" y="145435"/>
                  </a:cubicBezTo>
                  <a:cubicBezTo>
                    <a:pt x="152662" y="145435"/>
                    <a:pt x="158985" y="139112"/>
                    <a:pt x="158985" y="130982"/>
                  </a:cubicBezTo>
                  <a:cubicBezTo>
                    <a:pt x="158985" y="122852"/>
                    <a:pt x="165308" y="116529"/>
                    <a:pt x="173438" y="116529"/>
                  </a:cubicBezTo>
                  <a:cubicBezTo>
                    <a:pt x="181568" y="116529"/>
                    <a:pt x="187891" y="122852"/>
                    <a:pt x="187891" y="130982"/>
                  </a:cubicBezTo>
                  <a:cubicBezTo>
                    <a:pt x="187891" y="139112"/>
                    <a:pt x="194214" y="145435"/>
                    <a:pt x="202344" y="145435"/>
                  </a:cubicBezTo>
                  <a:cubicBezTo>
                    <a:pt x="210474" y="145435"/>
                    <a:pt x="216797" y="139112"/>
                    <a:pt x="216797" y="130982"/>
                  </a:cubicBezTo>
                  <a:cubicBezTo>
                    <a:pt x="216797" y="122852"/>
                    <a:pt x="223121" y="116529"/>
                    <a:pt x="231251" y="116529"/>
                  </a:cubicBezTo>
                  <a:cubicBezTo>
                    <a:pt x="239380" y="116529"/>
                    <a:pt x="245704" y="122852"/>
                    <a:pt x="245704" y="130982"/>
                  </a:cubicBezTo>
                  <a:cubicBezTo>
                    <a:pt x="245704" y="139112"/>
                    <a:pt x="252027" y="145435"/>
                    <a:pt x="260156" y="145435"/>
                  </a:cubicBezTo>
                  <a:cubicBezTo>
                    <a:pt x="268287" y="145435"/>
                    <a:pt x="274610" y="139112"/>
                    <a:pt x="274610" y="130982"/>
                  </a:cubicBezTo>
                  <a:cubicBezTo>
                    <a:pt x="274610" y="126465"/>
                    <a:pt x="276417" y="122852"/>
                    <a:pt x="280030" y="120142"/>
                  </a:cubicBezTo>
                  <a:cubicBezTo>
                    <a:pt x="283643" y="117432"/>
                    <a:pt x="287256" y="116529"/>
                    <a:pt x="291773" y="117432"/>
                  </a:cubicBezTo>
                  <a:cubicBezTo>
                    <a:pt x="299000" y="119239"/>
                    <a:pt x="304419" y="125562"/>
                    <a:pt x="303516" y="132788"/>
                  </a:cubicBezTo>
                  <a:lnTo>
                    <a:pt x="303516" y="275513"/>
                  </a:lnTo>
                  <a:lnTo>
                    <a:pt x="91236" y="275513"/>
                  </a:lnTo>
                  <a:lnTo>
                    <a:pt x="4517" y="213184"/>
                  </a:lnTo>
                  <a:cubicBezTo>
                    <a:pt x="1807" y="211377"/>
                    <a:pt x="0" y="206861"/>
                    <a:pt x="0" y="203247"/>
                  </a:cubicBezTo>
                  <a:cubicBezTo>
                    <a:pt x="0" y="199634"/>
                    <a:pt x="1807" y="196021"/>
                    <a:pt x="5420" y="194214"/>
                  </a:cubicBezTo>
                  <a:lnTo>
                    <a:pt x="5420" y="194214"/>
                  </a:lnTo>
                  <a:close/>
                </a:path>
              </a:pathLst>
            </a:custGeom>
            <a:solidFill>
              <a:srgbClr val="DD147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18" name="Graphic 2">
              <a:extLst>
                <a:ext uri="{FF2B5EF4-FFF2-40B4-BE49-F238E27FC236}">
                  <a16:creationId xmlns:a16="http://schemas.microsoft.com/office/drawing/2014/main" id="{7B9626FA-3A99-52AA-A752-280CEE4E9620}"/>
                </a:ext>
              </a:extLst>
            </p:cNvPr>
            <p:cNvGrpSpPr/>
            <p:nvPr/>
          </p:nvGrpSpPr>
          <p:grpSpPr>
            <a:xfrm>
              <a:off x="7257599" y="768348"/>
              <a:ext cx="868457" cy="867509"/>
              <a:chOff x="7257599" y="768348"/>
              <a:chExt cx="868457" cy="867509"/>
            </a:xfrm>
            <a:grpFill/>
          </p:grpSpPr>
          <p:sp>
            <p:nvSpPr>
              <p:cNvPr id="19" name="Freeform 18">
                <a:extLst>
                  <a:ext uri="{FF2B5EF4-FFF2-40B4-BE49-F238E27FC236}">
                    <a16:creationId xmlns:a16="http://schemas.microsoft.com/office/drawing/2014/main" id="{89600CB5-3C69-73E1-8B48-46304A73713D}"/>
                  </a:ext>
                </a:extLst>
              </p:cNvPr>
              <p:cNvSpPr/>
              <p:nvPr/>
            </p:nvSpPr>
            <p:spPr>
              <a:xfrm>
                <a:off x="7257599" y="768348"/>
                <a:ext cx="868457" cy="867509"/>
              </a:xfrm>
              <a:custGeom>
                <a:avLst/>
                <a:gdLst>
                  <a:gd name="connsiteX0" fmla="*/ 0 w 868457"/>
                  <a:gd name="connsiteY0" fmla="*/ 621711 h 867509"/>
                  <a:gd name="connsiteX1" fmla="*/ 61426 w 868457"/>
                  <a:gd name="connsiteY1" fmla="*/ 704816 h 867509"/>
                  <a:gd name="connsiteX2" fmla="*/ 158984 w 868457"/>
                  <a:gd name="connsiteY2" fmla="*/ 670490 h 867509"/>
                  <a:gd name="connsiteX3" fmla="*/ 350489 w 868457"/>
                  <a:gd name="connsiteY3" fmla="*/ 758113 h 867509"/>
                  <a:gd name="connsiteX4" fmla="*/ 347779 w 868457"/>
                  <a:gd name="connsiteY4" fmla="*/ 780696 h 867509"/>
                  <a:gd name="connsiteX5" fmla="*/ 395655 w 868457"/>
                  <a:gd name="connsiteY5" fmla="*/ 858381 h 867509"/>
                  <a:gd name="connsiteX6" fmla="*/ 485987 w 868457"/>
                  <a:gd name="connsiteY6" fmla="*/ 850251 h 867509"/>
                  <a:gd name="connsiteX7" fmla="*/ 468824 w 868457"/>
                  <a:gd name="connsiteY7" fmla="*/ 826765 h 867509"/>
                  <a:gd name="connsiteX8" fmla="*/ 434497 w 868457"/>
                  <a:gd name="connsiteY8" fmla="*/ 838508 h 867509"/>
                  <a:gd name="connsiteX9" fmla="*/ 386621 w 868457"/>
                  <a:gd name="connsiteY9" fmla="*/ 812312 h 867509"/>
                  <a:gd name="connsiteX10" fmla="*/ 382105 w 868457"/>
                  <a:gd name="connsiteY10" fmla="*/ 758113 h 867509"/>
                  <a:gd name="connsiteX11" fmla="*/ 383008 w 868457"/>
                  <a:gd name="connsiteY11" fmla="*/ 746370 h 867509"/>
                  <a:gd name="connsiteX12" fmla="*/ 374878 w 868457"/>
                  <a:gd name="connsiteY12" fmla="*/ 737336 h 867509"/>
                  <a:gd name="connsiteX13" fmla="*/ 171631 w 868457"/>
                  <a:gd name="connsiteY13" fmla="*/ 644294 h 867509"/>
                  <a:gd name="connsiteX14" fmla="*/ 170727 w 868457"/>
                  <a:gd name="connsiteY14" fmla="*/ 595515 h 867509"/>
                  <a:gd name="connsiteX15" fmla="*/ 282740 w 868457"/>
                  <a:gd name="connsiteY15" fmla="*/ 534089 h 867509"/>
                  <a:gd name="connsiteX16" fmla="*/ 269190 w 868457"/>
                  <a:gd name="connsiteY16" fmla="*/ 508796 h 867509"/>
                  <a:gd name="connsiteX17" fmla="*/ 158081 w 868457"/>
                  <a:gd name="connsiteY17" fmla="*/ 569318 h 867509"/>
                  <a:gd name="connsiteX18" fmla="*/ 102978 w 868457"/>
                  <a:gd name="connsiteY18" fmla="*/ 535896 h 867509"/>
                  <a:gd name="connsiteX19" fmla="*/ 102978 w 868457"/>
                  <a:gd name="connsiteY19" fmla="*/ 330842 h 867509"/>
                  <a:gd name="connsiteX20" fmla="*/ 149951 w 868457"/>
                  <a:gd name="connsiteY20" fmla="*/ 306452 h 867509"/>
                  <a:gd name="connsiteX21" fmla="*/ 270093 w 868457"/>
                  <a:gd name="connsiteY21" fmla="*/ 366974 h 867509"/>
                  <a:gd name="connsiteX22" fmla="*/ 282740 w 868457"/>
                  <a:gd name="connsiteY22" fmla="*/ 340778 h 867509"/>
                  <a:gd name="connsiteX23" fmla="*/ 166211 w 868457"/>
                  <a:gd name="connsiteY23" fmla="*/ 282966 h 867509"/>
                  <a:gd name="connsiteX24" fmla="*/ 171631 w 868457"/>
                  <a:gd name="connsiteY24" fmla="*/ 223346 h 867509"/>
                  <a:gd name="connsiteX25" fmla="*/ 363135 w 868457"/>
                  <a:gd name="connsiteY25" fmla="*/ 135724 h 867509"/>
                  <a:gd name="connsiteX26" fmla="*/ 420044 w 868457"/>
                  <a:gd name="connsiteY26" fmla="*/ 172760 h 867509"/>
                  <a:gd name="connsiteX27" fmla="*/ 420044 w 868457"/>
                  <a:gd name="connsiteY27" fmla="*/ 245929 h 867509"/>
                  <a:gd name="connsiteX28" fmla="*/ 448950 w 868457"/>
                  <a:gd name="connsiteY28" fmla="*/ 245929 h 867509"/>
                  <a:gd name="connsiteX29" fmla="*/ 448950 w 868457"/>
                  <a:gd name="connsiteY29" fmla="*/ 172760 h 867509"/>
                  <a:gd name="connsiteX30" fmla="*/ 505860 w 868457"/>
                  <a:gd name="connsiteY30" fmla="*/ 135724 h 867509"/>
                  <a:gd name="connsiteX31" fmla="*/ 697364 w 868457"/>
                  <a:gd name="connsiteY31" fmla="*/ 223346 h 867509"/>
                  <a:gd name="connsiteX32" fmla="*/ 698267 w 868457"/>
                  <a:gd name="connsiteY32" fmla="*/ 272126 h 867509"/>
                  <a:gd name="connsiteX33" fmla="*/ 586255 w 868457"/>
                  <a:gd name="connsiteY33" fmla="*/ 333551 h 867509"/>
                  <a:gd name="connsiteX34" fmla="*/ 599805 w 868457"/>
                  <a:gd name="connsiteY34" fmla="*/ 358844 h 867509"/>
                  <a:gd name="connsiteX35" fmla="*/ 710914 w 868457"/>
                  <a:gd name="connsiteY35" fmla="*/ 298322 h 867509"/>
                  <a:gd name="connsiteX36" fmla="*/ 766017 w 868457"/>
                  <a:gd name="connsiteY36" fmla="*/ 331745 h 867509"/>
                  <a:gd name="connsiteX37" fmla="*/ 766017 w 868457"/>
                  <a:gd name="connsiteY37" fmla="*/ 536799 h 867509"/>
                  <a:gd name="connsiteX38" fmla="*/ 710914 w 868457"/>
                  <a:gd name="connsiteY38" fmla="*/ 570222 h 867509"/>
                  <a:gd name="connsiteX39" fmla="*/ 734400 w 868457"/>
                  <a:gd name="connsiteY39" fmla="*/ 587385 h 867509"/>
                  <a:gd name="connsiteX40" fmla="*/ 808473 w 868457"/>
                  <a:gd name="connsiteY40" fmla="*/ 571125 h 867509"/>
                  <a:gd name="connsiteX41" fmla="*/ 835572 w 868457"/>
                  <a:gd name="connsiteY41" fmla="*/ 641584 h 867509"/>
                  <a:gd name="connsiteX42" fmla="*/ 769629 w 868457"/>
                  <a:gd name="connsiteY42" fmla="*/ 678620 h 867509"/>
                  <a:gd name="connsiteX43" fmla="*/ 764210 w 868457"/>
                  <a:gd name="connsiteY43" fmla="*/ 706623 h 867509"/>
                  <a:gd name="connsiteX44" fmla="*/ 781373 w 868457"/>
                  <a:gd name="connsiteY44" fmla="*/ 708430 h 867509"/>
                  <a:gd name="connsiteX45" fmla="*/ 867189 w 868457"/>
                  <a:gd name="connsiteY45" fmla="*/ 628938 h 867509"/>
                  <a:gd name="connsiteX46" fmla="*/ 795826 w 868457"/>
                  <a:gd name="connsiteY46" fmla="*/ 535896 h 867509"/>
                  <a:gd name="connsiteX47" fmla="*/ 795826 w 868457"/>
                  <a:gd name="connsiteY47" fmla="*/ 330842 h 867509"/>
                  <a:gd name="connsiteX48" fmla="*/ 868092 w 868457"/>
                  <a:gd name="connsiteY48" fmla="*/ 253156 h 867509"/>
                  <a:gd name="connsiteX49" fmla="*/ 811183 w 868457"/>
                  <a:gd name="connsiteY49" fmla="*/ 163727 h 867509"/>
                  <a:gd name="connsiteX50" fmla="*/ 710010 w 868457"/>
                  <a:gd name="connsiteY50" fmla="*/ 197150 h 867509"/>
                  <a:gd name="connsiteX51" fmla="*/ 518506 w 868457"/>
                  <a:gd name="connsiteY51" fmla="*/ 109528 h 867509"/>
                  <a:gd name="connsiteX52" fmla="*/ 485083 w 868457"/>
                  <a:gd name="connsiteY52" fmla="*/ 15582 h 867509"/>
                  <a:gd name="connsiteX53" fmla="*/ 385718 w 868457"/>
                  <a:gd name="connsiteY53" fmla="*/ 15582 h 867509"/>
                  <a:gd name="connsiteX54" fmla="*/ 352295 w 868457"/>
                  <a:gd name="connsiteY54" fmla="*/ 109528 h 867509"/>
                  <a:gd name="connsiteX55" fmla="*/ 160791 w 868457"/>
                  <a:gd name="connsiteY55" fmla="*/ 197150 h 867509"/>
                  <a:gd name="connsiteX56" fmla="*/ 59619 w 868457"/>
                  <a:gd name="connsiteY56" fmla="*/ 163727 h 867509"/>
                  <a:gd name="connsiteX57" fmla="*/ 2710 w 868457"/>
                  <a:gd name="connsiteY57" fmla="*/ 253156 h 867509"/>
                  <a:gd name="connsiteX58" fmla="*/ 74976 w 868457"/>
                  <a:gd name="connsiteY58" fmla="*/ 330842 h 867509"/>
                  <a:gd name="connsiteX59" fmla="*/ 74976 w 868457"/>
                  <a:gd name="connsiteY59" fmla="*/ 535896 h 867509"/>
                  <a:gd name="connsiteX60" fmla="*/ 0 w 868457"/>
                  <a:gd name="connsiteY60" fmla="*/ 621711 h 867509"/>
                  <a:gd name="connsiteX61" fmla="*/ 780469 w 868457"/>
                  <a:gd name="connsiteY61" fmla="*/ 188117 h 867509"/>
                  <a:gd name="connsiteX62" fmla="*/ 838282 w 868457"/>
                  <a:gd name="connsiteY62" fmla="*/ 245929 h 867509"/>
                  <a:gd name="connsiteX63" fmla="*/ 780469 w 868457"/>
                  <a:gd name="connsiteY63" fmla="*/ 303742 h 867509"/>
                  <a:gd name="connsiteX64" fmla="*/ 722657 w 868457"/>
                  <a:gd name="connsiteY64" fmla="*/ 245929 h 867509"/>
                  <a:gd name="connsiteX65" fmla="*/ 780469 w 868457"/>
                  <a:gd name="connsiteY65" fmla="*/ 188117 h 867509"/>
                  <a:gd name="connsiteX66" fmla="*/ 433594 w 868457"/>
                  <a:gd name="connsiteY66" fmla="*/ 29132 h 867509"/>
                  <a:gd name="connsiteX67" fmla="*/ 491407 w 868457"/>
                  <a:gd name="connsiteY67" fmla="*/ 86945 h 867509"/>
                  <a:gd name="connsiteX68" fmla="*/ 433594 w 868457"/>
                  <a:gd name="connsiteY68" fmla="*/ 144757 h 867509"/>
                  <a:gd name="connsiteX69" fmla="*/ 375782 w 868457"/>
                  <a:gd name="connsiteY69" fmla="*/ 86945 h 867509"/>
                  <a:gd name="connsiteX70" fmla="*/ 433594 w 868457"/>
                  <a:gd name="connsiteY70" fmla="*/ 29132 h 867509"/>
                  <a:gd name="connsiteX71" fmla="*/ 144531 w 868457"/>
                  <a:gd name="connsiteY71" fmla="*/ 621711 h 867509"/>
                  <a:gd name="connsiteX72" fmla="*/ 86719 w 868457"/>
                  <a:gd name="connsiteY72" fmla="*/ 679524 h 867509"/>
                  <a:gd name="connsiteX73" fmla="*/ 28906 w 868457"/>
                  <a:gd name="connsiteY73" fmla="*/ 621711 h 867509"/>
                  <a:gd name="connsiteX74" fmla="*/ 86719 w 868457"/>
                  <a:gd name="connsiteY74" fmla="*/ 563898 h 867509"/>
                  <a:gd name="connsiteX75" fmla="*/ 144531 w 868457"/>
                  <a:gd name="connsiteY75" fmla="*/ 621711 h 867509"/>
                  <a:gd name="connsiteX76" fmla="*/ 28906 w 868457"/>
                  <a:gd name="connsiteY76" fmla="*/ 245929 h 867509"/>
                  <a:gd name="connsiteX77" fmla="*/ 86719 w 868457"/>
                  <a:gd name="connsiteY77" fmla="*/ 188117 h 867509"/>
                  <a:gd name="connsiteX78" fmla="*/ 144531 w 868457"/>
                  <a:gd name="connsiteY78" fmla="*/ 245929 h 867509"/>
                  <a:gd name="connsiteX79" fmla="*/ 86719 w 868457"/>
                  <a:gd name="connsiteY79" fmla="*/ 303742 h 867509"/>
                  <a:gd name="connsiteX80" fmla="*/ 28906 w 868457"/>
                  <a:gd name="connsiteY80" fmla="*/ 245929 h 867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868457" h="867509">
                    <a:moveTo>
                      <a:pt x="0" y="621711"/>
                    </a:moveTo>
                    <a:cubicBezTo>
                      <a:pt x="0" y="659650"/>
                      <a:pt x="25293" y="693073"/>
                      <a:pt x="61426" y="704816"/>
                    </a:cubicBezTo>
                    <a:cubicBezTo>
                      <a:pt x="97559" y="716560"/>
                      <a:pt x="137304" y="702107"/>
                      <a:pt x="158984" y="670490"/>
                    </a:cubicBezTo>
                    <a:lnTo>
                      <a:pt x="350489" y="758113"/>
                    </a:lnTo>
                    <a:cubicBezTo>
                      <a:pt x="348682" y="765339"/>
                      <a:pt x="347779" y="772566"/>
                      <a:pt x="347779" y="780696"/>
                    </a:cubicBezTo>
                    <a:cubicBezTo>
                      <a:pt x="347779" y="813215"/>
                      <a:pt x="366748" y="843928"/>
                      <a:pt x="395655" y="858381"/>
                    </a:cubicBezTo>
                    <a:cubicBezTo>
                      <a:pt x="425464" y="872835"/>
                      <a:pt x="459790" y="870125"/>
                      <a:pt x="485987" y="850251"/>
                    </a:cubicBezTo>
                    <a:lnTo>
                      <a:pt x="468824" y="826765"/>
                    </a:lnTo>
                    <a:cubicBezTo>
                      <a:pt x="458887" y="833992"/>
                      <a:pt x="446240" y="838508"/>
                      <a:pt x="434497" y="838508"/>
                    </a:cubicBezTo>
                    <a:cubicBezTo>
                      <a:pt x="415528" y="838508"/>
                      <a:pt x="396558" y="828572"/>
                      <a:pt x="386621" y="812312"/>
                    </a:cubicBezTo>
                    <a:cubicBezTo>
                      <a:pt x="375782" y="796052"/>
                      <a:pt x="373975" y="775276"/>
                      <a:pt x="382105" y="758113"/>
                    </a:cubicBezTo>
                    <a:cubicBezTo>
                      <a:pt x="383912" y="754499"/>
                      <a:pt x="384815" y="749982"/>
                      <a:pt x="383008" y="746370"/>
                    </a:cubicBezTo>
                    <a:cubicBezTo>
                      <a:pt x="382105" y="742756"/>
                      <a:pt x="378491" y="739143"/>
                      <a:pt x="374878" y="737336"/>
                    </a:cubicBezTo>
                    <a:lnTo>
                      <a:pt x="171631" y="644294"/>
                    </a:lnTo>
                    <a:cubicBezTo>
                      <a:pt x="176148" y="628034"/>
                      <a:pt x="175244" y="611774"/>
                      <a:pt x="170727" y="595515"/>
                    </a:cubicBezTo>
                    <a:lnTo>
                      <a:pt x="282740" y="534089"/>
                    </a:lnTo>
                    <a:lnTo>
                      <a:pt x="269190" y="508796"/>
                    </a:lnTo>
                    <a:lnTo>
                      <a:pt x="158081" y="569318"/>
                    </a:lnTo>
                    <a:cubicBezTo>
                      <a:pt x="144531" y="551252"/>
                      <a:pt x="124658" y="539509"/>
                      <a:pt x="102978" y="535896"/>
                    </a:cubicBezTo>
                    <a:lnTo>
                      <a:pt x="102978" y="330842"/>
                    </a:lnTo>
                    <a:cubicBezTo>
                      <a:pt x="121045" y="328132"/>
                      <a:pt x="137304" y="319099"/>
                      <a:pt x="149951" y="306452"/>
                    </a:cubicBezTo>
                    <a:lnTo>
                      <a:pt x="270093" y="366974"/>
                    </a:lnTo>
                    <a:lnTo>
                      <a:pt x="282740" y="340778"/>
                    </a:lnTo>
                    <a:lnTo>
                      <a:pt x="166211" y="282966"/>
                    </a:lnTo>
                    <a:cubicBezTo>
                      <a:pt x="175244" y="263996"/>
                      <a:pt x="177051" y="243219"/>
                      <a:pt x="171631" y="223346"/>
                    </a:cubicBezTo>
                    <a:lnTo>
                      <a:pt x="363135" y="135724"/>
                    </a:lnTo>
                    <a:cubicBezTo>
                      <a:pt x="376685" y="155597"/>
                      <a:pt x="397461" y="168244"/>
                      <a:pt x="420044" y="172760"/>
                    </a:cubicBezTo>
                    <a:lnTo>
                      <a:pt x="420044" y="245929"/>
                    </a:lnTo>
                    <a:lnTo>
                      <a:pt x="448950" y="245929"/>
                    </a:lnTo>
                    <a:lnTo>
                      <a:pt x="448950" y="172760"/>
                    </a:lnTo>
                    <a:cubicBezTo>
                      <a:pt x="472437" y="169147"/>
                      <a:pt x="493213" y="155597"/>
                      <a:pt x="505860" y="135724"/>
                    </a:cubicBezTo>
                    <a:lnTo>
                      <a:pt x="697364" y="223346"/>
                    </a:lnTo>
                    <a:cubicBezTo>
                      <a:pt x="692847" y="239606"/>
                      <a:pt x="693751" y="255866"/>
                      <a:pt x="698267" y="272126"/>
                    </a:cubicBezTo>
                    <a:lnTo>
                      <a:pt x="586255" y="333551"/>
                    </a:lnTo>
                    <a:lnTo>
                      <a:pt x="599805" y="358844"/>
                    </a:lnTo>
                    <a:lnTo>
                      <a:pt x="710914" y="298322"/>
                    </a:lnTo>
                    <a:cubicBezTo>
                      <a:pt x="724463" y="316388"/>
                      <a:pt x="744337" y="328132"/>
                      <a:pt x="766017" y="331745"/>
                    </a:cubicBezTo>
                    <a:lnTo>
                      <a:pt x="766017" y="536799"/>
                    </a:lnTo>
                    <a:cubicBezTo>
                      <a:pt x="744337" y="540412"/>
                      <a:pt x="724463" y="552155"/>
                      <a:pt x="710914" y="570222"/>
                    </a:cubicBezTo>
                    <a:lnTo>
                      <a:pt x="734400" y="587385"/>
                    </a:lnTo>
                    <a:cubicBezTo>
                      <a:pt x="751563" y="564802"/>
                      <a:pt x="783179" y="557575"/>
                      <a:pt x="808473" y="571125"/>
                    </a:cubicBezTo>
                    <a:cubicBezTo>
                      <a:pt x="833766" y="584675"/>
                      <a:pt x="845509" y="614484"/>
                      <a:pt x="835572" y="641584"/>
                    </a:cubicBezTo>
                    <a:cubicBezTo>
                      <a:pt x="825636" y="668684"/>
                      <a:pt x="797633" y="684040"/>
                      <a:pt x="769629" y="678620"/>
                    </a:cubicBezTo>
                    <a:lnTo>
                      <a:pt x="764210" y="706623"/>
                    </a:lnTo>
                    <a:cubicBezTo>
                      <a:pt x="769629" y="707527"/>
                      <a:pt x="775953" y="708430"/>
                      <a:pt x="781373" y="708430"/>
                    </a:cubicBezTo>
                    <a:cubicBezTo>
                      <a:pt x="826539" y="708430"/>
                      <a:pt x="863575" y="674104"/>
                      <a:pt x="867189" y="628938"/>
                    </a:cubicBezTo>
                    <a:cubicBezTo>
                      <a:pt x="870802" y="583772"/>
                      <a:pt x="840089" y="544025"/>
                      <a:pt x="795826" y="535896"/>
                    </a:cubicBezTo>
                    <a:lnTo>
                      <a:pt x="795826" y="330842"/>
                    </a:lnTo>
                    <a:cubicBezTo>
                      <a:pt x="834669" y="324518"/>
                      <a:pt x="864478" y="291999"/>
                      <a:pt x="868092" y="253156"/>
                    </a:cubicBezTo>
                    <a:cubicBezTo>
                      <a:pt x="871705" y="213410"/>
                      <a:pt x="848219" y="177277"/>
                      <a:pt x="811183" y="163727"/>
                    </a:cubicBezTo>
                    <a:cubicBezTo>
                      <a:pt x="774146" y="150177"/>
                      <a:pt x="732594" y="163727"/>
                      <a:pt x="710010" y="197150"/>
                    </a:cubicBezTo>
                    <a:lnTo>
                      <a:pt x="518506" y="109528"/>
                    </a:lnTo>
                    <a:cubicBezTo>
                      <a:pt x="528443" y="74298"/>
                      <a:pt x="514893" y="37262"/>
                      <a:pt x="485083" y="15582"/>
                    </a:cubicBezTo>
                    <a:cubicBezTo>
                      <a:pt x="455274" y="-5194"/>
                      <a:pt x="415528" y="-5194"/>
                      <a:pt x="385718" y="15582"/>
                    </a:cubicBezTo>
                    <a:cubicBezTo>
                      <a:pt x="355908" y="36359"/>
                      <a:pt x="342359" y="74298"/>
                      <a:pt x="352295" y="109528"/>
                    </a:cubicBezTo>
                    <a:lnTo>
                      <a:pt x="160791" y="197150"/>
                    </a:lnTo>
                    <a:cubicBezTo>
                      <a:pt x="138208" y="164630"/>
                      <a:pt x="97559" y="151080"/>
                      <a:pt x="59619" y="163727"/>
                    </a:cubicBezTo>
                    <a:cubicBezTo>
                      <a:pt x="22583" y="177277"/>
                      <a:pt x="-904" y="213410"/>
                      <a:pt x="2710" y="253156"/>
                    </a:cubicBezTo>
                    <a:cubicBezTo>
                      <a:pt x="6323" y="292902"/>
                      <a:pt x="36133" y="324518"/>
                      <a:pt x="74976" y="330842"/>
                    </a:cubicBezTo>
                    <a:lnTo>
                      <a:pt x="74976" y="535896"/>
                    </a:lnTo>
                    <a:cubicBezTo>
                      <a:pt x="30713" y="543122"/>
                      <a:pt x="0" y="579255"/>
                      <a:pt x="0" y="621711"/>
                    </a:cubicBezTo>
                    <a:close/>
                    <a:moveTo>
                      <a:pt x="780469" y="188117"/>
                    </a:moveTo>
                    <a:cubicBezTo>
                      <a:pt x="812086" y="188117"/>
                      <a:pt x="838282" y="214313"/>
                      <a:pt x="838282" y="245929"/>
                    </a:cubicBezTo>
                    <a:cubicBezTo>
                      <a:pt x="838282" y="277545"/>
                      <a:pt x="812086" y="303742"/>
                      <a:pt x="780469" y="303742"/>
                    </a:cubicBezTo>
                    <a:cubicBezTo>
                      <a:pt x="748853" y="303742"/>
                      <a:pt x="722657" y="277545"/>
                      <a:pt x="722657" y="245929"/>
                    </a:cubicBezTo>
                    <a:cubicBezTo>
                      <a:pt x="722657" y="213410"/>
                      <a:pt x="748853" y="188117"/>
                      <a:pt x="780469" y="188117"/>
                    </a:cubicBezTo>
                    <a:close/>
                    <a:moveTo>
                      <a:pt x="433594" y="29132"/>
                    </a:moveTo>
                    <a:cubicBezTo>
                      <a:pt x="465211" y="29132"/>
                      <a:pt x="491407" y="55329"/>
                      <a:pt x="491407" y="86945"/>
                    </a:cubicBezTo>
                    <a:cubicBezTo>
                      <a:pt x="491407" y="118561"/>
                      <a:pt x="465211" y="144757"/>
                      <a:pt x="433594" y="144757"/>
                    </a:cubicBezTo>
                    <a:cubicBezTo>
                      <a:pt x="401978" y="144757"/>
                      <a:pt x="375782" y="118561"/>
                      <a:pt x="375782" y="86945"/>
                    </a:cubicBezTo>
                    <a:cubicBezTo>
                      <a:pt x="375782" y="55329"/>
                      <a:pt x="401978" y="29132"/>
                      <a:pt x="433594" y="29132"/>
                    </a:cubicBezTo>
                    <a:close/>
                    <a:moveTo>
                      <a:pt x="144531" y="621711"/>
                    </a:moveTo>
                    <a:cubicBezTo>
                      <a:pt x="144531" y="653328"/>
                      <a:pt x="118335" y="679524"/>
                      <a:pt x="86719" y="679524"/>
                    </a:cubicBezTo>
                    <a:cubicBezTo>
                      <a:pt x="55102" y="679524"/>
                      <a:pt x="28906" y="653328"/>
                      <a:pt x="28906" y="621711"/>
                    </a:cubicBezTo>
                    <a:cubicBezTo>
                      <a:pt x="28906" y="590095"/>
                      <a:pt x="55102" y="563898"/>
                      <a:pt x="86719" y="563898"/>
                    </a:cubicBezTo>
                    <a:cubicBezTo>
                      <a:pt x="118335" y="563898"/>
                      <a:pt x="144531" y="589191"/>
                      <a:pt x="144531" y="621711"/>
                    </a:cubicBezTo>
                    <a:close/>
                    <a:moveTo>
                      <a:pt x="28906" y="245929"/>
                    </a:moveTo>
                    <a:cubicBezTo>
                      <a:pt x="28906" y="214313"/>
                      <a:pt x="55102" y="188117"/>
                      <a:pt x="86719" y="188117"/>
                    </a:cubicBezTo>
                    <a:cubicBezTo>
                      <a:pt x="118335" y="188117"/>
                      <a:pt x="144531" y="214313"/>
                      <a:pt x="144531" y="245929"/>
                    </a:cubicBezTo>
                    <a:cubicBezTo>
                      <a:pt x="144531" y="277545"/>
                      <a:pt x="118335" y="303742"/>
                      <a:pt x="86719" y="303742"/>
                    </a:cubicBezTo>
                    <a:cubicBezTo>
                      <a:pt x="55102" y="303742"/>
                      <a:pt x="28906" y="277545"/>
                      <a:pt x="28906" y="24592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0" name="Freeform 19">
                <a:extLst>
                  <a:ext uri="{FF2B5EF4-FFF2-40B4-BE49-F238E27FC236}">
                    <a16:creationId xmlns:a16="http://schemas.microsoft.com/office/drawing/2014/main" id="{694759EA-1102-B5F7-D71A-629FDBC92C94}"/>
                  </a:ext>
                </a:extLst>
              </p:cNvPr>
              <p:cNvSpPr/>
              <p:nvPr/>
            </p:nvSpPr>
            <p:spPr>
              <a:xfrm>
                <a:off x="7618928" y="1129902"/>
                <a:ext cx="144531" cy="144531"/>
              </a:xfrm>
              <a:custGeom>
                <a:avLst/>
                <a:gdLst>
                  <a:gd name="connsiteX0" fmla="*/ 72266 w 144531"/>
                  <a:gd name="connsiteY0" fmla="*/ 0 h 144531"/>
                  <a:gd name="connsiteX1" fmla="*/ 0 w 144531"/>
                  <a:gd name="connsiteY1" fmla="*/ 72266 h 144531"/>
                  <a:gd name="connsiteX2" fmla="*/ 72266 w 144531"/>
                  <a:gd name="connsiteY2" fmla="*/ 144531 h 144531"/>
                  <a:gd name="connsiteX3" fmla="*/ 144531 w 144531"/>
                  <a:gd name="connsiteY3" fmla="*/ 72266 h 144531"/>
                  <a:gd name="connsiteX4" fmla="*/ 72266 w 144531"/>
                  <a:gd name="connsiteY4" fmla="*/ 0 h 144531"/>
                  <a:gd name="connsiteX5" fmla="*/ 72266 w 144531"/>
                  <a:gd name="connsiteY5" fmla="*/ 115626 h 144531"/>
                  <a:gd name="connsiteX6" fmla="*/ 28906 w 144531"/>
                  <a:gd name="connsiteY6" fmla="*/ 72266 h 144531"/>
                  <a:gd name="connsiteX7" fmla="*/ 72266 w 144531"/>
                  <a:gd name="connsiteY7" fmla="*/ 28906 h 144531"/>
                  <a:gd name="connsiteX8" fmla="*/ 115625 w 144531"/>
                  <a:gd name="connsiteY8" fmla="*/ 72266 h 144531"/>
                  <a:gd name="connsiteX9" fmla="*/ 72266 w 144531"/>
                  <a:gd name="connsiteY9" fmla="*/ 115626 h 14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531" h="144531">
                    <a:moveTo>
                      <a:pt x="72266" y="0"/>
                    </a:moveTo>
                    <a:cubicBezTo>
                      <a:pt x="32519" y="0"/>
                      <a:pt x="0" y="32520"/>
                      <a:pt x="0" y="72266"/>
                    </a:cubicBezTo>
                    <a:cubicBezTo>
                      <a:pt x="0" y="112012"/>
                      <a:pt x="32519" y="144531"/>
                      <a:pt x="72266" y="144531"/>
                    </a:cubicBezTo>
                    <a:cubicBezTo>
                      <a:pt x="112012" y="144531"/>
                      <a:pt x="144531" y="112012"/>
                      <a:pt x="144531" y="72266"/>
                    </a:cubicBezTo>
                    <a:cubicBezTo>
                      <a:pt x="144531" y="31616"/>
                      <a:pt x="112012" y="0"/>
                      <a:pt x="72266" y="0"/>
                    </a:cubicBezTo>
                    <a:close/>
                    <a:moveTo>
                      <a:pt x="72266" y="115626"/>
                    </a:moveTo>
                    <a:cubicBezTo>
                      <a:pt x="48779" y="115626"/>
                      <a:pt x="28906" y="96656"/>
                      <a:pt x="28906" y="72266"/>
                    </a:cubicBezTo>
                    <a:cubicBezTo>
                      <a:pt x="28906" y="48780"/>
                      <a:pt x="47876" y="28906"/>
                      <a:pt x="72266" y="28906"/>
                    </a:cubicBezTo>
                    <a:cubicBezTo>
                      <a:pt x="96655" y="28906"/>
                      <a:pt x="115625" y="47876"/>
                      <a:pt x="115625" y="72266"/>
                    </a:cubicBezTo>
                    <a:cubicBezTo>
                      <a:pt x="115625" y="95752"/>
                      <a:pt x="96655" y="115626"/>
                      <a:pt x="72266" y="11562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1" name="Freeform 20">
                <a:extLst>
                  <a:ext uri="{FF2B5EF4-FFF2-40B4-BE49-F238E27FC236}">
                    <a16:creationId xmlns:a16="http://schemas.microsoft.com/office/drawing/2014/main" id="{8A7C4D6E-015C-470C-AD4A-83BD7D8E2C98}"/>
                  </a:ext>
                </a:extLst>
              </p:cNvPr>
              <p:cNvSpPr/>
              <p:nvPr/>
            </p:nvSpPr>
            <p:spPr>
              <a:xfrm>
                <a:off x="7531306" y="1043183"/>
                <a:ext cx="317969" cy="317065"/>
              </a:xfrm>
              <a:custGeom>
                <a:avLst/>
                <a:gdLst>
                  <a:gd name="connsiteX0" fmla="*/ 27100 w 317969"/>
                  <a:gd name="connsiteY0" fmla="*/ 250220 h 317065"/>
                  <a:gd name="connsiteX1" fmla="*/ 67749 w 317969"/>
                  <a:gd name="connsiteY1" fmla="*/ 290870 h 317065"/>
                  <a:gd name="connsiteX2" fmla="*/ 88525 w 317969"/>
                  <a:gd name="connsiteY2" fmla="*/ 290870 h 317065"/>
                  <a:gd name="connsiteX3" fmla="*/ 103882 w 317969"/>
                  <a:gd name="connsiteY3" fmla="*/ 275513 h 317065"/>
                  <a:gd name="connsiteX4" fmla="*/ 116528 w 317969"/>
                  <a:gd name="connsiteY4" fmla="*/ 280933 h 317065"/>
                  <a:gd name="connsiteX5" fmla="*/ 116528 w 317969"/>
                  <a:gd name="connsiteY5" fmla="*/ 302613 h 317065"/>
                  <a:gd name="connsiteX6" fmla="*/ 130982 w 317969"/>
                  <a:gd name="connsiteY6" fmla="*/ 317066 h 317065"/>
                  <a:gd name="connsiteX7" fmla="*/ 174341 w 317969"/>
                  <a:gd name="connsiteY7" fmla="*/ 317066 h 317065"/>
                  <a:gd name="connsiteX8" fmla="*/ 174341 w 317969"/>
                  <a:gd name="connsiteY8" fmla="*/ 289063 h 317065"/>
                  <a:gd name="connsiteX9" fmla="*/ 145435 w 317969"/>
                  <a:gd name="connsiteY9" fmla="*/ 289063 h 317065"/>
                  <a:gd name="connsiteX10" fmla="*/ 145435 w 317969"/>
                  <a:gd name="connsiteY10" fmla="*/ 270996 h 317065"/>
                  <a:gd name="connsiteX11" fmla="*/ 134595 w 317969"/>
                  <a:gd name="connsiteY11" fmla="*/ 257447 h 317065"/>
                  <a:gd name="connsiteX12" fmla="*/ 108399 w 317969"/>
                  <a:gd name="connsiteY12" fmla="*/ 246607 h 317065"/>
                  <a:gd name="connsiteX13" fmla="*/ 91235 w 317969"/>
                  <a:gd name="connsiteY13" fmla="*/ 249317 h 317065"/>
                  <a:gd name="connsiteX14" fmla="*/ 78589 w 317969"/>
                  <a:gd name="connsiteY14" fmla="*/ 261963 h 317065"/>
                  <a:gd name="connsiteX15" fmla="*/ 57812 w 317969"/>
                  <a:gd name="connsiteY15" fmla="*/ 241187 h 317065"/>
                  <a:gd name="connsiteX16" fmla="*/ 70459 w 317969"/>
                  <a:gd name="connsiteY16" fmla="*/ 228540 h 317065"/>
                  <a:gd name="connsiteX17" fmla="*/ 73169 w 317969"/>
                  <a:gd name="connsiteY17" fmla="*/ 211377 h 317065"/>
                  <a:gd name="connsiteX18" fmla="*/ 62329 w 317969"/>
                  <a:gd name="connsiteY18" fmla="*/ 185181 h 317065"/>
                  <a:gd name="connsiteX19" fmla="*/ 48779 w 317969"/>
                  <a:gd name="connsiteY19" fmla="*/ 174341 h 317065"/>
                  <a:gd name="connsiteX20" fmla="*/ 30713 w 317969"/>
                  <a:gd name="connsiteY20" fmla="*/ 174341 h 317065"/>
                  <a:gd name="connsiteX21" fmla="*/ 30713 w 317969"/>
                  <a:gd name="connsiteY21" fmla="*/ 144531 h 317065"/>
                  <a:gd name="connsiteX22" fmla="*/ 48779 w 317969"/>
                  <a:gd name="connsiteY22" fmla="*/ 144531 h 317065"/>
                  <a:gd name="connsiteX23" fmla="*/ 62329 w 317969"/>
                  <a:gd name="connsiteY23" fmla="*/ 133691 h 317065"/>
                  <a:gd name="connsiteX24" fmla="*/ 73169 w 317969"/>
                  <a:gd name="connsiteY24" fmla="*/ 107495 h 317065"/>
                  <a:gd name="connsiteX25" fmla="*/ 70459 w 317969"/>
                  <a:gd name="connsiteY25" fmla="*/ 90332 h 317065"/>
                  <a:gd name="connsiteX26" fmla="*/ 57812 w 317969"/>
                  <a:gd name="connsiteY26" fmla="*/ 77685 h 317065"/>
                  <a:gd name="connsiteX27" fmla="*/ 78589 w 317969"/>
                  <a:gd name="connsiteY27" fmla="*/ 56909 h 317065"/>
                  <a:gd name="connsiteX28" fmla="*/ 91235 w 317969"/>
                  <a:gd name="connsiteY28" fmla="*/ 69556 h 317065"/>
                  <a:gd name="connsiteX29" fmla="*/ 108399 w 317969"/>
                  <a:gd name="connsiteY29" fmla="*/ 72266 h 317065"/>
                  <a:gd name="connsiteX30" fmla="*/ 134595 w 317969"/>
                  <a:gd name="connsiteY30" fmla="*/ 61426 h 317065"/>
                  <a:gd name="connsiteX31" fmla="*/ 145435 w 317969"/>
                  <a:gd name="connsiteY31" fmla="*/ 47876 h 317065"/>
                  <a:gd name="connsiteX32" fmla="*/ 145435 w 317969"/>
                  <a:gd name="connsiteY32" fmla="*/ 29809 h 317065"/>
                  <a:gd name="connsiteX33" fmla="*/ 174341 w 317969"/>
                  <a:gd name="connsiteY33" fmla="*/ 29809 h 317065"/>
                  <a:gd name="connsiteX34" fmla="*/ 174341 w 317969"/>
                  <a:gd name="connsiteY34" fmla="*/ 47876 h 317065"/>
                  <a:gd name="connsiteX35" fmla="*/ 185181 w 317969"/>
                  <a:gd name="connsiteY35" fmla="*/ 61426 h 317065"/>
                  <a:gd name="connsiteX36" fmla="*/ 211377 w 317969"/>
                  <a:gd name="connsiteY36" fmla="*/ 72266 h 317065"/>
                  <a:gd name="connsiteX37" fmla="*/ 228540 w 317969"/>
                  <a:gd name="connsiteY37" fmla="*/ 69556 h 317065"/>
                  <a:gd name="connsiteX38" fmla="*/ 241187 w 317969"/>
                  <a:gd name="connsiteY38" fmla="*/ 56909 h 317065"/>
                  <a:gd name="connsiteX39" fmla="*/ 261963 w 317969"/>
                  <a:gd name="connsiteY39" fmla="*/ 77685 h 317065"/>
                  <a:gd name="connsiteX40" fmla="*/ 249317 w 317969"/>
                  <a:gd name="connsiteY40" fmla="*/ 90332 h 317065"/>
                  <a:gd name="connsiteX41" fmla="*/ 246607 w 317969"/>
                  <a:gd name="connsiteY41" fmla="*/ 107495 h 317065"/>
                  <a:gd name="connsiteX42" fmla="*/ 257447 w 317969"/>
                  <a:gd name="connsiteY42" fmla="*/ 133691 h 317065"/>
                  <a:gd name="connsiteX43" fmla="*/ 270996 w 317969"/>
                  <a:gd name="connsiteY43" fmla="*/ 144531 h 317065"/>
                  <a:gd name="connsiteX44" fmla="*/ 289063 w 317969"/>
                  <a:gd name="connsiteY44" fmla="*/ 144531 h 317065"/>
                  <a:gd name="connsiteX45" fmla="*/ 289063 w 317969"/>
                  <a:gd name="connsiteY45" fmla="*/ 187891 h 317065"/>
                  <a:gd name="connsiteX46" fmla="*/ 317969 w 317969"/>
                  <a:gd name="connsiteY46" fmla="*/ 187891 h 317065"/>
                  <a:gd name="connsiteX47" fmla="*/ 317969 w 317969"/>
                  <a:gd name="connsiteY47" fmla="*/ 130079 h 317065"/>
                  <a:gd name="connsiteX48" fmla="*/ 303516 w 317969"/>
                  <a:gd name="connsiteY48" fmla="*/ 115625 h 317065"/>
                  <a:gd name="connsiteX49" fmla="*/ 281836 w 317969"/>
                  <a:gd name="connsiteY49" fmla="*/ 115625 h 317065"/>
                  <a:gd name="connsiteX50" fmla="*/ 276416 w 317969"/>
                  <a:gd name="connsiteY50" fmla="*/ 102979 h 317065"/>
                  <a:gd name="connsiteX51" fmla="*/ 291773 w 317969"/>
                  <a:gd name="connsiteY51" fmla="*/ 87622 h 317065"/>
                  <a:gd name="connsiteX52" fmla="*/ 291773 w 317969"/>
                  <a:gd name="connsiteY52" fmla="*/ 66846 h 317065"/>
                  <a:gd name="connsiteX53" fmla="*/ 251123 w 317969"/>
                  <a:gd name="connsiteY53" fmla="*/ 26197 h 317065"/>
                  <a:gd name="connsiteX54" fmla="*/ 230347 w 317969"/>
                  <a:gd name="connsiteY54" fmla="*/ 26197 h 317065"/>
                  <a:gd name="connsiteX55" fmla="*/ 214990 w 317969"/>
                  <a:gd name="connsiteY55" fmla="*/ 41553 h 317065"/>
                  <a:gd name="connsiteX56" fmla="*/ 202344 w 317969"/>
                  <a:gd name="connsiteY56" fmla="*/ 36133 h 317065"/>
                  <a:gd name="connsiteX57" fmla="*/ 202344 w 317969"/>
                  <a:gd name="connsiteY57" fmla="*/ 14453 h 317065"/>
                  <a:gd name="connsiteX58" fmla="*/ 187891 w 317969"/>
                  <a:gd name="connsiteY58" fmla="*/ 0 h 317065"/>
                  <a:gd name="connsiteX59" fmla="*/ 130078 w 317969"/>
                  <a:gd name="connsiteY59" fmla="*/ 0 h 317065"/>
                  <a:gd name="connsiteX60" fmla="*/ 115625 w 317969"/>
                  <a:gd name="connsiteY60" fmla="*/ 14453 h 317065"/>
                  <a:gd name="connsiteX61" fmla="*/ 115625 w 317969"/>
                  <a:gd name="connsiteY61" fmla="*/ 36133 h 317065"/>
                  <a:gd name="connsiteX62" fmla="*/ 102978 w 317969"/>
                  <a:gd name="connsiteY62" fmla="*/ 41553 h 317065"/>
                  <a:gd name="connsiteX63" fmla="*/ 87622 w 317969"/>
                  <a:gd name="connsiteY63" fmla="*/ 26197 h 317065"/>
                  <a:gd name="connsiteX64" fmla="*/ 66845 w 317969"/>
                  <a:gd name="connsiteY64" fmla="*/ 26197 h 317065"/>
                  <a:gd name="connsiteX65" fmla="*/ 26196 w 317969"/>
                  <a:gd name="connsiteY65" fmla="*/ 66846 h 317065"/>
                  <a:gd name="connsiteX66" fmla="*/ 26196 w 317969"/>
                  <a:gd name="connsiteY66" fmla="*/ 87622 h 317065"/>
                  <a:gd name="connsiteX67" fmla="*/ 41553 w 317969"/>
                  <a:gd name="connsiteY67" fmla="*/ 102979 h 317065"/>
                  <a:gd name="connsiteX68" fmla="*/ 36133 w 317969"/>
                  <a:gd name="connsiteY68" fmla="*/ 115625 h 317065"/>
                  <a:gd name="connsiteX69" fmla="*/ 14453 w 317969"/>
                  <a:gd name="connsiteY69" fmla="*/ 115625 h 317065"/>
                  <a:gd name="connsiteX70" fmla="*/ 0 w 317969"/>
                  <a:gd name="connsiteY70" fmla="*/ 130079 h 317065"/>
                  <a:gd name="connsiteX71" fmla="*/ 0 w 317969"/>
                  <a:gd name="connsiteY71" fmla="*/ 187891 h 317065"/>
                  <a:gd name="connsiteX72" fmla="*/ 14453 w 317969"/>
                  <a:gd name="connsiteY72" fmla="*/ 202344 h 317065"/>
                  <a:gd name="connsiteX73" fmla="*/ 36133 w 317969"/>
                  <a:gd name="connsiteY73" fmla="*/ 202344 h 317065"/>
                  <a:gd name="connsiteX74" fmla="*/ 41553 w 317969"/>
                  <a:gd name="connsiteY74" fmla="*/ 214990 h 317065"/>
                  <a:gd name="connsiteX75" fmla="*/ 26196 w 317969"/>
                  <a:gd name="connsiteY75" fmla="*/ 230347 h 317065"/>
                  <a:gd name="connsiteX76" fmla="*/ 27100 w 317969"/>
                  <a:gd name="connsiteY76" fmla="*/ 250220 h 31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317969" h="317065">
                    <a:moveTo>
                      <a:pt x="27100" y="250220"/>
                    </a:moveTo>
                    <a:lnTo>
                      <a:pt x="67749" y="290870"/>
                    </a:lnTo>
                    <a:cubicBezTo>
                      <a:pt x="73169" y="296289"/>
                      <a:pt x="82202" y="296289"/>
                      <a:pt x="88525" y="290870"/>
                    </a:cubicBezTo>
                    <a:lnTo>
                      <a:pt x="103882" y="275513"/>
                    </a:lnTo>
                    <a:cubicBezTo>
                      <a:pt x="108399" y="277320"/>
                      <a:pt x="112012" y="279127"/>
                      <a:pt x="116528" y="280933"/>
                    </a:cubicBezTo>
                    <a:lnTo>
                      <a:pt x="116528" y="302613"/>
                    </a:lnTo>
                    <a:cubicBezTo>
                      <a:pt x="116528" y="310743"/>
                      <a:pt x="122852" y="317066"/>
                      <a:pt x="130982" y="317066"/>
                    </a:cubicBezTo>
                    <a:lnTo>
                      <a:pt x="174341" y="317066"/>
                    </a:lnTo>
                    <a:lnTo>
                      <a:pt x="174341" y="289063"/>
                    </a:lnTo>
                    <a:lnTo>
                      <a:pt x="145435" y="289063"/>
                    </a:lnTo>
                    <a:lnTo>
                      <a:pt x="145435" y="270996"/>
                    </a:lnTo>
                    <a:cubicBezTo>
                      <a:pt x="145435" y="264673"/>
                      <a:pt x="140918" y="258350"/>
                      <a:pt x="134595" y="257447"/>
                    </a:cubicBezTo>
                    <a:cubicBezTo>
                      <a:pt x="125561" y="254737"/>
                      <a:pt x="116528" y="251123"/>
                      <a:pt x="108399" y="246607"/>
                    </a:cubicBezTo>
                    <a:cubicBezTo>
                      <a:pt x="102978" y="242994"/>
                      <a:pt x="95752" y="243897"/>
                      <a:pt x="91235" y="249317"/>
                    </a:cubicBezTo>
                    <a:lnTo>
                      <a:pt x="78589" y="261963"/>
                    </a:lnTo>
                    <a:lnTo>
                      <a:pt x="57812" y="241187"/>
                    </a:lnTo>
                    <a:lnTo>
                      <a:pt x="70459" y="228540"/>
                    </a:lnTo>
                    <a:cubicBezTo>
                      <a:pt x="74976" y="224024"/>
                      <a:pt x="75879" y="216797"/>
                      <a:pt x="73169" y="211377"/>
                    </a:cubicBezTo>
                    <a:cubicBezTo>
                      <a:pt x="68652" y="203247"/>
                      <a:pt x="65039" y="194214"/>
                      <a:pt x="62329" y="185181"/>
                    </a:cubicBezTo>
                    <a:cubicBezTo>
                      <a:pt x="60523" y="178858"/>
                      <a:pt x="55102" y="174341"/>
                      <a:pt x="48779" y="174341"/>
                    </a:cubicBezTo>
                    <a:lnTo>
                      <a:pt x="30713" y="174341"/>
                    </a:lnTo>
                    <a:lnTo>
                      <a:pt x="30713" y="144531"/>
                    </a:lnTo>
                    <a:lnTo>
                      <a:pt x="48779" y="144531"/>
                    </a:lnTo>
                    <a:cubicBezTo>
                      <a:pt x="55102" y="144531"/>
                      <a:pt x="61426" y="140015"/>
                      <a:pt x="62329" y="133691"/>
                    </a:cubicBezTo>
                    <a:cubicBezTo>
                      <a:pt x="65039" y="124658"/>
                      <a:pt x="68652" y="115625"/>
                      <a:pt x="73169" y="107495"/>
                    </a:cubicBezTo>
                    <a:cubicBezTo>
                      <a:pt x="76782" y="102075"/>
                      <a:pt x="75879" y="94849"/>
                      <a:pt x="70459" y="90332"/>
                    </a:cubicBezTo>
                    <a:lnTo>
                      <a:pt x="57812" y="77685"/>
                    </a:lnTo>
                    <a:lnTo>
                      <a:pt x="78589" y="56909"/>
                    </a:lnTo>
                    <a:lnTo>
                      <a:pt x="91235" y="69556"/>
                    </a:lnTo>
                    <a:cubicBezTo>
                      <a:pt x="95752" y="74072"/>
                      <a:pt x="102978" y="74976"/>
                      <a:pt x="108399" y="72266"/>
                    </a:cubicBezTo>
                    <a:cubicBezTo>
                      <a:pt x="116528" y="67749"/>
                      <a:pt x="125561" y="64136"/>
                      <a:pt x="134595" y="61426"/>
                    </a:cubicBezTo>
                    <a:cubicBezTo>
                      <a:pt x="140918" y="59619"/>
                      <a:pt x="145435" y="54199"/>
                      <a:pt x="145435" y="47876"/>
                    </a:cubicBezTo>
                    <a:lnTo>
                      <a:pt x="145435" y="29809"/>
                    </a:lnTo>
                    <a:lnTo>
                      <a:pt x="174341" y="29809"/>
                    </a:lnTo>
                    <a:lnTo>
                      <a:pt x="174341" y="47876"/>
                    </a:lnTo>
                    <a:cubicBezTo>
                      <a:pt x="174341" y="54199"/>
                      <a:pt x="178858" y="60523"/>
                      <a:pt x="185181" y="61426"/>
                    </a:cubicBezTo>
                    <a:cubicBezTo>
                      <a:pt x="194214" y="64136"/>
                      <a:pt x="203247" y="67749"/>
                      <a:pt x="211377" y="72266"/>
                    </a:cubicBezTo>
                    <a:cubicBezTo>
                      <a:pt x="216797" y="75879"/>
                      <a:pt x="224024" y="74976"/>
                      <a:pt x="228540" y="69556"/>
                    </a:cubicBezTo>
                    <a:lnTo>
                      <a:pt x="241187" y="56909"/>
                    </a:lnTo>
                    <a:lnTo>
                      <a:pt x="261963" y="77685"/>
                    </a:lnTo>
                    <a:lnTo>
                      <a:pt x="249317" y="90332"/>
                    </a:lnTo>
                    <a:cubicBezTo>
                      <a:pt x="244800" y="94849"/>
                      <a:pt x="243897" y="102075"/>
                      <a:pt x="246607" y="107495"/>
                    </a:cubicBezTo>
                    <a:cubicBezTo>
                      <a:pt x="251123" y="115625"/>
                      <a:pt x="254737" y="124658"/>
                      <a:pt x="257447" y="133691"/>
                    </a:cubicBezTo>
                    <a:cubicBezTo>
                      <a:pt x="259253" y="140015"/>
                      <a:pt x="264673" y="144531"/>
                      <a:pt x="270996" y="144531"/>
                    </a:cubicBezTo>
                    <a:lnTo>
                      <a:pt x="289063" y="144531"/>
                    </a:lnTo>
                    <a:lnTo>
                      <a:pt x="289063" y="187891"/>
                    </a:lnTo>
                    <a:lnTo>
                      <a:pt x="317969" y="187891"/>
                    </a:lnTo>
                    <a:lnTo>
                      <a:pt x="317969" y="130079"/>
                    </a:lnTo>
                    <a:cubicBezTo>
                      <a:pt x="317969" y="121948"/>
                      <a:pt x="311646" y="115625"/>
                      <a:pt x="303516" y="115625"/>
                    </a:cubicBezTo>
                    <a:lnTo>
                      <a:pt x="281836" y="115625"/>
                    </a:lnTo>
                    <a:cubicBezTo>
                      <a:pt x="280030" y="111108"/>
                      <a:pt x="278223" y="107495"/>
                      <a:pt x="276416" y="102979"/>
                    </a:cubicBezTo>
                    <a:lnTo>
                      <a:pt x="291773" y="87622"/>
                    </a:lnTo>
                    <a:cubicBezTo>
                      <a:pt x="297192" y="82202"/>
                      <a:pt x="297192" y="73169"/>
                      <a:pt x="291773" y="66846"/>
                    </a:cubicBezTo>
                    <a:lnTo>
                      <a:pt x="251123" y="26197"/>
                    </a:lnTo>
                    <a:cubicBezTo>
                      <a:pt x="245704" y="20776"/>
                      <a:pt x="236670" y="20776"/>
                      <a:pt x="230347" y="26197"/>
                    </a:cubicBezTo>
                    <a:lnTo>
                      <a:pt x="214990" y="41553"/>
                    </a:lnTo>
                    <a:cubicBezTo>
                      <a:pt x="210474" y="39746"/>
                      <a:pt x="206860" y="37940"/>
                      <a:pt x="202344" y="36133"/>
                    </a:cubicBezTo>
                    <a:lnTo>
                      <a:pt x="202344" y="14453"/>
                    </a:lnTo>
                    <a:cubicBezTo>
                      <a:pt x="202344" y="6323"/>
                      <a:pt x="196021" y="0"/>
                      <a:pt x="187891" y="0"/>
                    </a:cubicBezTo>
                    <a:lnTo>
                      <a:pt x="130078" y="0"/>
                    </a:lnTo>
                    <a:cubicBezTo>
                      <a:pt x="121948" y="0"/>
                      <a:pt x="115625" y="6323"/>
                      <a:pt x="115625" y="14453"/>
                    </a:cubicBezTo>
                    <a:lnTo>
                      <a:pt x="115625" y="36133"/>
                    </a:lnTo>
                    <a:cubicBezTo>
                      <a:pt x="111108" y="37940"/>
                      <a:pt x="107495" y="39746"/>
                      <a:pt x="102978" y="41553"/>
                    </a:cubicBezTo>
                    <a:lnTo>
                      <a:pt x="87622" y="26197"/>
                    </a:lnTo>
                    <a:cubicBezTo>
                      <a:pt x="82202" y="20776"/>
                      <a:pt x="73169" y="20776"/>
                      <a:pt x="66845" y="26197"/>
                    </a:cubicBezTo>
                    <a:lnTo>
                      <a:pt x="26196" y="66846"/>
                    </a:lnTo>
                    <a:cubicBezTo>
                      <a:pt x="20776" y="72266"/>
                      <a:pt x="20776" y="81299"/>
                      <a:pt x="26196" y="87622"/>
                    </a:cubicBezTo>
                    <a:lnTo>
                      <a:pt x="41553" y="102979"/>
                    </a:lnTo>
                    <a:cubicBezTo>
                      <a:pt x="39746" y="107495"/>
                      <a:pt x="37940" y="111108"/>
                      <a:pt x="36133" y="115625"/>
                    </a:cubicBezTo>
                    <a:lnTo>
                      <a:pt x="14453" y="115625"/>
                    </a:lnTo>
                    <a:cubicBezTo>
                      <a:pt x="6323" y="115625"/>
                      <a:pt x="0" y="121948"/>
                      <a:pt x="0" y="130079"/>
                    </a:cubicBezTo>
                    <a:lnTo>
                      <a:pt x="0" y="187891"/>
                    </a:lnTo>
                    <a:cubicBezTo>
                      <a:pt x="0" y="196021"/>
                      <a:pt x="6323" y="202344"/>
                      <a:pt x="14453" y="202344"/>
                    </a:cubicBezTo>
                    <a:lnTo>
                      <a:pt x="36133" y="202344"/>
                    </a:lnTo>
                    <a:cubicBezTo>
                      <a:pt x="37940" y="206861"/>
                      <a:pt x="39746" y="210474"/>
                      <a:pt x="41553" y="214990"/>
                    </a:cubicBezTo>
                    <a:lnTo>
                      <a:pt x="26196" y="230347"/>
                    </a:lnTo>
                    <a:cubicBezTo>
                      <a:pt x="21679" y="235767"/>
                      <a:pt x="21679" y="244800"/>
                      <a:pt x="27100" y="25022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2" name="Freeform 21">
                <a:extLst>
                  <a:ext uri="{FF2B5EF4-FFF2-40B4-BE49-F238E27FC236}">
                    <a16:creationId xmlns:a16="http://schemas.microsoft.com/office/drawing/2014/main" id="{F55AEEDB-6A0B-063B-3AEF-5E00A3104F41}"/>
                  </a:ext>
                </a:extLst>
              </p:cNvPr>
              <p:cNvSpPr/>
              <p:nvPr/>
            </p:nvSpPr>
            <p:spPr>
              <a:xfrm>
                <a:off x="7843855" y="1268111"/>
                <a:ext cx="113818" cy="76782"/>
              </a:xfrm>
              <a:custGeom>
                <a:avLst/>
                <a:gdLst>
                  <a:gd name="connsiteX0" fmla="*/ 0 w 113818"/>
                  <a:gd name="connsiteY0" fmla="*/ 26196 h 76782"/>
                  <a:gd name="connsiteX1" fmla="*/ 12647 w 113818"/>
                  <a:gd name="connsiteY1" fmla="*/ 0 h 76782"/>
                  <a:gd name="connsiteX2" fmla="*/ 113819 w 113818"/>
                  <a:gd name="connsiteY2" fmla="*/ 50586 h 76782"/>
                  <a:gd name="connsiteX3" fmla="*/ 101172 w 113818"/>
                  <a:gd name="connsiteY3" fmla="*/ 76782 h 76782"/>
                  <a:gd name="connsiteX4" fmla="*/ 0 w 113818"/>
                  <a:gd name="connsiteY4" fmla="*/ 26196 h 767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818" h="76782">
                    <a:moveTo>
                      <a:pt x="0" y="26196"/>
                    </a:moveTo>
                    <a:lnTo>
                      <a:pt x="12647" y="0"/>
                    </a:lnTo>
                    <a:lnTo>
                      <a:pt x="113819" y="50586"/>
                    </a:lnTo>
                    <a:lnTo>
                      <a:pt x="101172" y="76782"/>
                    </a:lnTo>
                    <a:lnTo>
                      <a:pt x="0" y="26196"/>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3" name="Freeform 22">
                <a:extLst>
                  <a:ext uri="{FF2B5EF4-FFF2-40B4-BE49-F238E27FC236}">
                    <a16:creationId xmlns:a16="http://schemas.microsoft.com/office/drawing/2014/main" id="{32B487CF-EE5E-0AB4-2BF7-7B07A402B18A}"/>
                  </a:ext>
                </a:extLst>
              </p:cNvPr>
              <p:cNvSpPr/>
              <p:nvPr/>
            </p:nvSpPr>
            <p:spPr>
              <a:xfrm>
                <a:off x="7633296" y="1245528"/>
                <a:ext cx="361413" cy="332422"/>
              </a:xfrm>
              <a:custGeom>
                <a:avLst/>
                <a:gdLst>
                  <a:gd name="connsiteX0" fmla="*/ 17248 w 361413"/>
                  <a:gd name="connsiteY0" fmla="*/ 264673 h 332422"/>
                  <a:gd name="connsiteX1" fmla="*/ 107581 w 361413"/>
                  <a:gd name="connsiteY1" fmla="*/ 329712 h 332422"/>
                  <a:gd name="connsiteX2" fmla="*/ 115710 w 361413"/>
                  <a:gd name="connsiteY2" fmla="*/ 332422 h 332422"/>
                  <a:gd name="connsiteX3" fmla="*/ 346961 w 361413"/>
                  <a:gd name="connsiteY3" fmla="*/ 332422 h 332422"/>
                  <a:gd name="connsiteX4" fmla="*/ 361414 w 361413"/>
                  <a:gd name="connsiteY4" fmla="*/ 317969 h 332422"/>
                  <a:gd name="connsiteX5" fmla="*/ 361414 w 361413"/>
                  <a:gd name="connsiteY5" fmla="*/ 160791 h 332422"/>
                  <a:gd name="connsiteX6" fmla="*/ 325281 w 361413"/>
                  <a:gd name="connsiteY6" fmla="*/ 116528 h 332422"/>
                  <a:gd name="connsiteX7" fmla="*/ 290051 w 361413"/>
                  <a:gd name="connsiteY7" fmla="*/ 126465 h 332422"/>
                  <a:gd name="connsiteX8" fmla="*/ 289148 w 361413"/>
                  <a:gd name="connsiteY8" fmla="*/ 127368 h 332422"/>
                  <a:gd name="connsiteX9" fmla="*/ 231335 w 361413"/>
                  <a:gd name="connsiteY9" fmla="*/ 127368 h 332422"/>
                  <a:gd name="connsiteX10" fmla="*/ 187976 w 361413"/>
                  <a:gd name="connsiteY10" fmla="*/ 118335 h 332422"/>
                  <a:gd name="connsiteX11" fmla="*/ 187976 w 361413"/>
                  <a:gd name="connsiteY11" fmla="*/ 43359 h 332422"/>
                  <a:gd name="connsiteX12" fmla="*/ 144617 w 361413"/>
                  <a:gd name="connsiteY12" fmla="*/ 0 h 332422"/>
                  <a:gd name="connsiteX13" fmla="*/ 101257 w 361413"/>
                  <a:gd name="connsiteY13" fmla="*/ 43359 h 332422"/>
                  <a:gd name="connsiteX14" fmla="*/ 101257 w 361413"/>
                  <a:gd name="connsiteY14" fmla="*/ 220410 h 332422"/>
                  <a:gd name="connsiteX15" fmla="*/ 63318 w 361413"/>
                  <a:gd name="connsiteY15" fmla="*/ 197827 h 332422"/>
                  <a:gd name="connsiteX16" fmla="*/ 24475 w 361413"/>
                  <a:gd name="connsiteY16" fmla="*/ 196020 h 332422"/>
                  <a:gd name="connsiteX17" fmla="*/ 21765 w 361413"/>
                  <a:gd name="connsiteY17" fmla="*/ 196924 h 332422"/>
                  <a:gd name="connsiteX18" fmla="*/ 85 w 361413"/>
                  <a:gd name="connsiteY18" fmla="*/ 229443 h 332422"/>
                  <a:gd name="connsiteX19" fmla="*/ 17248 w 361413"/>
                  <a:gd name="connsiteY19" fmla="*/ 264673 h 332422"/>
                  <a:gd name="connsiteX20" fmla="*/ 17248 w 361413"/>
                  <a:gd name="connsiteY20" fmla="*/ 264673 h 332422"/>
                  <a:gd name="connsiteX21" fmla="*/ 35315 w 361413"/>
                  <a:gd name="connsiteY21" fmla="*/ 222217 h 332422"/>
                  <a:gd name="connsiteX22" fmla="*/ 38025 w 361413"/>
                  <a:gd name="connsiteY22" fmla="*/ 221314 h 332422"/>
                  <a:gd name="connsiteX23" fmla="*/ 48865 w 361413"/>
                  <a:gd name="connsiteY23" fmla="*/ 221314 h 332422"/>
                  <a:gd name="connsiteX24" fmla="*/ 109387 w 361413"/>
                  <a:gd name="connsiteY24" fmla="*/ 257447 h 332422"/>
                  <a:gd name="connsiteX25" fmla="*/ 123840 w 361413"/>
                  <a:gd name="connsiteY25" fmla="*/ 257447 h 332422"/>
                  <a:gd name="connsiteX26" fmla="*/ 131067 w 361413"/>
                  <a:gd name="connsiteY26" fmla="*/ 244800 h 332422"/>
                  <a:gd name="connsiteX27" fmla="*/ 131067 w 361413"/>
                  <a:gd name="connsiteY27" fmla="*/ 42456 h 332422"/>
                  <a:gd name="connsiteX28" fmla="*/ 145520 w 361413"/>
                  <a:gd name="connsiteY28" fmla="*/ 28003 h 332422"/>
                  <a:gd name="connsiteX29" fmla="*/ 159973 w 361413"/>
                  <a:gd name="connsiteY29" fmla="*/ 42456 h 332422"/>
                  <a:gd name="connsiteX30" fmla="*/ 159973 w 361413"/>
                  <a:gd name="connsiteY30" fmla="*/ 158984 h 332422"/>
                  <a:gd name="connsiteX31" fmla="*/ 174426 w 361413"/>
                  <a:gd name="connsiteY31" fmla="*/ 173437 h 332422"/>
                  <a:gd name="connsiteX32" fmla="*/ 188880 w 361413"/>
                  <a:gd name="connsiteY32" fmla="*/ 158984 h 332422"/>
                  <a:gd name="connsiteX33" fmla="*/ 203332 w 361413"/>
                  <a:gd name="connsiteY33" fmla="*/ 144531 h 332422"/>
                  <a:gd name="connsiteX34" fmla="*/ 217785 w 361413"/>
                  <a:gd name="connsiteY34" fmla="*/ 158984 h 332422"/>
                  <a:gd name="connsiteX35" fmla="*/ 232239 w 361413"/>
                  <a:gd name="connsiteY35" fmla="*/ 173437 h 332422"/>
                  <a:gd name="connsiteX36" fmla="*/ 246692 w 361413"/>
                  <a:gd name="connsiteY36" fmla="*/ 158984 h 332422"/>
                  <a:gd name="connsiteX37" fmla="*/ 261145 w 361413"/>
                  <a:gd name="connsiteY37" fmla="*/ 144531 h 332422"/>
                  <a:gd name="connsiteX38" fmla="*/ 275598 w 361413"/>
                  <a:gd name="connsiteY38" fmla="*/ 158984 h 332422"/>
                  <a:gd name="connsiteX39" fmla="*/ 290051 w 361413"/>
                  <a:gd name="connsiteY39" fmla="*/ 173437 h 332422"/>
                  <a:gd name="connsiteX40" fmla="*/ 304505 w 361413"/>
                  <a:gd name="connsiteY40" fmla="*/ 158984 h 332422"/>
                  <a:gd name="connsiteX41" fmla="*/ 309924 w 361413"/>
                  <a:gd name="connsiteY41" fmla="*/ 148144 h 332422"/>
                  <a:gd name="connsiteX42" fmla="*/ 321667 w 361413"/>
                  <a:gd name="connsiteY42" fmla="*/ 145435 h 332422"/>
                  <a:gd name="connsiteX43" fmla="*/ 333411 w 361413"/>
                  <a:gd name="connsiteY43" fmla="*/ 160791 h 332422"/>
                  <a:gd name="connsiteX44" fmla="*/ 333411 w 361413"/>
                  <a:gd name="connsiteY44" fmla="*/ 303516 h 332422"/>
                  <a:gd name="connsiteX45" fmla="*/ 121130 w 361413"/>
                  <a:gd name="connsiteY45" fmla="*/ 303516 h 332422"/>
                  <a:gd name="connsiteX46" fmla="*/ 34411 w 361413"/>
                  <a:gd name="connsiteY46" fmla="*/ 241186 h 332422"/>
                  <a:gd name="connsiteX47" fmla="*/ 29895 w 361413"/>
                  <a:gd name="connsiteY47" fmla="*/ 231250 h 332422"/>
                  <a:gd name="connsiteX48" fmla="*/ 35315 w 361413"/>
                  <a:gd name="connsiteY48" fmla="*/ 222217 h 332422"/>
                  <a:gd name="connsiteX49" fmla="*/ 35315 w 361413"/>
                  <a:gd name="connsiteY49" fmla="*/ 222217 h 332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61413" h="332422">
                    <a:moveTo>
                      <a:pt x="17248" y="264673"/>
                    </a:moveTo>
                    <a:lnTo>
                      <a:pt x="107581" y="329712"/>
                    </a:lnTo>
                    <a:cubicBezTo>
                      <a:pt x="110290" y="331519"/>
                      <a:pt x="113000" y="332422"/>
                      <a:pt x="115710" y="332422"/>
                    </a:cubicBezTo>
                    <a:lnTo>
                      <a:pt x="346961" y="332422"/>
                    </a:lnTo>
                    <a:cubicBezTo>
                      <a:pt x="355090" y="332422"/>
                      <a:pt x="361414" y="326099"/>
                      <a:pt x="361414" y="317969"/>
                    </a:cubicBezTo>
                    <a:lnTo>
                      <a:pt x="361414" y="160791"/>
                    </a:lnTo>
                    <a:cubicBezTo>
                      <a:pt x="361414" y="139111"/>
                      <a:pt x="346057" y="120142"/>
                      <a:pt x="325281" y="116528"/>
                    </a:cubicBezTo>
                    <a:cubicBezTo>
                      <a:pt x="312634" y="114721"/>
                      <a:pt x="299988" y="118335"/>
                      <a:pt x="290051" y="126465"/>
                    </a:cubicBezTo>
                    <a:cubicBezTo>
                      <a:pt x="290051" y="126465"/>
                      <a:pt x="289148" y="127368"/>
                      <a:pt x="289148" y="127368"/>
                    </a:cubicBezTo>
                    <a:cubicBezTo>
                      <a:pt x="272888" y="112915"/>
                      <a:pt x="247595" y="112915"/>
                      <a:pt x="231335" y="127368"/>
                    </a:cubicBezTo>
                    <a:cubicBezTo>
                      <a:pt x="219592" y="117432"/>
                      <a:pt x="203332" y="113818"/>
                      <a:pt x="187976" y="118335"/>
                    </a:cubicBezTo>
                    <a:lnTo>
                      <a:pt x="187976" y="43359"/>
                    </a:lnTo>
                    <a:cubicBezTo>
                      <a:pt x="187976" y="19873"/>
                      <a:pt x="169006" y="0"/>
                      <a:pt x="144617" y="0"/>
                    </a:cubicBezTo>
                    <a:cubicBezTo>
                      <a:pt x="121130" y="0"/>
                      <a:pt x="101257" y="18970"/>
                      <a:pt x="101257" y="43359"/>
                    </a:cubicBezTo>
                    <a:lnTo>
                      <a:pt x="101257" y="220410"/>
                    </a:lnTo>
                    <a:lnTo>
                      <a:pt x="63318" y="197827"/>
                    </a:lnTo>
                    <a:cubicBezTo>
                      <a:pt x="51575" y="190601"/>
                      <a:pt x="37121" y="190601"/>
                      <a:pt x="24475" y="196020"/>
                    </a:cubicBezTo>
                    <a:lnTo>
                      <a:pt x="21765" y="196924"/>
                    </a:lnTo>
                    <a:cubicBezTo>
                      <a:pt x="9118" y="203247"/>
                      <a:pt x="988" y="215894"/>
                      <a:pt x="85" y="229443"/>
                    </a:cubicBezTo>
                    <a:cubicBezTo>
                      <a:pt x="-818" y="242993"/>
                      <a:pt x="5505" y="256543"/>
                      <a:pt x="17248" y="264673"/>
                    </a:cubicBezTo>
                    <a:lnTo>
                      <a:pt x="17248" y="264673"/>
                    </a:lnTo>
                    <a:close/>
                    <a:moveTo>
                      <a:pt x="35315" y="222217"/>
                    </a:moveTo>
                    <a:lnTo>
                      <a:pt x="38025" y="221314"/>
                    </a:lnTo>
                    <a:cubicBezTo>
                      <a:pt x="41638" y="219507"/>
                      <a:pt x="45251" y="219507"/>
                      <a:pt x="48865" y="221314"/>
                    </a:cubicBezTo>
                    <a:lnTo>
                      <a:pt x="109387" y="257447"/>
                    </a:lnTo>
                    <a:cubicBezTo>
                      <a:pt x="113903" y="260156"/>
                      <a:pt x="119324" y="260156"/>
                      <a:pt x="123840" y="257447"/>
                    </a:cubicBezTo>
                    <a:cubicBezTo>
                      <a:pt x="128357" y="254736"/>
                      <a:pt x="131067" y="250220"/>
                      <a:pt x="131067" y="244800"/>
                    </a:cubicBezTo>
                    <a:lnTo>
                      <a:pt x="131067" y="42456"/>
                    </a:lnTo>
                    <a:cubicBezTo>
                      <a:pt x="131067" y="34326"/>
                      <a:pt x="137390" y="28003"/>
                      <a:pt x="145520" y="28003"/>
                    </a:cubicBezTo>
                    <a:cubicBezTo>
                      <a:pt x="153650" y="28003"/>
                      <a:pt x="159973" y="34326"/>
                      <a:pt x="159973" y="42456"/>
                    </a:cubicBezTo>
                    <a:lnTo>
                      <a:pt x="159973" y="158984"/>
                    </a:lnTo>
                    <a:cubicBezTo>
                      <a:pt x="159973" y="167114"/>
                      <a:pt x="166296" y="173437"/>
                      <a:pt x="174426" y="173437"/>
                    </a:cubicBezTo>
                    <a:cubicBezTo>
                      <a:pt x="182556" y="173437"/>
                      <a:pt x="188880" y="167114"/>
                      <a:pt x="188880" y="158984"/>
                    </a:cubicBezTo>
                    <a:cubicBezTo>
                      <a:pt x="188880" y="150854"/>
                      <a:pt x="195202" y="144531"/>
                      <a:pt x="203332" y="144531"/>
                    </a:cubicBezTo>
                    <a:cubicBezTo>
                      <a:pt x="211463" y="144531"/>
                      <a:pt x="217785" y="150854"/>
                      <a:pt x="217785" y="158984"/>
                    </a:cubicBezTo>
                    <a:cubicBezTo>
                      <a:pt x="217785" y="167114"/>
                      <a:pt x="224109" y="173437"/>
                      <a:pt x="232239" y="173437"/>
                    </a:cubicBezTo>
                    <a:cubicBezTo>
                      <a:pt x="240368" y="173437"/>
                      <a:pt x="246692" y="167114"/>
                      <a:pt x="246692" y="158984"/>
                    </a:cubicBezTo>
                    <a:cubicBezTo>
                      <a:pt x="246692" y="150854"/>
                      <a:pt x="253015" y="144531"/>
                      <a:pt x="261145" y="144531"/>
                    </a:cubicBezTo>
                    <a:cubicBezTo>
                      <a:pt x="269275" y="144531"/>
                      <a:pt x="275598" y="150854"/>
                      <a:pt x="275598" y="158984"/>
                    </a:cubicBezTo>
                    <a:cubicBezTo>
                      <a:pt x="275598" y="167114"/>
                      <a:pt x="281922" y="173437"/>
                      <a:pt x="290051" y="173437"/>
                    </a:cubicBezTo>
                    <a:cubicBezTo>
                      <a:pt x="298181" y="173437"/>
                      <a:pt x="304505" y="167114"/>
                      <a:pt x="304505" y="158984"/>
                    </a:cubicBezTo>
                    <a:cubicBezTo>
                      <a:pt x="304505" y="154468"/>
                      <a:pt x="306311" y="150854"/>
                      <a:pt x="309924" y="148144"/>
                    </a:cubicBezTo>
                    <a:cubicBezTo>
                      <a:pt x="313538" y="145435"/>
                      <a:pt x="317151" y="144531"/>
                      <a:pt x="321667" y="145435"/>
                    </a:cubicBezTo>
                    <a:cubicBezTo>
                      <a:pt x="328894" y="147241"/>
                      <a:pt x="334314" y="153565"/>
                      <a:pt x="333411" y="160791"/>
                    </a:cubicBezTo>
                    <a:lnTo>
                      <a:pt x="333411" y="303516"/>
                    </a:lnTo>
                    <a:lnTo>
                      <a:pt x="121130" y="303516"/>
                    </a:lnTo>
                    <a:lnTo>
                      <a:pt x="34411" y="241186"/>
                    </a:lnTo>
                    <a:cubicBezTo>
                      <a:pt x="31701" y="239380"/>
                      <a:pt x="29895" y="234864"/>
                      <a:pt x="29895" y="231250"/>
                    </a:cubicBezTo>
                    <a:cubicBezTo>
                      <a:pt x="29895" y="227637"/>
                      <a:pt x="31701" y="224024"/>
                      <a:pt x="35315" y="222217"/>
                    </a:cubicBezTo>
                    <a:lnTo>
                      <a:pt x="35315" y="222217"/>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grpSp>
        <p:nvGrpSpPr>
          <p:cNvPr id="24" name="Group 23">
            <a:extLst>
              <a:ext uri="{FF2B5EF4-FFF2-40B4-BE49-F238E27FC236}">
                <a16:creationId xmlns:a16="http://schemas.microsoft.com/office/drawing/2014/main" id="{042CD0E8-35F2-48EA-B837-671190D45F77}"/>
              </a:ext>
            </a:extLst>
          </p:cNvPr>
          <p:cNvGrpSpPr/>
          <p:nvPr/>
        </p:nvGrpSpPr>
        <p:grpSpPr>
          <a:xfrm>
            <a:off x="816958" y="5234897"/>
            <a:ext cx="1044934" cy="1049340"/>
            <a:chOff x="4152442" y="5302687"/>
            <a:chExt cx="1090895" cy="1095495"/>
          </a:xfrm>
          <a:solidFill>
            <a:srgbClr val="F79037"/>
          </a:solidFill>
        </p:grpSpPr>
        <p:sp>
          <p:nvSpPr>
            <p:cNvPr id="25" name="Freeform 24">
              <a:extLst>
                <a:ext uri="{FF2B5EF4-FFF2-40B4-BE49-F238E27FC236}">
                  <a16:creationId xmlns:a16="http://schemas.microsoft.com/office/drawing/2014/main" id="{86E2A10D-5CFE-4493-CB64-4256A17BC564}"/>
                </a:ext>
              </a:extLst>
            </p:cNvPr>
            <p:cNvSpPr/>
            <p:nvPr/>
          </p:nvSpPr>
          <p:spPr>
            <a:xfrm>
              <a:off x="4152442" y="5302687"/>
              <a:ext cx="1090895" cy="1095495"/>
            </a:xfrm>
            <a:custGeom>
              <a:avLst/>
              <a:gdLst>
                <a:gd name="connsiteX0" fmla="*/ 974655 w 1090895"/>
                <a:gd name="connsiteY0" fmla="*/ 1095495 h 1095495"/>
                <a:gd name="connsiteX1" fmla="*/ 635156 w 1090895"/>
                <a:gd name="connsiteY1" fmla="*/ 1095495 h 1095495"/>
                <a:gd name="connsiteX2" fmla="*/ 630306 w 1090895"/>
                <a:gd name="connsiteY2" fmla="*/ 1093783 h 1095495"/>
                <a:gd name="connsiteX3" fmla="*/ 519326 w 1090895"/>
                <a:gd name="connsiteY3" fmla="*/ 981922 h 1095495"/>
                <a:gd name="connsiteX4" fmla="*/ 516759 w 1090895"/>
                <a:gd name="connsiteY4" fmla="*/ 950247 h 1095495"/>
                <a:gd name="connsiteX5" fmla="*/ 498500 w 1090895"/>
                <a:gd name="connsiteY5" fmla="*/ 950247 h 1095495"/>
                <a:gd name="connsiteX6" fmla="*/ 480812 w 1090895"/>
                <a:gd name="connsiteY6" fmla="*/ 989627 h 1095495"/>
                <a:gd name="connsiteX7" fmla="*/ 488800 w 1090895"/>
                <a:gd name="connsiteY7" fmla="*/ 1055545 h 1095495"/>
                <a:gd name="connsiteX8" fmla="*/ 428318 w 1090895"/>
                <a:gd name="connsiteY8" fmla="*/ 1087220 h 1095495"/>
                <a:gd name="connsiteX9" fmla="*/ 157289 w 1090895"/>
                <a:gd name="connsiteY9" fmla="*/ 1086934 h 1095495"/>
                <a:gd name="connsiteX10" fmla="*/ 124195 w 1090895"/>
                <a:gd name="connsiteY10" fmla="*/ 1085222 h 1095495"/>
                <a:gd name="connsiteX11" fmla="*/ 378 w 1090895"/>
                <a:gd name="connsiteY11" fmla="*/ 954528 h 1095495"/>
                <a:gd name="connsiteX12" fmla="*/ 105366 w 1090895"/>
                <a:gd name="connsiteY12" fmla="*/ 799863 h 1095495"/>
                <a:gd name="connsiteX13" fmla="*/ 130472 w 1090895"/>
                <a:gd name="connsiteY13" fmla="*/ 794156 h 1095495"/>
                <a:gd name="connsiteX14" fmla="*/ 145877 w 1090895"/>
                <a:gd name="connsiteY14" fmla="*/ 742505 h 1095495"/>
                <a:gd name="connsiteX15" fmla="*/ 142169 w 1090895"/>
                <a:gd name="connsiteY15" fmla="*/ 737940 h 1095495"/>
                <a:gd name="connsiteX16" fmla="*/ 135322 w 1090895"/>
                <a:gd name="connsiteY16" fmla="*/ 676587 h 1095495"/>
                <a:gd name="connsiteX17" fmla="*/ 188386 w 1090895"/>
                <a:gd name="connsiteY17" fmla="*/ 643771 h 1095495"/>
                <a:gd name="connsiteX18" fmla="*/ 208357 w 1090895"/>
                <a:gd name="connsiteY18" fmla="*/ 643771 h 1095495"/>
                <a:gd name="connsiteX19" fmla="*/ 208357 w 1090895"/>
                <a:gd name="connsiteY19" fmla="*/ 628647 h 1095495"/>
                <a:gd name="connsiteX20" fmla="*/ 208357 w 1090895"/>
                <a:gd name="connsiteY20" fmla="*/ 112146 h 1095495"/>
                <a:gd name="connsiteX21" fmla="*/ 208927 w 1090895"/>
                <a:gd name="connsiteY21" fmla="*/ 93027 h 1095495"/>
                <a:gd name="connsiteX22" fmla="*/ 275686 w 1090895"/>
                <a:gd name="connsiteY22" fmla="*/ 5993 h 1095495"/>
                <a:gd name="connsiteX23" fmla="*/ 294801 w 1090895"/>
                <a:gd name="connsiteY23" fmla="*/ 0 h 1095495"/>
                <a:gd name="connsiteX24" fmla="*/ 694211 w 1090895"/>
                <a:gd name="connsiteY24" fmla="*/ 0 h 1095495"/>
                <a:gd name="connsiteX25" fmla="*/ 756691 w 1090895"/>
                <a:gd name="connsiteY25" fmla="*/ 34243 h 1095495"/>
                <a:gd name="connsiteX26" fmla="*/ 846558 w 1090895"/>
                <a:gd name="connsiteY26" fmla="*/ 128697 h 1095495"/>
                <a:gd name="connsiteX27" fmla="*/ 878225 w 1090895"/>
                <a:gd name="connsiteY27" fmla="*/ 208883 h 1095495"/>
                <a:gd name="connsiteX28" fmla="*/ 878225 w 1090895"/>
                <a:gd name="connsiteY28" fmla="*/ 345856 h 1095495"/>
                <a:gd name="connsiteX29" fmla="*/ 878225 w 1090895"/>
                <a:gd name="connsiteY29" fmla="*/ 357555 h 1095495"/>
                <a:gd name="connsiteX30" fmla="*/ 943843 w 1090895"/>
                <a:gd name="connsiteY30" fmla="*/ 357841 h 1095495"/>
                <a:gd name="connsiteX31" fmla="*/ 991487 w 1090895"/>
                <a:gd name="connsiteY31" fmla="*/ 362692 h 1095495"/>
                <a:gd name="connsiteX32" fmla="*/ 1090769 w 1090895"/>
                <a:gd name="connsiteY32" fmla="*/ 495955 h 1095495"/>
                <a:gd name="connsiteX33" fmla="*/ 1090769 w 1090895"/>
                <a:gd name="connsiteY33" fmla="*/ 957096 h 1095495"/>
                <a:gd name="connsiteX34" fmla="*/ 1090484 w 1090895"/>
                <a:gd name="connsiteY34" fmla="*/ 969937 h 1095495"/>
                <a:gd name="connsiteX35" fmla="*/ 1027719 w 1090895"/>
                <a:gd name="connsiteY35" fmla="*/ 1074664 h 1095495"/>
                <a:gd name="connsiteX36" fmla="*/ 974655 w 1090895"/>
                <a:gd name="connsiteY36" fmla="*/ 1095495 h 1095495"/>
                <a:gd name="connsiteX37" fmla="*/ 700488 w 1090895"/>
                <a:gd name="connsiteY37" fmla="*/ 33958 h 1095495"/>
                <a:gd name="connsiteX38" fmla="*/ 687079 w 1090895"/>
                <a:gd name="connsiteY38" fmla="*/ 33958 h 1095495"/>
                <a:gd name="connsiteX39" fmla="*/ 317624 w 1090895"/>
                <a:gd name="connsiteY39" fmla="*/ 33387 h 1095495"/>
                <a:gd name="connsiteX40" fmla="*/ 242877 w 1090895"/>
                <a:gd name="connsiteY40" fmla="*/ 108722 h 1095495"/>
                <a:gd name="connsiteX41" fmla="*/ 243448 w 1090895"/>
                <a:gd name="connsiteY41" fmla="*/ 629788 h 1095495"/>
                <a:gd name="connsiteX42" fmla="*/ 243448 w 1090895"/>
                <a:gd name="connsiteY42" fmla="*/ 643486 h 1095495"/>
                <a:gd name="connsiteX43" fmla="*/ 257142 w 1090895"/>
                <a:gd name="connsiteY43" fmla="*/ 643486 h 1095495"/>
                <a:gd name="connsiteX44" fmla="*/ 437447 w 1090895"/>
                <a:gd name="connsiteY44" fmla="*/ 643486 h 1095495"/>
                <a:gd name="connsiteX45" fmla="*/ 493365 w 1090895"/>
                <a:gd name="connsiteY45" fmla="*/ 715682 h 1095495"/>
                <a:gd name="connsiteX46" fmla="*/ 480241 w 1090895"/>
                <a:gd name="connsiteY46" fmla="*/ 743647 h 1095495"/>
                <a:gd name="connsiteX47" fmla="*/ 479671 w 1090895"/>
                <a:gd name="connsiteY47" fmla="*/ 823833 h 1095495"/>
                <a:gd name="connsiteX48" fmla="*/ 479385 w 1090895"/>
                <a:gd name="connsiteY48" fmla="*/ 905731 h 1095495"/>
                <a:gd name="connsiteX49" fmla="*/ 517044 w 1090895"/>
                <a:gd name="connsiteY49" fmla="*/ 915433 h 1095495"/>
                <a:gd name="connsiteX50" fmla="*/ 517044 w 1090895"/>
                <a:gd name="connsiteY50" fmla="*/ 901165 h 1095495"/>
                <a:gd name="connsiteX51" fmla="*/ 517329 w 1090895"/>
                <a:gd name="connsiteY51" fmla="*/ 496811 h 1095495"/>
                <a:gd name="connsiteX52" fmla="*/ 521038 w 1090895"/>
                <a:gd name="connsiteY52" fmla="*/ 460856 h 1095495"/>
                <a:gd name="connsiteX53" fmla="*/ 654270 w 1090895"/>
                <a:gd name="connsiteY53" fmla="*/ 357555 h 1095495"/>
                <a:gd name="connsiteX54" fmla="*/ 830296 w 1090895"/>
                <a:gd name="connsiteY54" fmla="*/ 357555 h 1095495"/>
                <a:gd name="connsiteX55" fmla="*/ 842279 w 1090895"/>
                <a:gd name="connsiteY55" fmla="*/ 357555 h 1095495"/>
                <a:gd name="connsiteX56" fmla="*/ 842279 w 1090895"/>
                <a:gd name="connsiteY56" fmla="*/ 186054 h 1095495"/>
                <a:gd name="connsiteX57" fmla="*/ 829155 w 1090895"/>
                <a:gd name="connsiteY57" fmla="*/ 186054 h 1095495"/>
                <a:gd name="connsiteX58" fmla="*/ 725593 w 1090895"/>
                <a:gd name="connsiteY58" fmla="*/ 186054 h 1095495"/>
                <a:gd name="connsiteX59" fmla="*/ 700202 w 1090895"/>
                <a:gd name="connsiteY59" fmla="*/ 160087 h 1095495"/>
                <a:gd name="connsiteX60" fmla="*/ 700202 w 1090895"/>
                <a:gd name="connsiteY60" fmla="*/ 47655 h 1095495"/>
                <a:gd name="connsiteX61" fmla="*/ 700488 w 1090895"/>
                <a:gd name="connsiteY61" fmla="*/ 33958 h 1095495"/>
                <a:gd name="connsiteX62" fmla="*/ 1058531 w 1090895"/>
                <a:gd name="connsiteY62" fmla="*/ 727381 h 1095495"/>
                <a:gd name="connsiteX63" fmla="*/ 1058531 w 1090895"/>
                <a:gd name="connsiteY63" fmla="*/ 499664 h 1095495"/>
                <a:gd name="connsiteX64" fmla="*/ 1056819 w 1090895"/>
                <a:gd name="connsiteY64" fmla="*/ 473126 h 1095495"/>
                <a:gd name="connsiteX65" fmla="*/ 952402 w 1090895"/>
                <a:gd name="connsiteY65" fmla="*/ 390372 h 1095495"/>
                <a:gd name="connsiteX66" fmla="*/ 656838 w 1090895"/>
                <a:gd name="connsiteY66" fmla="*/ 390372 h 1095495"/>
                <a:gd name="connsiteX67" fmla="*/ 549853 w 1090895"/>
                <a:gd name="connsiteY67" fmla="*/ 497952 h 1095495"/>
                <a:gd name="connsiteX68" fmla="*/ 549853 w 1090895"/>
                <a:gd name="connsiteY68" fmla="*/ 956810 h 1095495"/>
                <a:gd name="connsiteX69" fmla="*/ 550994 w 1090895"/>
                <a:gd name="connsiteY69" fmla="*/ 975929 h 1095495"/>
                <a:gd name="connsiteX70" fmla="*/ 654555 w 1090895"/>
                <a:gd name="connsiteY70" fmla="*/ 1063535 h 1095495"/>
                <a:gd name="connsiteX71" fmla="*/ 950119 w 1090895"/>
                <a:gd name="connsiteY71" fmla="*/ 1063820 h 1095495"/>
                <a:gd name="connsiteX72" fmla="*/ 1059101 w 1090895"/>
                <a:gd name="connsiteY72" fmla="*/ 954242 h 1095495"/>
                <a:gd name="connsiteX73" fmla="*/ 1058531 w 1090895"/>
                <a:gd name="connsiteY73" fmla="*/ 727381 h 1095495"/>
                <a:gd name="connsiteX74" fmla="*/ 204363 w 1090895"/>
                <a:gd name="connsiteY74" fmla="*/ 1054689 h 1095495"/>
                <a:gd name="connsiteX75" fmla="*/ 318765 w 1090895"/>
                <a:gd name="connsiteY75" fmla="*/ 939689 h 1095495"/>
                <a:gd name="connsiteX76" fmla="*/ 205218 w 1090895"/>
                <a:gd name="connsiteY76" fmla="*/ 825830 h 1095495"/>
                <a:gd name="connsiteX77" fmla="*/ 90816 w 1090895"/>
                <a:gd name="connsiteY77" fmla="*/ 939689 h 1095495"/>
                <a:gd name="connsiteX78" fmla="*/ 204363 w 1090895"/>
                <a:gd name="connsiteY78" fmla="*/ 1054689 h 1095495"/>
                <a:gd name="connsiteX79" fmla="*/ 311918 w 1090895"/>
                <a:gd name="connsiteY79" fmla="*/ 725099 h 1095495"/>
                <a:gd name="connsiteX80" fmla="*/ 434594 w 1090895"/>
                <a:gd name="connsiteY80" fmla="*/ 725099 h 1095495"/>
                <a:gd name="connsiteX81" fmla="*/ 461412 w 1090895"/>
                <a:gd name="connsiteY81" fmla="*/ 700843 h 1095495"/>
                <a:gd name="connsiteX82" fmla="*/ 434880 w 1090895"/>
                <a:gd name="connsiteY82" fmla="*/ 677729 h 1095495"/>
                <a:gd name="connsiteX83" fmla="*/ 190668 w 1090895"/>
                <a:gd name="connsiteY83" fmla="*/ 677729 h 1095495"/>
                <a:gd name="connsiteX84" fmla="*/ 180113 w 1090895"/>
                <a:gd name="connsiteY84" fmla="*/ 679156 h 1095495"/>
                <a:gd name="connsiteX85" fmla="*/ 164992 w 1090895"/>
                <a:gd name="connsiteY85" fmla="*/ 705409 h 1095495"/>
                <a:gd name="connsiteX86" fmla="*/ 189527 w 1090895"/>
                <a:gd name="connsiteY86" fmla="*/ 724813 h 1095495"/>
                <a:gd name="connsiteX87" fmla="*/ 311918 w 1090895"/>
                <a:gd name="connsiteY87" fmla="*/ 725099 h 1095495"/>
                <a:gd name="connsiteX88" fmla="*/ 313345 w 1090895"/>
                <a:gd name="connsiteY88" fmla="*/ 759627 h 1095495"/>
                <a:gd name="connsiteX89" fmla="*/ 190668 w 1090895"/>
                <a:gd name="connsiteY89" fmla="*/ 759627 h 1095495"/>
                <a:gd name="connsiteX90" fmla="*/ 164707 w 1090895"/>
                <a:gd name="connsiteY90" fmla="*/ 778746 h 1095495"/>
                <a:gd name="connsiteX91" fmla="*/ 177260 w 1090895"/>
                <a:gd name="connsiteY91" fmla="*/ 793870 h 1095495"/>
                <a:gd name="connsiteX92" fmla="*/ 263133 w 1090895"/>
                <a:gd name="connsiteY92" fmla="*/ 806141 h 1095495"/>
                <a:gd name="connsiteX93" fmla="*/ 268268 w 1090895"/>
                <a:gd name="connsiteY93" fmla="*/ 806711 h 1095495"/>
                <a:gd name="connsiteX94" fmla="*/ 438018 w 1090895"/>
                <a:gd name="connsiteY94" fmla="*/ 806426 h 1095495"/>
                <a:gd name="connsiteX95" fmla="*/ 460556 w 1090895"/>
                <a:gd name="connsiteY95" fmla="*/ 786165 h 1095495"/>
                <a:gd name="connsiteX96" fmla="*/ 434880 w 1090895"/>
                <a:gd name="connsiteY96" fmla="*/ 759342 h 1095495"/>
                <a:gd name="connsiteX97" fmla="*/ 313345 w 1090895"/>
                <a:gd name="connsiteY97" fmla="*/ 759627 h 1095495"/>
                <a:gd name="connsiteX98" fmla="*/ 302503 w 1090895"/>
                <a:gd name="connsiteY98" fmla="*/ 1052406 h 1095495"/>
                <a:gd name="connsiteX99" fmla="*/ 324756 w 1090895"/>
                <a:gd name="connsiteY99" fmla="*/ 1052406 h 1095495"/>
                <a:gd name="connsiteX100" fmla="*/ 435735 w 1090895"/>
                <a:gd name="connsiteY100" fmla="*/ 1052406 h 1095495"/>
                <a:gd name="connsiteX101" fmla="*/ 461412 w 1090895"/>
                <a:gd name="connsiteY101" fmla="*/ 1028150 h 1095495"/>
                <a:gd name="connsiteX102" fmla="*/ 436021 w 1090895"/>
                <a:gd name="connsiteY102" fmla="*/ 1005036 h 1095495"/>
                <a:gd name="connsiteX103" fmla="*/ 343300 w 1090895"/>
                <a:gd name="connsiteY103" fmla="*/ 1005036 h 1095495"/>
                <a:gd name="connsiteX104" fmla="*/ 334456 w 1090895"/>
                <a:gd name="connsiteY104" fmla="*/ 1008746 h 1095495"/>
                <a:gd name="connsiteX105" fmla="*/ 302503 w 1090895"/>
                <a:gd name="connsiteY105" fmla="*/ 1052406 h 1095495"/>
                <a:gd name="connsiteX106" fmla="*/ 315056 w 1090895"/>
                <a:gd name="connsiteY106" fmla="*/ 841240 h 1095495"/>
                <a:gd name="connsiteX107" fmla="*/ 339877 w 1090895"/>
                <a:gd name="connsiteY107" fmla="*/ 883758 h 1095495"/>
                <a:gd name="connsiteX108" fmla="*/ 349006 w 1090895"/>
                <a:gd name="connsiteY108" fmla="*/ 888324 h 1095495"/>
                <a:gd name="connsiteX109" fmla="*/ 435165 w 1090895"/>
                <a:gd name="connsiteY109" fmla="*/ 888324 h 1095495"/>
                <a:gd name="connsiteX110" fmla="*/ 461127 w 1090895"/>
                <a:gd name="connsiteY110" fmla="*/ 864925 h 1095495"/>
                <a:gd name="connsiteX111" fmla="*/ 434880 w 1090895"/>
                <a:gd name="connsiteY111" fmla="*/ 841240 h 1095495"/>
                <a:gd name="connsiteX112" fmla="*/ 388947 w 1090895"/>
                <a:gd name="connsiteY112" fmla="*/ 841240 h 1095495"/>
                <a:gd name="connsiteX113" fmla="*/ 315056 w 1090895"/>
                <a:gd name="connsiteY113" fmla="*/ 841240 h 1095495"/>
                <a:gd name="connsiteX114" fmla="*/ 349006 w 1090895"/>
                <a:gd name="connsiteY114" fmla="*/ 969937 h 1095495"/>
                <a:gd name="connsiteX115" fmla="*/ 440871 w 1090895"/>
                <a:gd name="connsiteY115" fmla="*/ 969652 h 1095495"/>
                <a:gd name="connsiteX116" fmla="*/ 460841 w 1090895"/>
                <a:gd name="connsiteY116" fmla="*/ 949391 h 1095495"/>
                <a:gd name="connsiteX117" fmla="*/ 434594 w 1090895"/>
                <a:gd name="connsiteY117" fmla="*/ 923138 h 1095495"/>
                <a:gd name="connsiteX118" fmla="*/ 362130 w 1090895"/>
                <a:gd name="connsiteY118" fmla="*/ 923138 h 1095495"/>
                <a:gd name="connsiteX119" fmla="*/ 351289 w 1090895"/>
                <a:gd name="connsiteY119" fmla="*/ 923709 h 1095495"/>
                <a:gd name="connsiteX120" fmla="*/ 349006 w 1090895"/>
                <a:gd name="connsiteY120" fmla="*/ 969937 h 1095495"/>
                <a:gd name="connsiteX121" fmla="*/ 735579 w 1090895"/>
                <a:gd name="connsiteY121" fmla="*/ 61352 h 1095495"/>
                <a:gd name="connsiteX122" fmla="*/ 735579 w 1090895"/>
                <a:gd name="connsiteY122" fmla="*/ 150670 h 1095495"/>
                <a:gd name="connsiteX123" fmla="*/ 820026 w 1090895"/>
                <a:gd name="connsiteY123" fmla="*/ 150670 h 1095495"/>
                <a:gd name="connsiteX124" fmla="*/ 735579 w 1090895"/>
                <a:gd name="connsiteY124" fmla="*/ 61352 h 1095495"/>
                <a:gd name="connsiteX125" fmla="*/ 34898 w 1090895"/>
                <a:gd name="connsiteY125" fmla="*/ 959664 h 1095495"/>
                <a:gd name="connsiteX126" fmla="*/ 64854 w 1090895"/>
                <a:gd name="connsiteY126" fmla="*/ 985346 h 1095495"/>
                <a:gd name="connsiteX127" fmla="*/ 59434 w 1090895"/>
                <a:gd name="connsiteY127" fmla="*/ 959664 h 1095495"/>
                <a:gd name="connsiteX128" fmla="*/ 34898 w 1090895"/>
                <a:gd name="connsiteY128" fmla="*/ 959664 h 1095495"/>
                <a:gd name="connsiteX129" fmla="*/ 62286 w 1090895"/>
                <a:gd name="connsiteY129" fmla="*/ 902021 h 1095495"/>
                <a:gd name="connsiteX130" fmla="*/ 34328 w 1090895"/>
                <a:gd name="connsiteY130" fmla="*/ 925992 h 1095495"/>
                <a:gd name="connsiteX131" fmla="*/ 62286 w 1090895"/>
                <a:gd name="connsiteY131" fmla="*/ 902021 h 1095495"/>
                <a:gd name="connsiteX132" fmla="*/ 99375 w 1090895"/>
                <a:gd name="connsiteY132" fmla="*/ 837245 h 1095495"/>
                <a:gd name="connsiteX133" fmla="*/ 97663 w 1090895"/>
                <a:gd name="connsiteY133" fmla="*/ 834962 h 1095495"/>
                <a:gd name="connsiteX134" fmla="*/ 57722 w 1090895"/>
                <a:gd name="connsiteY134" fmla="*/ 865495 h 1095495"/>
                <a:gd name="connsiteX135" fmla="*/ 60004 w 1090895"/>
                <a:gd name="connsiteY135" fmla="*/ 870061 h 1095495"/>
                <a:gd name="connsiteX136" fmla="*/ 78833 w 1090895"/>
                <a:gd name="connsiteY136" fmla="*/ 864925 h 1095495"/>
                <a:gd name="connsiteX137" fmla="*/ 99375 w 1090895"/>
                <a:gd name="connsiteY137" fmla="*/ 837245 h 1095495"/>
                <a:gd name="connsiteX138" fmla="*/ 97663 w 1090895"/>
                <a:gd name="connsiteY138" fmla="*/ 1045272 h 1095495"/>
                <a:gd name="connsiteX139" fmla="*/ 99660 w 1090895"/>
                <a:gd name="connsiteY139" fmla="*/ 1042989 h 1095495"/>
                <a:gd name="connsiteX140" fmla="*/ 86536 w 1090895"/>
                <a:gd name="connsiteY140" fmla="*/ 1026438 h 1095495"/>
                <a:gd name="connsiteX141" fmla="*/ 62286 w 1090895"/>
                <a:gd name="connsiteY141" fmla="*/ 1020446 h 1095495"/>
                <a:gd name="connsiteX142" fmla="*/ 97663 w 1090895"/>
                <a:gd name="connsiteY142" fmla="*/ 1045272 h 1095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090895" h="1095495">
                  <a:moveTo>
                    <a:pt x="974655" y="1095495"/>
                  </a:moveTo>
                  <a:cubicBezTo>
                    <a:pt x="861393" y="1095495"/>
                    <a:pt x="748132" y="1095495"/>
                    <a:pt x="635156" y="1095495"/>
                  </a:cubicBezTo>
                  <a:cubicBezTo>
                    <a:pt x="633444" y="1094924"/>
                    <a:pt x="632017" y="1094068"/>
                    <a:pt x="630306" y="1093783"/>
                  </a:cubicBezTo>
                  <a:cubicBezTo>
                    <a:pt x="571535" y="1083225"/>
                    <a:pt x="529026" y="1040706"/>
                    <a:pt x="519326" y="981922"/>
                  </a:cubicBezTo>
                  <a:cubicBezTo>
                    <a:pt x="517615" y="971649"/>
                    <a:pt x="517615" y="960805"/>
                    <a:pt x="516759" y="950247"/>
                  </a:cubicBezTo>
                  <a:cubicBezTo>
                    <a:pt x="509626" y="950247"/>
                    <a:pt x="503350" y="950247"/>
                    <a:pt x="498500" y="950247"/>
                  </a:cubicBezTo>
                  <a:cubicBezTo>
                    <a:pt x="492509" y="963659"/>
                    <a:pt x="487088" y="975929"/>
                    <a:pt x="480812" y="989627"/>
                  </a:cubicBezTo>
                  <a:cubicBezTo>
                    <a:pt x="496503" y="1008746"/>
                    <a:pt x="501353" y="1031289"/>
                    <a:pt x="488800" y="1055545"/>
                  </a:cubicBezTo>
                  <a:cubicBezTo>
                    <a:pt x="476247" y="1079800"/>
                    <a:pt x="454565" y="1087220"/>
                    <a:pt x="428318" y="1087220"/>
                  </a:cubicBezTo>
                  <a:cubicBezTo>
                    <a:pt x="337880" y="1086649"/>
                    <a:pt x="247442" y="1087220"/>
                    <a:pt x="157289" y="1086934"/>
                  </a:cubicBezTo>
                  <a:cubicBezTo>
                    <a:pt x="146163" y="1086934"/>
                    <a:pt x="135322" y="1086649"/>
                    <a:pt x="124195" y="1085222"/>
                  </a:cubicBezTo>
                  <a:cubicBezTo>
                    <a:pt x="58007" y="1075805"/>
                    <a:pt x="4657" y="1019304"/>
                    <a:pt x="378" y="954528"/>
                  </a:cubicBezTo>
                  <a:cubicBezTo>
                    <a:pt x="-4472" y="881190"/>
                    <a:pt x="37751" y="818982"/>
                    <a:pt x="105366" y="799863"/>
                  </a:cubicBezTo>
                  <a:cubicBezTo>
                    <a:pt x="113354" y="797580"/>
                    <a:pt x="121627" y="796153"/>
                    <a:pt x="130472" y="794156"/>
                  </a:cubicBezTo>
                  <a:cubicBezTo>
                    <a:pt x="127333" y="774180"/>
                    <a:pt x="133039" y="757059"/>
                    <a:pt x="145877" y="742505"/>
                  </a:cubicBezTo>
                  <a:cubicBezTo>
                    <a:pt x="144451" y="740508"/>
                    <a:pt x="143310" y="739366"/>
                    <a:pt x="142169" y="737940"/>
                  </a:cubicBezTo>
                  <a:cubicBezTo>
                    <a:pt x="127904" y="718821"/>
                    <a:pt x="125051" y="697989"/>
                    <a:pt x="135322" y="676587"/>
                  </a:cubicBezTo>
                  <a:cubicBezTo>
                    <a:pt x="145877" y="654900"/>
                    <a:pt x="164136" y="643771"/>
                    <a:pt x="188386" y="643771"/>
                  </a:cubicBezTo>
                  <a:cubicBezTo>
                    <a:pt x="194663" y="643771"/>
                    <a:pt x="200939" y="643771"/>
                    <a:pt x="208357" y="643771"/>
                  </a:cubicBezTo>
                  <a:cubicBezTo>
                    <a:pt x="208357" y="637778"/>
                    <a:pt x="208357" y="633213"/>
                    <a:pt x="208357" y="628647"/>
                  </a:cubicBezTo>
                  <a:cubicBezTo>
                    <a:pt x="208357" y="456575"/>
                    <a:pt x="208357" y="284218"/>
                    <a:pt x="208357" y="112146"/>
                  </a:cubicBezTo>
                  <a:cubicBezTo>
                    <a:pt x="208357" y="105868"/>
                    <a:pt x="208357" y="99305"/>
                    <a:pt x="208927" y="93027"/>
                  </a:cubicBezTo>
                  <a:cubicBezTo>
                    <a:pt x="213207" y="50223"/>
                    <a:pt x="236030" y="21402"/>
                    <a:pt x="275686" y="5993"/>
                  </a:cubicBezTo>
                  <a:cubicBezTo>
                    <a:pt x="281962" y="3710"/>
                    <a:pt x="288524" y="1998"/>
                    <a:pt x="294801" y="0"/>
                  </a:cubicBezTo>
                  <a:cubicBezTo>
                    <a:pt x="428033" y="0"/>
                    <a:pt x="560979" y="0"/>
                    <a:pt x="694211" y="0"/>
                  </a:cubicBezTo>
                  <a:cubicBezTo>
                    <a:pt x="718176" y="5422"/>
                    <a:pt x="739573" y="15695"/>
                    <a:pt x="756691" y="34243"/>
                  </a:cubicBezTo>
                  <a:cubicBezTo>
                    <a:pt x="786646" y="65918"/>
                    <a:pt x="816602" y="97593"/>
                    <a:pt x="846558" y="128697"/>
                  </a:cubicBezTo>
                  <a:cubicBezTo>
                    <a:pt x="868240" y="151241"/>
                    <a:pt x="878511" y="177494"/>
                    <a:pt x="878225" y="208883"/>
                  </a:cubicBezTo>
                  <a:cubicBezTo>
                    <a:pt x="877940" y="254541"/>
                    <a:pt x="878225" y="300198"/>
                    <a:pt x="878225" y="345856"/>
                  </a:cubicBezTo>
                  <a:cubicBezTo>
                    <a:pt x="878225" y="349565"/>
                    <a:pt x="878225" y="353275"/>
                    <a:pt x="878225" y="357555"/>
                  </a:cubicBezTo>
                  <a:cubicBezTo>
                    <a:pt x="901334" y="357555"/>
                    <a:pt x="922446" y="356985"/>
                    <a:pt x="943843" y="357841"/>
                  </a:cubicBezTo>
                  <a:cubicBezTo>
                    <a:pt x="959819" y="358412"/>
                    <a:pt x="976081" y="358697"/>
                    <a:pt x="991487" y="362692"/>
                  </a:cubicBezTo>
                  <a:cubicBezTo>
                    <a:pt x="1051684" y="378101"/>
                    <a:pt x="1090484" y="431178"/>
                    <a:pt x="1090769" y="495955"/>
                  </a:cubicBezTo>
                  <a:cubicBezTo>
                    <a:pt x="1091054" y="649764"/>
                    <a:pt x="1090769" y="803287"/>
                    <a:pt x="1090769" y="957096"/>
                  </a:cubicBezTo>
                  <a:cubicBezTo>
                    <a:pt x="1090769" y="961376"/>
                    <a:pt x="1090769" y="965657"/>
                    <a:pt x="1090484" y="969937"/>
                  </a:cubicBezTo>
                  <a:cubicBezTo>
                    <a:pt x="1087060" y="1015309"/>
                    <a:pt x="1066234" y="1050979"/>
                    <a:pt x="1027719" y="1074664"/>
                  </a:cubicBezTo>
                  <a:cubicBezTo>
                    <a:pt x="1011457" y="1084081"/>
                    <a:pt x="992343" y="1088647"/>
                    <a:pt x="974655" y="1095495"/>
                  </a:cubicBezTo>
                  <a:close/>
                  <a:moveTo>
                    <a:pt x="700488" y="33958"/>
                  </a:moveTo>
                  <a:cubicBezTo>
                    <a:pt x="694782" y="33958"/>
                    <a:pt x="690788" y="33958"/>
                    <a:pt x="687079" y="33958"/>
                  </a:cubicBezTo>
                  <a:cubicBezTo>
                    <a:pt x="563832" y="33958"/>
                    <a:pt x="440871" y="34814"/>
                    <a:pt x="317624" y="33387"/>
                  </a:cubicBezTo>
                  <a:cubicBezTo>
                    <a:pt x="276827" y="33102"/>
                    <a:pt x="242592" y="60496"/>
                    <a:pt x="242877" y="108722"/>
                  </a:cubicBezTo>
                  <a:cubicBezTo>
                    <a:pt x="244018" y="282506"/>
                    <a:pt x="243448" y="456004"/>
                    <a:pt x="243448" y="629788"/>
                  </a:cubicBezTo>
                  <a:cubicBezTo>
                    <a:pt x="243448" y="634069"/>
                    <a:pt x="243448" y="638064"/>
                    <a:pt x="243448" y="643486"/>
                  </a:cubicBezTo>
                  <a:cubicBezTo>
                    <a:pt x="248868" y="643486"/>
                    <a:pt x="253148" y="643486"/>
                    <a:pt x="257142" y="643486"/>
                  </a:cubicBezTo>
                  <a:cubicBezTo>
                    <a:pt x="317339" y="643486"/>
                    <a:pt x="377536" y="643200"/>
                    <a:pt x="437447" y="643486"/>
                  </a:cubicBezTo>
                  <a:cubicBezTo>
                    <a:pt x="475677" y="643771"/>
                    <a:pt x="503065" y="678585"/>
                    <a:pt x="493365" y="715682"/>
                  </a:cubicBezTo>
                  <a:cubicBezTo>
                    <a:pt x="490797" y="725384"/>
                    <a:pt x="484806" y="734230"/>
                    <a:pt x="480241" y="743647"/>
                  </a:cubicBezTo>
                  <a:cubicBezTo>
                    <a:pt x="500782" y="770756"/>
                    <a:pt x="500782" y="792729"/>
                    <a:pt x="479671" y="823833"/>
                  </a:cubicBezTo>
                  <a:cubicBezTo>
                    <a:pt x="500782" y="855222"/>
                    <a:pt x="500782" y="874627"/>
                    <a:pt x="479385" y="905731"/>
                  </a:cubicBezTo>
                  <a:cubicBezTo>
                    <a:pt x="488515" y="922282"/>
                    <a:pt x="503635" y="912294"/>
                    <a:pt x="517044" y="915433"/>
                  </a:cubicBezTo>
                  <a:cubicBezTo>
                    <a:pt x="517044" y="909726"/>
                    <a:pt x="517044" y="905446"/>
                    <a:pt x="517044" y="901165"/>
                  </a:cubicBezTo>
                  <a:cubicBezTo>
                    <a:pt x="517044" y="766476"/>
                    <a:pt x="517044" y="631501"/>
                    <a:pt x="517329" y="496811"/>
                  </a:cubicBezTo>
                  <a:cubicBezTo>
                    <a:pt x="517329" y="484826"/>
                    <a:pt x="518185" y="472555"/>
                    <a:pt x="521038" y="460856"/>
                  </a:cubicBezTo>
                  <a:cubicBezTo>
                    <a:pt x="535588" y="398933"/>
                    <a:pt x="588938" y="357841"/>
                    <a:pt x="654270" y="357555"/>
                  </a:cubicBezTo>
                  <a:cubicBezTo>
                    <a:pt x="713041" y="357270"/>
                    <a:pt x="771811" y="357555"/>
                    <a:pt x="830296" y="357555"/>
                  </a:cubicBezTo>
                  <a:cubicBezTo>
                    <a:pt x="834290" y="357555"/>
                    <a:pt x="838570" y="357555"/>
                    <a:pt x="842279" y="357555"/>
                  </a:cubicBezTo>
                  <a:cubicBezTo>
                    <a:pt x="842279" y="299627"/>
                    <a:pt x="842279" y="243126"/>
                    <a:pt x="842279" y="186054"/>
                  </a:cubicBezTo>
                  <a:cubicBezTo>
                    <a:pt x="836858" y="186054"/>
                    <a:pt x="833149" y="186054"/>
                    <a:pt x="829155" y="186054"/>
                  </a:cubicBezTo>
                  <a:cubicBezTo>
                    <a:pt x="794634" y="186054"/>
                    <a:pt x="760114" y="186054"/>
                    <a:pt x="725593" y="186054"/>
                  </a:cubicBezTo>
                  <a:cubicBezTo>
                    <a:pt x="704482" y="186054"/>
                    <a:pt x="700202" y="181774"/>
                    <a:pt x="700202" y="160087"/>
                  </a:cubicBezTo>
                  <a:cubicBezTo>
                    <a:pt x="700202" y="122705"/>
                    <a:pt x="700202" y="85322"/>
                    <a:pt x="700202" y="47655"/>
                  </a:cubicBezTo>
                  <a:cubicBezTo>
                    <a:pt x="700488" y="43660"/>
                    <a:pt x="700488" y="39380"/>
                    <a:pt x="700488" y="33958"/>
                  </a:cubicBezTo>
                  <a:close/>
                  <a:moveTo>
                    <a:pt x="1058531" y="727381"/>
                  </a:moveTo>
                  <a:cubicBezTo>
                    <a:pt x="1058531" y="651476"/>
                    <a:pt x="1058531" y="575570"/>
                    <a:pt x="1058531" y="499664"/>
                  </a:cubicBezTo>
                  <a:cubicBezTo>
                    <a:pt x="1058531" y="490818"/>
                    <a:pt x="1058531" y="481687"/>
                    <a:pt x="1056819" y="473126"/>
                  </a:cubicBezTo>
                  <a:cubicBezTo>
                    <a:pt x="1046834" y="422617"/>
                    <a:pt x="1006037" y="390372"/>
                    <a:pt x="952402" y="390372"/>
                  </a:cubicBezTo>
                  <a:cubicBezTo>
                    <a:pt x="853975" y="390372"/>
                    <a:pt x="755264" y="390372"/>
                    <a:pt x="656838" y="390372"/>
                  </a:cubicBezTo>
                  <a:cubicBezTo>
                    <a:pt x="592932" y="390372"/>
                    <a:pt x="549853" y="433746"/>
                    <a:pt x="549853" y="497952"/>
                  </a:cubicBezTo>
                  <a:cubicBezTo>
                    <a:pt x="549853" y="650905"/>
                    <a:pt x="549853" y="803858"/>
                    <a:pt x="549853" y="956810"/>
                  </a:cubicBezTo>
                  <a:cubicBezTo>
                    <a:pt x="549853" y="963088"/>
                    <a:pt x="549853" y="969652"/>
                    <a:pt x="550994" y="975929"/>
                  </a:cubicBezTo>
                  <a:cubicBezTo>
                    <a:pt x="559838" y="1028721"/>
                    <a:pt x="600635" y="1063250"/>
                    <a:pt x="654555" y="1063535"/>
                  </a:cubicBezTo>
                  <a:cubicBezTo>
                    <a:pt x="752982" y="1063820"/>
                    <a:pt x="851693" y="1062679"/>
                    <a:pt x="950119" y="1063820"/>
                  </a:cubicBezTo>
                  <a:cubicBezTo>
                    <a:pt x="1012313" y="1064676"/>
                    <a:pt x="1060528" y="1017592"/>
                    <a:pt x="1059101" y="954242"/>
                  </a:cubicBezTo>
                  <a:cubicBezTo>
                    <a:pt x="1057390" y="878622"/>
                    <a:pt x="1058531" y="803002"/>
                    <a:pt x="1058531" y="727381"/>
                  </a:cubicBezTo>
                  <a:close/>
                  <a:moveTo>
                    <a:pt x="204363" y="1054689"/>
                  </a:moveTo>
                  <a:cubicBezTo>
                    <a:pt x="267983" y="1054689"/>
                    <a:pt x="318480" y="1003895"/>
                    <a:pt x="318765" y="939689"/>
                  </a:cubicBezTo>
                  <a:cubicBezTo>
                    <a:pt x="319050" y="877766"/>
                    <a:pt x="267127" y="825830"/>
                    <a:pt x="205218" y="825830"/>
                  </a:cubicBezTo>
                  <a:cubicBezTo>
                    <a:pt x="142454" y="825830"/>
                    <a:pt x="90530" y="877195"/>
                    <a:pt x="90816" y="939689"/>
                  </a:cubicBezTo>
                  <a:cubicBezTo>
                    <a:pt x="90530" y="1003039"/>
                    <a:pt x="141598" y="1054403"/>
                    <a:pt x="204363" y="1054689"/>
                  </a:cubicBezTo>
                  <a:close/>
                  <a:moveTo>
                    <a:pt x="311918" y="725099"/>
                  </a:moveTo>
                  <a:cubicBezTo>
                    <a:pt x="352715" y="725099"/>
                    <a:pt x="393797" y="725099"/>
                    <a:pt x="434594" y="725099"/>
                  </a:cubicBezTo>
                  <a:cubicBezTo>
                    <a:pt x="450856" y="725099"/>
                    <a:pt x="461697" y="715111"/>
                    <a:pt x="461412" y="700843"/>
                  </a:cubicBezTo>
                  <a:cubicBezTo>
                    <a:pt x="461127" y="687146"/>
                    <a:pt x="450571" y="677729"/>
                    <a:pt x="434880" y="677729"/>
                  </a:cubicBezTo>
                  <a:cubicBezTo>
                    <a:pt x="353571" y="677729"/>
                    <a:pt x="271977" y="677729"/>
                    <a:pt x="190668" y="677729"/>
                  </a:cubicBezTo>
                  <a:cubicBezTo>
                    <a:pt x="187245" y="677729"/>
                    <a:pt x="183536" y="678014"/>
                    <a:pt x="180113" y="679156"/>
                  </a:cubicBezTo>
                  <a:cubicBezTo>
                    <a:pt x="168986" y="682865"/>
                    <a:pt x="162995" y="693709"/>
                    <a:pt x="164992" y="705409"/>
                  </a:cubicBezTo>
                  <a:cubicBezTo>
                    <a:pt x="166989" y="716823"/>
                    <a:pt x="176118" y="724813"/>
                    <a:pt x="189527" y="724813"/>
                  </a:cubicBezTo>
                  <a:cubicBezTo>
                    <a:pt x="230039" y="725384"/>
                    <a:pt x="270836" y="725099"/>
                    <a:pt x="311918" y="725099"/>
                  </a:cubicBezTo>
                  <a:close/>
                  <a:moveTo>
                    <a:pt x="313345" y="759627"/>
                  </a:moveTo>
                  <a:cubicBezTo>
                    <a:pt x="272548" y="759627"/>
                    <a:pt x="231465" y="759627"/>
                    <a:pt x="190668" y="759627"/>
                  </a:cubicBezTo>
                  <a:cubicBezTo>
                    <a:pt x="176404" y="759627"/>
                    <a:pt x="166989" y="767046"/>
                    <a:pt x="164707" y="778746"/>
                  </a:cubicBezTo>
                  <a:cubicBezTo>
                    <a:pt x="162424" y="790731"/>
                    <a:pt x="165277" y="794156"/>
                    <a:pt x="177260" y="793870"/>
                  </a:cubicBezTo>
                  <a:cubicBezTo>
                    <a:pt x="206645" y="793299"/>
                    <a:pt x="235745" y="793585"/>
                    <a:pt x="263133" y="806141"/>
                  </a:cubicBezTo>
                  <a:cubicBezTo>
                    <a:pt x="264559" y="806711"/>
                    <a:pt x="266556" y="806711"/>
                    <a:pt x="268268" y="806711"/>
                  </a:cubicBezTo>
                  <a:cubicBezTo>
                    <a:pt x="324756" y="806711"/>
                    <a:pt x="381530" y="806711"/>
                    <a:pt x="438018" y="806426"/>
                  </a:cubicBezTo>
                  <a:cubicBezTo>
                    <a:pt x="450285" y="806426"/>
                    <a:pt x="458844" y="797865"/>
                    <a:pt x="460556" y="786165"/>
                  </a:cubicBezTo>
                  <a:cubicBezTo>
                    <a:pt x="462838" y="771327"/>
                    <a:pt x="451712" y="759342"/>
                    <a:pt x="434880" y="759342"/>
                  </a:cubicBezTo>
                  <a:cubicBezTo>
                    <a:pt x="394368" y="759342"/>
                    <a:pt x="353856" y="759627"/>
                    <a:pt x="313345" y="759627"/>
                  </a:cubicBezTo>
                  <a:close/>
                  <a:moveTo>
                    <a:pt x="302503" y="1052406"/>
                  </a:moveTo>
                  <a:cubicBezTo>
                    <a:pt x="309636" y="1052406"/>
                    <a:pt x="317053" y="1052406"/>
                    <a:pt x="324756" y="1052406"/>
                  </a:cubicBezTo>
                  <a:cubicBezTo>
                    <a:pt x="361844" y="1052406"/>
                    <a:pt x="398647" y="1052691"/>
                    <a:pt x="435735" y="1052406"/>
                  </a:cubicBezTo>
                  <a:cubicBezTo>
                    <a:pt x="450856" y="1052406"/>
                    <a:pt x="461697" y="1041848"/>
                    <a:pt x="461412" y="1028150"/>
                  </a:cubicBezTo>
                  <a:cubicBezTo>
                    <a:pt x="461127" y="1014738"/>
                    <a:pt x="451141" y="1005322"/>
                    <a:pt x="436021" y="1005036"/>
                  </a:cubicBezTo>
                  <a:cubicBezTo>
                    <a:pt x="405209" y="1004751"/>
                    <a:pt x="374112" y="1004751"/>
                    <a:pt x="343300" y="1005036"/>
                  </a:cubicBezTo>
                  <a:cubicBezTo>
                    <a:pt x="340162" y="1005036"/>
                    <a:pt x="336168" y="1006463"/>
                    <a:pt x="334456" y="1008746"/>
                  </a:cubicBezTo>
                  <a:cubicBezTo>
                    <a:pt x="323330" y="1023014"/>
                    <a:pt x="313345" y="1037282"/>
                    <a:pt x="302503" y="1052406"/>
                  </a:cubicBezTo>
                  <a:close/>
                  <a:moveTo>
                    <a:pt x="315056" y="841240"/>
                  </a:moveTo>
                  <a:cubicBezTo>
                    <a:pt x="323615" y="856364"/>
                    <a:pt x="331318" y="870346"/>
                    <a:pt x="339877" y="883758"/>
                  </a:cubicBezTo>
                  <a:cubicBezTo>
                    <a:pt x="341589" y="886327"/>
                    <a:pt x="345868" y="888324"/>
                    <a:pt x="349006" y="888324"/>
                  </a:cubicBezTo>
                  <a:cubicBezTo>
                    <a:pt x="377821" y="888609"/>
                    <a:pt x="406636" y="888609"/>
                    <a:pt x="435165" y="888324"/>
                  </a:cubicBezTo>
                  <a:cubicBezTo>
                    <a:pt x="450856" y="888324"/>
                    <a:pt x="461127" y="878622"/>
                    <a:pt x="461127" y="864925"/>
                  </a:cubicBezTo>
                  <a:cubicBezTo>
                    <a:pt x="461127" y="851513"/>
                    <a:pt x="450571" y="841525"/>
                    <a:pt x="434880" y="841240"/>
                  </a:cubicBezTo>
                  <a:cubicBezTo>
                    <a:pt x="419759" y="840954"/>
                    <a:pt x="404353" y="841240"/>
                    <a:pt x="388947" y="841240"/>
                  </a:cubicBezTo>
                  <a:cubicBezTo>
                    <a:pt x="364412" y="841240"/>
                    <a:pt x="339877" y="841240"/>
                    <a:pt x="315056" y="841240"/>
                  </a:cubicBezTo>
                  <a:close/>
                  <a:moveTo>
                    <a:pt x="349006" y="969937"/>
                  </a:moveTo>
                  <a:cubicBezTo>
                    <a:pt x="379818" y="969937"/>
                    <a:pt x="410344" y="970508"/>
                    <a:pt x="440871" y="969652"/>
                  </a:cubicBezTo>
                  <a:cubicBezTo>
                    <a:pt x="451997" y="969366"/>
                    <a:pt x="459415" y="960235"/>
                    <a:pt x="460841" y="949391"/>
                  </a:cubicBezTo>
                  <a:cubicBezTo>
                    <a:pt x="462838" y="934552"/>
                    <a:pt x="451997" y="923423"/>
                    <a:pt x="434594" y="923138"/>
                  </a:cubicBezTo>
                  <a:cubicBezTo>
                    <a:pt x="410344" y="922853"/>
                    <a:pt x="386380" y="923138"/>
                    <a:pt x="362130" y="923138"/>
                  </a:cubicBezTo>
                  <a:cubicBezTo>
                    <a:pt x="358421" y="923138"/>
                    <a:pt x="354712" y="923423"/>
                    <a:pt x="351289" y="923709"/>
                  </a:cubicBezTo>
                  <a:cubicBezTo>
                    <a:pt x="350433" y="939689"/>
                    <a:pt x="349862" y="954528"/>
                    <a:pt x="349006" y="969937"/>
                  </a:cubicBezTo>
                  <a:close/>
                  <a:moveTo>
                    <a:pt x="735579" y="61352"/>
                  </a:moveTo>
                  <a:cubicBezTo>
                    <a:pt x="735579" y="92456"/>
                    <a:pt x="735579" y="121563"/>
                    <a:pt x="735579" y="150670"/>
                  </a:cubicBezTo>
                  <a:cubicBezTo>
                    <a:pt x="763252" y="150670"/>
                    <a:pt x="790640" y="150670"/>
                    <a:pt x="820026" y="150670"/>
                  </a:cubicBezTo>
                  <a:cubicBezTo>
                    <a:pt x="791496" y="120707"/>
                    <a:pt x="764393" y="91886"/>
                    <a:pt x="735579" y="61352"/>
                  </a:cubicBezTo>
                  <a:close/>
                  <a:moveTo>
                    <a:pt x="34898" y="959664"/>
                  </a:moveTo>
                  <a:cubicBezTo>
                    <a:pt x="36039" y="985061"/>
                    <a:pt x="40889" y="988771"/>
                    <a:pt x="64854" y="985346"/>
                  </a:cubicBezTo>
                  <a:cubicBezTo>
                    <a:pt x="63142" y="976786"/>
                    <a:pt x="61145" y="968225"/>
                    <a:pt x="59434" y="959664"/>
                  </a:cubicBezTo>
                  <a:cubicBezTo>
                    <a:pt x="50875" y="959664"/>
                    <a:pt x="43172" y="959664"/>
                    <a:pt x="34898" y="959664"/>
                  </a:cubicBezTo>
                  <a:close/>
                  <a:moveTo>
                    <a:pt x="62286" y="902021"/>
                  </a:moveTo>
                  <a:cubicBezTo>
                    <a:pt x="37181" y="898597"/>
                    <a:pt x="31189" y="903734"/>
                    <a:pt x="34328" y="925992"/>
                  </a:cubicBezTo>
                  <a:cubicBezTo>
                    <a:pt x="65425" y="926848"/>
                    <a:pt x="57436" y="930843"/>
                    <a:pt x="62286" y="902021"/>
                  </a:cubicBezTo>
                  <a:close/>
                  <a:moveTo>
                    <a:pt x="99375" y="837245"/>
                  </a:moveTo>
                  <a:cubicBezTo>
                    <a:pt x="98804" y="836389"/>
                    <a:pt x="98233" y="835818"/>
                    <a:pt x="97663" y="834962"/>
                  </a:cubicBezTo>
                  <a:cubicBezTo>
                    <a:pt x="84254" y="845235"/>
                    <a:pt x="71131" y="855222"/>
                    <a:pt x="57722" y="865495"/>
                  </a:cubicBezTo>
                  <a:cubicBezTo>
                    <a:pt x="58578" y="866922"/>
                    <a:pt x="59148" y="868634"/>
                    <a:pt x="60004" y="870061"/>
                  </a:cubicBezTo>
                  <a:cubicBezTo>
                    <a:pt x="66281" y="868634"/>
                    <a:pt x="74839" y="868920"/>
                    <a:pt x="78833" y="864925"/>
                  </a:cubicBezTo>
                  <a:cubicBezTo>
                    <a:pt x="86822" y="856935"/>
                    <a:pt x="92813" y="846662"/>
                    <a:pt x="99375" y="837245"/>
                  </a:cubicBezTo>
                  <a:close/>
                  <a:moveTo>
                    <a:pt x="97663" y="1045272"/>
                  </a:moveTo>
                  <a:cubicBezTo>
                    <a:pt x="98233" y="1044416"/>
                    <a:pt x="99089" y="1043845"/>
                    <a:pt x="99660" y="1042989"/>
                  </a:cubicBezTo>
                  <a:cubicBezTo>
                    <a:pt x="95095" y="1037567"/>
                    <a:pt x="89960" y="1032431"/>
                    <a:pt x="86536" y="1026438"/>
                  </a:cubicBezTo>
                  <a:cubicBezTo>
                    <a:pt x="81116" y="1017021"/>
                    <a:pt x="73983" y="1017592"/>
                    <a:pt x="62286" y="1020446"/>
                  </a:cubicBezTo>
                  <a:cubicBezTo>
                    <a:pt x="75695" y="1029862"/>
                    <a:pt x="86822" y="1037567"/>
                    <a:pt x="97663" y="1045272"/>
                  </a:cubicBezTo>
                  <a:close/>
                </a:path>
              </a:pathLst>
            </a:custGeom>
            <a:grpFill/>
            <a:ln w="2851"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4D046375-C479-7E7C-CD74-5C3DD85AB8E4}"/>
                </a:ext>
              </a:extLst>
            </p:cNvPr>
            <p:cNvSpPr/>
            <p:nvPr/>
          </p:nvSpPr>
          <p:spPr>
            <a:xfrm>
              <a:off x="4600718" y="5602600"/>
              <a:ext cx="305846" cy="32713"/>
            </a:xfrm>
            <a:custGeom>
              <a:avLst/>
              <a:gdLst>
                <a:gd name="connsiteX0" fmla="*/ 153214 w 305846"/>
                <a:gd name="connsiteY0" fmla="*/ 285 h 32713"/>
                <a:gd name="connsiteX1" fmla="*/ 282452 w 305846"/>
                <a:gd name="connsiteY1" fmla="*/ 285 h 32713"/>
                <a:gd name="connsiteX2" fmla="*/ 295005 w 305846"/>
                <a:gd name="connsiteY2" fmla="*/ 1712 h 32713"/>
                <a:gd name="connsiteX3" fmla="*/ 305846 w 305846"/>
                <a:gd name="connsiteY3" fmla="*/ 16551 h 32713"/>
                <a:gd name="connsiteX4" fmla="*/ 295291 w 305846"/>
                <a:gd name="connsiteY4" fmla="*/ 31390 h 32713"/>
                <a:gd name="connsiteX5" fmla="*/ 283879 w 305846"/>
                <a:gd name="connsiteY5" fmla="*/ 32531 h 32713"/>
                <a:gd name="connsiteX6" fmla="*/ 23406 w 305846"/>
                <a:gd name="connsiteY6" fmla="*/ 32531 h 32713"/>
                <a:gd name="connsiteX7" fmla="*/ 13706 w 305846"/>
                <a:gd name="connsiteY7" fmla="*/ 31960 h 32713"/>
                <a:gd name="connsiteX8" fmla="*/ 12 w 305846"/>
                <a:gd name="connsiteY8" fmla="*/ 15695 h 32713"/>
                <a:gd name="connsiteX9" fmla="*/ 13706 w 305846"/>
                <a:gd name="connsiteY9" fmla="*/ 571 h 32713"/>
                <a:gd name="connsiteX10" fmla="*/ 25403 w 305846"/>
                <a:gd name="connsiteY10" fmla="*/ 0 h 32713"/>
                <a:gd name="connsiteX11" fmla="*/ 153214 w 305846"/>
                <a:gd name="connsiteY11" fmla="*/ 285 h 32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5846" h="32713">
                  <a:moveTo>
                    <a:pt x="153214" y="285"/>
                  </a:moveTo>
                  <a:cubicBezTo>
                    <a:pt x="196294" y="285"/>
                    <a:pt x="239373" y="285"/>
                    <a:pt x="282452" y="285"/>
                  </a:cubicBezTo>
                  <a:cubicBezTo>
                    <a:pt x="286732" y="285"/>
                    <a:pt x="292152" y="-571"/>
                    <a:pt x="295005" y="1712"/>
                  </a:cubicBezTo>
                  <a:cubicBezTo>
                    <a:pt x="299855" y="5422"/>
                    <a:pt x="305846" y="11414"/>
                    <a:pt x="305846" y="16551"/>
                  </a:cubicBezTo>
                  <a:cubicBezTo>
                    <a:pt x="305846" y="21687"/>
                    <a:pt x="299855" y="27395"/>
                    <a:pt x="295291" y="31390"/>
                  </a:cubicBezTo>
                  <a:cubicBezTo>
                    <a:pt x="293008" y="33387"/>
                    <a:pt x="287873" y="32531"/>
                    <a:pt x="283879" y="32531"/>
                  </a:cubicBezTo>
                  <a:cubicBezTo>
                    <a:pt x="197150" y="32531"/>
                    <a:pt x="110135" y="32531"/>
                    <a:pt x="23406" y="32531"/>
                  </a:cubicBezTo>
                  <a:cubicBezTo>
                    <a:pt x="20268" y="32531"/>
                    <a:pt x="16844" y="32531"/>
                    <a:pt x="13706" y="31960"/>
                  </a:cubicBezTo>
                  <a:cubicBezTo>
                    <a:pt x="4577" y="30533"/>
                    <a:pt x="-273" y="24541"/>
                    <a:pt x="12" y="15695"/>
                  </a:cubicBezTo>
                  <a:cubicBezTo>
                    <a:pt x="297" y="7419"/>
                    <a:pt x="5147" y="1712"/>
                    <a:pt x="13706" y="571"/>
                  </a:cubicBezTo>
                  <a:cubicBezTo>
                    <a:pt x="17415" y="0"/>
                    <a:pt x="21409" y="0"/>
                    <a:pt x="25403" y="0"/>
                  </a:cubicBezTo>
                  <a:cubicBezTo>
                    <a:pt x="67912" y="285"/>
                    <a:pt x="110420" y="285"/>
                    <a:pt x="153214" y="285"/>
                  </a:cubicBezTo>
                  <a:close/>
                </a:path>
              </a:pathLst>
            </a:custGeom>
            <a:grpFill/>
            <a:ln w="2851"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2D3315C5-5667-08E1-28B3-C5561644F1E2}"/>
                </a:ext>
              </a:extLst>
            </p:cNvPr>
            <p:cNvSpPr/>
            <p:nvPr/>
          </p:nvSpPr>
          <p:spPr>
            <a:xfrm>
              <a:off x="4485138" y="5522628"/>
              <a:ext cx="315849" cy="32388"/>
            </a:xfrm>
            <a:custGeom>
              <a:avLst/>
              <a:gdLst>
                <a:gd name="connsiteX0" fmla="*/ 158101 w 315849"/>
                <a:gd name="connsiteY0" fmla="*/ 32317 h 32388"/>
                <a:gd name="connsiteX1" fmla="*/ 18307 w 315849"/>
                <a:gd name="connsiteY1" fmla="*/ 32032 h 32388"/>
                <a:gd name="connsiteX2" fmla="*/ 1760 w 315849"/>
                <a:gd name="connsiteY2" fmla="*/ 23471 h 32388"/>
                <a:gd name="connsiteX3" fmla="*/ 2331 w 315849"/>
                <a:gd name="connsiteY3" fmla="*/ 8061 h 32388"/>
                <a:gd name="connsiteX4" fmla="*/ 20589 w 315849"/>
                <a:gd name="connsiteY4" fmla="*/ 357 h 32388"/>
                <a:gd name="connsiteX5" fmla="*/ 195474 w 315849"/>
                <a:gd name="connsiteY5" fmla="*/ 71 h 32388"/>
                <a:gd name="connsiteX6" fmla="*/ 297895 w 315849"/>
                <a:gd name="connsiteY6" fmla="*/ 71 h 32388"/>
                <a:gd name="connsiteX7" fmla="*/ 315012 w 315849"/>
                <a:gd name="connsiteY7" fmla="*/ 9774 h 32388"/>
                <a:gd name="connsiteX8" fmla="*/ 313300 w 315849"/>
                <a:gd name="connsiteY8" fmla="*/ 25468 h 32388"/>
                <a:gd name="connsiteX9" fmla="*/ 296753 w 315849"/>
                <a:gd name="connsiteY9" fmla="*/ 32032 h 32388"/>
                <a:gd name="connsiteX10" fmla="*/ 158101 w 315849"/>
                <a:gd name="connsiteY10" fmla="*/ 32317 h 32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5849" h="32388">
                  <a:moveTo>
                    <a:pt x="158101" y="32317"/>
                  </a:moveTo>
                  <a:cubicBezTo>
                    <a:pt x="111598" y="32317"/>
                    <a:pt x="65095" y="32602"/>
                    <a:pt x="18307" y="32032"/>
                  </a:cubicBezTo>
                  <a:cubicBezTo>
                    <a:pt x="12601" y="32032"/>
                    <a:pt x="5469" y="28037"/>
                    <a:pt x="1760" y="23471"/>
                  </a:cubicBezTo>
                  <a:cubicBezTo>
                    <a:pt x="-808" y="20332"/>
                    <a:pt x="-522" y="10915"/>
                    <a:pt x="2331" y="8061"/>
                  </a:cubicBezTo>
                  <a:cubicBezTo>
                    <a:pt x="6895" y="3781"/>
                    <a:pt x="14313" y="642"/>
                    <a:pt x="20589" y="357"/>
                  </a:cubicBezTo>
                  <a:cubicBezTo>
                    <a:pt x="78789" y="-214"/>
                    <a:pt x="137274" y="71"/>
                    <a:pt x="195474" y="71"/>
                  </a:cubicBezTo>
                  <a:cubicBezTo>
                    <a:pt x="229710" y="71"/>
                    <a:pt x="263659" y="71"/>
                    <a:pt x="297895" y="71"/>
                  </a:cubicBezTo>
                  <a:cubicBezTo>
                    <a:pt x="305598" y="71"/>
                    <a:pt x="312730" y="2069"/>
                    <a:pt x="315012" y="9774"/>
                  </a:cubicBezTo>
                  <a:cubicBezTo>
                    <a:pt x="316439" y="14625"/>
                    <a:pt x="316153" y="22329"/>
                    <a:pt x="313300" y="25468"/>
                  </a:cubicBezTo>
                  <a:cubicBezTo>
                    <a:pt x="309592" y="29463"/>
                    <a:pt x="302459" y="32032"/>
                    <a:pt x="296753" y="32032"/>
                  </a:cubicBezTo>
                  <a:cubicBezTo>
                    <a:pt x="250536" y="32602"/>
                    <a:pt x="204318" y="32317"/>
                    <a:pt x="158101" y="32317"/>
                  </a:cubicBezTo>
                  <a:close/>
                </a:path>
              </a:pathLst>
            </a:custGeom>
            <a:grpFill/>
            <a:ln w="2851"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D86F891D-ACDF-2DDD-C3E6-A41E8C1BFD59}"/>
                </a:ext>
              </a:extLst>
            </p:cNvPr>
            <p:cNvSpPr/>
            <p:nvPr/>
          </p:nvSpPr>
          <p:spPr>
            <a:xfrm>
              <a:off x="4484330" y="5602743"/>
              <a:ext cx="83305" cy="32515"/>
            </a:xfrm>
            <a:custGeom>
              <a:avLst/>
              <a:gdLst>
                <a:gd name="connsiteX0" fmla="*/ 41368 w 83305"/>
                <a:gd name="connsiteY0" fmla="*/ 32388 h 32515"/>
                <a:gd name="connsiteX1" fmla="*/ 16832 w 83305"/>
                <a:gd name="connsiteY1" fmla="*/ 32388 h 32515"/>
                <a:gd name="connsiteX2" fmla="*/ 0 w 83305"/>
                <a:gd name="connsiteY2" fmla="*/ 16408 h 32515"/>
                <a:gd name="connsiteX3" fmla="*/ 16547 w 83305"/>
                <a:gd name="connsiteY3" fmla="*/ 428 h 32515"/>
                <a:gd name="connsiteX4" fmla="*/ 66759 w 83305"/>
                <a:gd name="connsiteY4" fmla="*/ 428 h 32515"/>
                <a:gd name="connsiteX5" fmla="*/ 83306 w 83305"/>
                <a:gd name="connsiteY5" fmla="*/ 16123 h 32515"/>
                <a:gd name="connsiteX6" fmla="*/ 65903 w 83305"/>
                <a:gd name="connsiteY6" fmla="*/ 32388 h 32515"/>
                <a:gd name="connsiteX7" fmla="*/ 63906 w 83305"/>
                <a:gd name="connsiteY7" fmla="*/ 32388 h 32515"/>
                <a:gd name="connsiteX8" fmla="*/ 41368 w 83305"/>
                <a:gd name="connsiteY8" fmla="*/ 32388 h 32515"/>
                <a:gd name="connsiteX9" fmla="*/ 41368 w 83305"/>
                <a:gd name="connsiteY9" fmla="*/ 32388 h 3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3305" h="32515">
                  <a:moveTo>
                    <a:pt x="41368" y="32388"/>
                  </a:moveTo>
                  <a:cubicBezTo>
                    <a:pt x="33094" y="32388"/>
                    <a:pt x="25106" y="32674"/>
                    <a:pt x="16832" y="32388"/>
                  </a:cubicBezTo>
                  <a:cubicBezTo>
                    <a:pt x="6847" y="31818"/>
                    <a:pt x="285" y="25254"/>
                    <a:pt x="0" y="16408"/>
                  </a:cubicBezTo>
                  <a:cubicBezTo>
                    <a:pt x="0" y="7847"/>
                    <a:pt x="6562" y="713"/>
                    <a:pt x="16547" y="428"/>
                  </a:cubicBezTo>
                  <a:cubicBezTo>
                    <a:pt x="33379" y="-143"/>
                    <a:pt x="49926" y="-143"/>
                    <a:pt x="66759" y="428"/>
                  </a:cubicBezTo>
                  <a:cubicBezTo>
                    <a:pt x="77315" y="713"/>
                    <a:pt x="83306" y="6991"/>
                    <a:pt x="83306" y="16123"/>
                  </a:cubicBezTo>
                  <a:cubicBezTo>
                    <a:pt x="83306" y="25825"/>
                    <a:pt x="77029" y="31532"/>
                    <a:pt x="65903" y="32388"/>
                  </a:cubicBezTo>
                  <a:cubicBezTo>
                    <a:pt x="65332" y="32388"/>
                    <a:pt x="64476" y="32388"/>
                    <a:pt x="63906" y="32388"/>
                  </a:cubicBezTo>
                  <a:cubicBezTo>
                    <a:pt x="56488" y="32388"/>
                    <a:pt x="48785" y="32388"/>
                    <a:pt x="41368" y="32388"/>
                  </a:cubicBezTo>
                  <a:cubicBezTo>
                    <a:pt x="41368" y="32388"/>
                    <a:pt x="41368" y="32388"/>
                    <a:pt x="41368" y="32388"/>
                  </a:cubicBezTo>
                  <a:close/>
                </a:path>
              </a:pathLst>
            </a:custGeom>
            <a:grpFill/>
            <a:ln w="2851"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99C24F3F-CB95-9DF6-873C-911839C3E548}"/>
                </a:ext>
              </a:extLst>
            </p:cNvPr>
            <p:cNvSpPr/>
            <p:nvPr/>
          </p:nvSpPr>
          <p:spPr>
            <a:xfrm>
              <a:off x="4834636" y="5522730"/>
              <a:ext cx="72224" cy="32401"/>
            </a:xfrm>
            <a:custGeom>
              <a:avLst/>
              <a:gdLst>
                <a:gd name="connsiteX0" fmla="*/ 35411 w 72224"/>
                <a:gd name="connsiteY0" fmla="*/ 32215 h 32401"/>
                <a:gd name="connsiteX1" fmla="*/ 15155 w 72224"/>
                <a:gd name="connsiteY1" fmla="*/ 32215 h 32401"/>
                <a:gd name="connsiteX2" fmla="*/ 35 w 72224"/>
                <a:gd name="connsiteY2" fmla="*/ 15950 h 32401"/>
                <a:gd name="connsiteX3" fmla="*/ 14585 w 72224"/>
                <a:gd name="connsiteY3" fmla="*/ 540 h 32401"/>
                <a:gd name="connsiteX4" fmla="*/ 58234 w 72224"/>
                <a:gd name="connsiteY4" fmla="*/ 540 h 32401"/>
                <a:gd name="connsiteX5" fmla="*/ 72214 w 72224"/>
                <a:gd name="connsiteY5" fmla="*/ 16520 h 32401"/>
                <a:gd name="connsiteX6" fmla="*/ 57664 w 72224"/>
                <a:gd name="connsiteY6" fmla="*/ 31930 h 32401"/>
                <a:gd name="connsiteX7" fmla="*/ 35411 w 72224"/>
                <a:gd name="connsiteY7" fmla="*/ 32215 h 32401"/>
                <a:gd name="connsiteX8" fmla="*/ 35411 w 72224"/>
                <a:gd name="connsiteY8" fmla="*/ 32215 h 32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224" h="32401">
                  <a:moveTo>
                    <a:pt x="35411" y="32215"/>
                  </a:moveTo>
                  <a:cubicBezTo>
                    <a:pt x="28564" y="32215"/>
                    <a:pt x="22002" y="32501"/>
                    <a:pt x="15155" y="32215"/>
                  </a:cubicBezTo>
                  <a:cubicBezTo>
                    <a:pt x="6026" y="31645"/>
                    <a:pt x="-536" y="24511"/>
                    <a:pt x="35" y="15950"/>
                  </a:cubicBezTo>
                  <a:cubicBezTo>
                    <a:pt x="605" y="6818"/>
                    <a:pt x="5740" y="826"/>
                    <a:pt x="14585" y="540"/>
                  </a:cubicBezTo>
                  <a:cubicBezTo>
                    <a:pt x="29134" y="-30"/>
                    <a:pt x="43684" y="-316"/>
                    <a:pt x="58234" y="540"/>
                  </a:cubicBezTo>
                  <a:cubicBezTo>
                    <a:pt x="67078" y="1111"/>
                    <a:pt x="72499" y="7389"/>
                    <a:pt x="72214" y="16520"/>
                  </a:cubicBezTo>
                  <a:cubicBezTo>
                    <a:pt x="71928" y="25652"/>
                    <a:pt x="66793" y="31359"/>
                    <a:pt x="57664" y="31930"/>
                  </a:cubicBezTo>
                  <a:cubicBezTo>
                    <a:pt x="50246" y="32786"/>
                    <a:pt x="42829" y="32215"/>
                    <a:pt x="35411" y="32215"/>
                  </a:cubicBezTo>
                  <a:cubicBezTo>
                    <a:pt x="35411" y="32215"/>
                    <a:pt x="35411" y="32215"/>
                    <a:pt x="35411" y="32215"/>
                  </a:cubicBezTo>
                  <a:close/>
                </a:path>
              </a:pathLst>
            </a:custGeom>
            <a:grpFill/>
            <a:ln w="2851"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78E9EED0-EB52-A44D-C3D2-FBD9878E757A}"/>
                </a:ext>
              </a:extLst>
            </p:cNvPr>
            <p:cNvSpPr/>
            <p:nvPr/>
          </p:nvSpPr>
          <p:spPr>
            <a:xfrm>
              <a:off x="4750668" y="5729014"/>
              <a:ext cx="411931" cy="167560"/>
            </a:xfrm>
            <a:custGeom>
              <a:avLst/>
              <a:gdLst>
                <a:gd name="connsiteX0" fmla="*/ 206109 w 411931"/>
                <a:gd name="connsiteY0" fmla="*/ 285 h 167560"/>
                <a:gd name="connsiteX1" fmla="*/ 351323 w 411931"/>
                <a:gd name="connsiteY1" fmla="*/ 285 h 167560"/>
                <a:gd name="connsiteX2" fmla="*/ 411805 w 411931"/>
                <a:gd name="connsiteY2" fmla="*/ 61352 h 167560"/>
                <a:gd name="connsiteX3" fmla="*/ 411805 w 411931"/>
                <a:gd name="connsiteY3" fmla="*/ 110434 h 167560"/>
                <a:gd name="connsiteX4" fmla="*/ 353605 w 411931"/>
                <a:gd name="connsiteY4" fmla="*/ 167506 h 167560"/>
                <a:gd name="connsiteX5" fmla="*/ 188135 w 411931"/>
                <a:gd name="connsiteY5" fmla="*/ 167506 h 167560"/>
                <a:gd name="connsiteX6" fmla="*/ 175867 w 411931"/>
                <a:gd name="connsiteY6" fmla="*/ 165508 h 167560"/>
                <a:gd name="connsiteX7" fmla="*/ 167023 w 411931"/>
                <a:gd name="connsiteY7" fmla="*/ 149528 h 167560"/>
                <a:gd name="connsiteX8" fmla="*/ 179291 w 411931"/>
                <a:gd name="connsiteY8" fmla="*/ 135831 h 167560"/>
                <a:gd name="connsiteX9" fmla="*/ 190703 w 411931"/>
                <a:gd name="connsiteY9" fmla="*/ 135260 h 167560"/>
                <a:gd name="connsiteX10" fmla="*/ 349896 w 411931"/>
                <a:gd name="connsiteY10" fmla="*/ 135260 h 167560"/>
                <a:gd name="connsiteX11" fmla="*/ 379567 w 411931"/>
                <a:gd name="connsiteY11" fmla="*/ 105012 h 167560"/>
                <a:gd name="connsiteX12" fmla="*/ 379567 w 411931"/>
                <a:gd name="connsiteY12" fmla="*/ 56787 h 167560"/>
                <a:gd name="connsiteX13" fmla="*/ 355032 w 411931"/>
                <a:gd name="connsiteY13" fmla="*/ 32246 h 167560"/>
                <a:gd name="connsiteX14" fmla="*/ 57185 w 411931"/>
                <a:gd name="connsiteY14" fmla="*/ 32246 h 167560"/>
                <a:gd name="connsiteX15" fmla="*/ 32365 w 411931"/>
                <a:gd name="connsiteY15" fmla="*/ 57357 h 167560"/>
                <a:gd name="connsiteX16" fmla="*/ 32365 w 411931"/>
                <a:gd name="connsiteY16" fmla="*/ 110719 h 167560"/>
                <a:gd name="connsiteX17" fmla="*/ 56044 w 411931"/>
                <a:gd name="connsiteY17" fmla="*/ 134975 h 167560"/>
                <a:gd name="connsiteX18" fmla="*/ 108253 w 411931"/>
                <a:gd name="connsiteY18" fmla="*/ 134975 h 167560"/>
                <a:gd name="connsiteX19" fmla="*/ 128224 w 411931"/>
                <a:gd name="connsiteY19" fmla="*/ 150670 h 167560"/>
                <a:gd name="connsiteX20" fmla="*/ 108824 w 411931"/>
                <a:gd name="connsiteY20" fmla="*/ 167221 h 167560"/>
                <a:gd name="connsiteX21" fmla="*/ 54333 w 411931"/>
                <a:gd name="connsiteY21" fmla="*/ 167221 h 167560"/>
                <a:gd name="connsiteX22" fmla="*/ 127 w 411931"/>
                <a:gd name="connsiteY22" fmla="*/ 111861 h 167560"/>
                <a:gd name="connsiteX23" fmla="*/ 127 w 411931"/>
                <a:gd name="connsiteY23" fmla="*/ 58499 h 167560"/>
                <a:gd name="connsiteX24" fmla="*/ 58612 w 411931"/>
                <a:gd name="connsiteY24" fmla="*/ 0 h 167560"/>
                <a:gd name="connsiteX25" fmla="*/ 206109 w 411931"/>
                <a:gd name="connsiteY25" fmla="*/ 285 h 16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11931" h="167560">
                  <a:moveTo>
                    <a:pt x="206109" y="285"/>
                  </a:moveTo>
                  <a:cubicBezTo>
                    <a:pt x="254608" y="285"/>
                    <a:pt x="302823" y="285"/>
                    <a:pt x="351323" y="285"/>
                  </a:cubicBezTo>
                  <a:cubicBezTo>
                    <a:pt x="390408" y="285"/>
                    <a:pt x="411805" y="21973"/>
                    <a:pt x="411805" y="61352"/>
                  </a:cubicBezTo>
                  <a:cubicBezTo>
                    <a:pt x="411805" y="77618"/>
                    <a:pt x="412090" y="94169"/>
                    <a:pt x="411805" y="110434"/>
                  </a:cubicBezTo>
                  <a:cubicBezTo>
                    <a:pt x="411234" y="145533"/>
                    <a:pt x="388696" y="167506"/>
                    <a:pt x="353605" y="167506"/>
                  </a:cubicBezTo>
                  <a:cubicBezTo>
                    <a:pt x="298544" y="167506"/>
                    <a:pt x="243197" y="167506"/>
                    <a:pt x="188135" y="167506"/>
                  </a:cubicBezTo>
                  <a:cubicBezTo>
                    <a:pt x="183856" y="167506"/>
                    <a:pt x="178150" y="168077"/>
                    <a:pt x="175867" y="165508"/>
                  </a:cubicBezTo>
                  <a:cubicBezTo>
                    <a:pt x="171588" y="161228"/>
                    <a:pt x="166453" y="154665"/>
                    <a:pt x="167023" y="149528"/>
                  </a:cubicBezTo>
                  <a:cubicBezTo>
                    <a:pt x="167594" y="144392"/>
                    <a:pt x="174156" y="139541"/>
                    <a:pt x="179291" y="135831"/>
                  </a:cubicBezTo>
                  <a:cubicBezTo>
                    <a:pt x="181859" y="133834"/>
                    <a:pt x="186994" y="135260"/>
                    <a:pt x="190703" y="135260"/>
                  </a:cubicBezTo>
                  <a:cubicBezTo>
                    <a:pt x="243767" y="135260"/>
                    <a:pt x="296832" y="135260"/>
                    <a:pt x="349896" y="135260"/>
                  </a:cubicBezTo>
                  <a:cubicBezTo>
                    <a:pt x="372720" y="135260"/>
                    <a:pt x="379567" y="128126"/>
                    <a:pt x="379567" y="105012"/>
                  </a:cubicBezTo>
                  <a:cubicBezTo>
                    <a:pt x="379567" y="89032"/>
                    <a:pt x="379852" y="72767"/>
                    <a:pt x="379567" y="56787"/>
                  </a:cubicBezTo>
                  <a:cubicBezTo>
                    <a:pt x="379282" y="40236"/>
                    <a:pt x="371579" y="32246"/>
                    <a:pt x="355032" y="32246"/>
                  </a:cubicBezTo>
                  <a:cubicBezTo>
                    <a:pt x="255750" y="31960"/>
                    <a:pt x="156468" y="31960"/>
                    <a:pt x="57185" y="32246"/>
                  </a:cubicBezTo>
                  <a:cubicBezTo>
                    <a:pt x="40068" y="32246"/>
                    <a:pt x="32650" y="40236"/>
                    <a:pt x="32365" y="57357"/>
                  </a:cubicBezTo>
                  <a:cubicBezTo>
                    <a:pt x="32365" y="75050"/>
                    <a:pt x="32080" y="93027"/>
                    <a:pt x="32365" y="110719"/>
                  </a:cubicBezTo>
                  <a:cubicBezTo>
                    <a:pt x="32650" y="126129"/>
                    <a:pt x="40638" y="134404"/>
                    <a:pt x="56044" y="134975"/>
                  </a:cubicBezTo>
                  <a:cubicBezTo>
                    <a:pt x="73447" y="135260"/>
                    <a:pt x="90850" y="134975"/>
                    <a:pt x="108253" y="134975"/>
                  </a:cubicBezTo>
                  <a:cubicBezTo>
                    <a:pt x="120806" y="134975"/>
                    <a:pt x="128224" y="140968"/>
                    <a:pt x="128224" y="150670"/>
                  </a:cubicBezTo>
                  <a:cubicBezTo>
                    <a:pt x="128224" y="160657"/>
                    <a:pt x="121091" y="166935"/>
                    <a:pt x="108824" y="167221"/>
                  </a:cubicBezTo>
                  <a:cubicBezTo>
                    <a:pt x="90565" y="167506"/>
                    <a:pt x="72591" y="167506"/>
                    <a:pt x="54333" y="167221"/>
                  </a:cubicBezTo>
                  <a:cubicBezTo>
                    <a:pt x="22665" y="166650"/>
                    <a:pt x="412" y="143821"/>
                    <a:pt x="127" y="111861"/>
                  </a:cubicBezTo>
                  <a:cubicBezTo>
                    <a:pt x="-159" y="94169"/>
                    <a:pt x="127" y="76191"/>
                    <a:pt x="127" y="58499"/>
                  </a:cubicBezTo>
                  <a:cubicBezTo>
                    <a:pt x="127" y="21687"/>
                    <a:pt x="21809" y="0"/>
                    <a:pt x="58612" y="0"/>
                  </a:cubicBezTo>
                  <a:cubicBezTo>
                    <a:pt x="107682" y="285"/>
                    <a:pt x="156753" y="285"/>
                    <a:pt x="206109" y="285"/>
                  </a:cubicBezTo>
                  <a:close/>
                </a:path>
              </a:pathLst>
            </a:custGeom>
            <a:grpFill/>
            <a:ln w="2851"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935720A6-6E5C-82FA-0D96-CCAC8B07230A}"/>
                </a:ext>
              </a:extLst>
            </p:cNvPr>
            <p:cNvSpPr/>
            <p:nvPr/>
          </p:nvSpPr>
          <p:spPr>
            <a:xfrm>
              <a:off x="5041294" y="6069448"/>
              <a:ext cx="122676" cy="260089"/>
            </a:xfrm>
            <a:custGeom>
              <a:avLst/>
              <a:gdLst>
                <a:gd name="connsiteX0" fmla="*/ 122605 w 122676"/>
                <a:gd name="connsiteY0" fmla="*/ 128697 h 260089"/>
                <a:gd name="connsiteX1" fmla="*/ 122605 w 122676"/>
                <a:gd name="connsiteY1" fmla="*/ 210025 h 260089"/>
                <a:gd name="connsiteX2" fmla="*/ 72678 w 122676"/>
                <a:gd name="connsiteY2" fmla="*/ 259963 h 260089"/>
                <a:gd name="connsiteX3" fmla="*/ 47002 w 122676"/>
                <a:gd name="connsiteY3" fmla="*/ 259963 h 260089"/>
                <a:gd name="connsiteX4" fmla="*/ 214 w 122676"/>
                <a:gd name="connsiteY4" fmla="*/ 213164 h 260089"/>
                <a:gd name="connsiteX5" fmla="*/ 214 w 122676"/>
                <a:gd name="connsiteY5" fmla="*/ 43089 h 260089"/>
                <a:gd name="connsiteX6" fmla="*/ 38443 w 122676"/>
                <a:gd name="connsiteY6" fmla="*/ 856 h 260089"/>
                <a:gd name="connsiteX7" fmla="*/ 84376 w 122676"/>
                <a:gd name="connsiteY7" fmla="*/ 856 h 260089"/>
                <a:gd name="connsiteX8" fmla="*/ 122320 w 122676"/>
                <a:gd name="connsiteY8" fmla="*/ 42233 h 260089"/>
                <a:gd name="connsiteX9" fmla="*/ 122605 w 122676"/>
                <a:gd name="connsiteY9" fmla="*/ 128697 h 260089"/>
                <a:gd name="connsiteX10" fmla="*/ 122605 w 122676"/>
                <a:gd name="connsiteY10" fmla="*/ 128697 h 260089"/>
                <a:gd name="connsiteX11" fmla="*/ 90367 w 122676"/>
                <a:gd name="connsiteY11" fmla="*/ 44231 h 260089"/>
                <a:gd name="connsiteX12" fmla="*/ 78670 w 122676"/>
                <a:gd name="connsiteY12" fmla="*/ 32246 h 260089"/>
                <a:gd name="connsiteX13" fmla="*/ 47858 w 122676"/>
                <a:gd name="connsiteY13" fmla="*/ 32246 h 260089"/>
                <a:gd name="connsiteX14" fmla="*/ 32452 w 122676"/>
                <a:gd name="connsiteY14" fmla="*/ 48226 h 260089"/>
                <a:gd name="connsiteX15" fmla="*/ 32452 w 122676"/>
                <a:gd name="connsiteY15" fmla="*/ 127270 h 260089"/>
                <a:gd name="connsiteX16" fmla="*/ 32452 w 122676"/>
                <a:gd name="connsiteY16" fmla="*/ 209454 h 260089"/>
                <a:gd name="connsiteX17" fmla="*/ 49570 w 122676"/>
                <a:gd name="connsiteY17" fmla="*/ 227431 h 260089"/>
                <a:gd name="connsiteX18" fmla="*/ 75246 w 122676"/>
                <a:gd name="connsiteY18" fmla="*/ 227431 h 260089"/>
                <a:gd name="connsiteX19" fmla="*/ 90367 w 122676"/>
                <a:gd name="connsiteY19" fmla="*/ 212022 h 26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2676" h="260089">
                  <a:moveTo>
                    <a:pt x="122605" y="128697"/>
                  </a:moveTo>
                  <a:cubicBezTo>
                    <a:pt x="122605" y="155806"/>
                    <a:pt x="122605" y="182915"/>
                    <a:pt x="122605" y="210025"/>
                  </a:cubicBezTo>
                  <a:cubicBezTo>
                    <a:pt x="122320" y="241129"/>
                    <a:pt x="103490" y="259963"/>
                    <a:pt x="72678" y="259963"/>
                  </a:cubicBezTo>
                  <a:cubicBezTo>
                    <a:pt x="64120" y="259963"/>
                    <a:pt x="55561" y="260248"/>
                    <a:pt x="47002" y="259963"/>
                  </a:cubicBezTo>
                  <a:cubicBezTo>
                    <a:pt x="20185" y="259392"/>
                    <a:pt x="499" y="239702"/>
                    <a:pt x="214" y="213164"/>
                  </a:cubicBezTo>
                  <a:cubicBezTo>
                    <a:pt x="-71" y="156377"/>
                    <a:pt x="-71" y="99876"/>
                    <a:pt x="214" y="43089"/>
                  </a:cubicBezTo>
                  <a:cubicBezTo>
                    <a:pt x="214" y="19975"/>
                    <a:pt x="15905" y="2568"/>
                    <a:pt x="38443" y="856"/>
                  </a:cubicBezTo>
                  <a:cubicBezTo>
                    <a:pt x="53564" y="-285"/>
                    <a:pt x="68970" y="-285"/>
                    <a:pt x="84376" y="856"/>
                  </a:cubicBezTo>
                  <a:cubicBezTo>
                    <a:pt x="106914" y="2854"/>
                    <a:pt x="122034" y="19404"/>
                    <a:pt x="122320" y="42233"/>
                  </a:cubicBezTo>
                  <a:cubicBezTo>
                    <a:pt x="122890" y="70769"/>
                    <a:pt x="122605" y="99590"/>
                    <a:pt x="122605" y="128697"/>
                  </a:cubicBezTo>
                  <a:cubicBezTo>
                    <a:pt x="122605" y="128697"/>
                    <a:pt x="122605" y="128697"/>
                    <a:pt x="122605" y="128697"/>
                  </a:cubicBezTo>
                  <a:close/>
                  <a:moveTo>
                    <a:pt x="90367" y="44231"/>
                  </a:moveTo>
                  <a:cubicBezTo>
                    <a:pt x="90367" y="36241"/>
                    <a:pt x="86373" y="32531"/>
                    <a:pt x="78670" y="32246"/>
                  </a:cubicBezTo>
                  <a:cubicBezTo>
                    <a:pt x="68399" y="32246"/>
                    <a:pt x="58129" y="32246"/>
                    <a:pt x="47858" y="32246"/>
                  </a:cubicBezTo>
                  <a:cubicBezTo>
                    <a:pt x="34734" y="32246"/>
                    <a:pt x="32452" y="34814"/>
                    <a:pt x="32452" y="48226"/>
                  </a:cubicBezTo>
                  <a:cubicBezTo>
                    <a:pt x="32452" y="74479"/>
                    <a:pt x="32452" y="101017"/>
                    <a:pt x="32452" y="127270"/>
                  </a:cubicBezTo>
                  <a:cubicBezTo>
                    <a:pt x="32452" y="154665"/>
                    <a:pt x="32452" y="182059"/>
                    <a:pt x="32452" y="209454"/>
                  </a:cubicBezTo>
                  <a:cubicBezTo>
                    <a:pt x="32452" y="222010"/>
                    <a:pt x="37302" y="227146"/>
                    <a:pt x="49570" y="227431"/>
                  </a:cubicBezTo>
                  <a:cubicBezTo>
                    <a:pt x="58129" y="227717"/>
                    <a:pt x="66687" y="227717"/>
                    <a:pt x="75246" y="227431"/>
                  </a:cubicBezTo>
                  <a:cubicBezTo>
                    <a:pt x="84946" y="227146"/>
                    <a:pt x="90367" y="222010"/>
                    <a:pt x="90367" y="212022"/>
                  </a:cubicBezTo>
                </a:path>
              </a:pathLst>
            </a:custGeom>
            <a:grpFill/>
            <a:ln w="2851"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A553DE55-44CA-07FA-E4F8-6D0E61EEB1AE}"/>
                </a:ext>
              </a:extLst>
            </p:cNvPr>
            <p:cNvSpPr/>
            <p:nvPr/>
          </p:nvSpPr>
          <p:spPr>
            <a:xfrm>
              <a:off x="4895311" y="6068877"/>
              <a:ext cx="122731" cy="123774"/>
            </a:xfrm>
            <a:custGeom>
              <a:avLst/>
              <a:gdLst>
                <a:gd name="connsiteX0" fmla="*/ 127 w 122731"/>
                <a:gd name="connsiteY0" fmla="*/ 62208 h 123774"/>
                <a:gd name="connsiteX1" fmla="*/ 127 w 122731"/>
                <a:gd name="connsiteY1" fmla="*/ 34529 h 123774"/>
                <a:gd name="connsiteX2" fmla="*/ 32080 w 122731"/>
                <a:gd name="connsiteY2" fmla="*/ 856 h 123774"/>
                <a:gd name="connsiteX3" fmla="*/ 89709 w 122731"/>
                <a:gd name="connsiteY3" fmla="*/ 856 h 123774"/>
                <a:gd name="connsiteX4" fmla="*/ 122518 w 122731"/>
                <a:gd name="connsiteY4" fmla="*/ 35955 h 123774"/>
                <a:gd name="connsiteX5" fmla="*/ 122518 w 122731"/>
                <a:gd name="connsiteY5" fmla="*/ 88461 h 123774"/>
                <a:gd name="connsiteX6" fmla="*/ 87427 w 122731"/>
                <a:gd name="connsiteY6" fmla="*/ 123561 h 123774"/>
                <a:gd name="connsiteX7" fmla="*/ 35218 w 122731"/>
                <a:gd name="connsiteY7" fmla="*/ 123561 h 123774"/>
                <a:gd name="connsiteX8" fmla="*/ 412 w 122731"/>
                <a:gd name="connsiteY8" fmla="*/ 89318 h 123774"/>
                <a:gd name="connsiteX9" fmla="*/ 127 w 122731"/>
                <a:gd name="connsiteY9" fmla="*/ 62208 h 123774"/>
                <a:gd name="connsiteX10" fmla="*/ 32365 w 122731"/>
                <a:gd name="connsiteY10" fmla="*/ 33102 h 123774"/>
                <a:gd name="connsiteX11" fmla="*/ 32650 w 122731"/>
                <a:gd name="connsiteY11" fmla="*/ 85322 h 123774"/>
                <a:gd name="connsiteX12" fmla="*/ 38071 w 122731"/>
                <a:gd name="connsiteY12" fmla="*/ 90744 h 123774"/>
                <a:gd name="connsiteX13" fmla="*/ 84003 w 122731"/>
                <a:gd name="connsiteY13" fmla="*/ 90744 h 123774"/>
                <a:gd name="connsiteX14" fmla="*/ 89994 w 122731"/>
                <a:gd name="connsiteY14" fmla="*/ 84752 h 123774"/>
                <a:gd name="connsiteX15" fmla="*/ 89994 w 122731"/>
                <a:gd name="connsiteY15" fmla="*/ 39950 h 123774"/>
                <a:gd name="connsiteX16" fmla="*/ 84288 w 122731"/>
                <a:gd name="connsiteY16" fmla="*/ 33387 h 123774"/>
                <a:gd name="connsiteX17" fmla="*/ 32365 w 122731"/>
                <a:gd name="connsiteY17" fmla="*/ 33102 h 123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731" h="123774">
                  <a:moveTo>
                    <a:pt x="127" y="62208"/>
                  </a:moveTo>
                  <a:cubicBezTo>
                    <a:pt x="127" y="53077"/>
                    <a:pt x="-159" y="43660"/>
                    <a:pt x="127" y="34529"/>
                  </a:cubicBezTo>
                  <a:cubicBezTo>
                    <a:pt x="983" y="15409"/>
                    <a:pt x="12965" y="1998"/>
                    <a:pt x="32080" y="856"/>
                  </a:cubicBezTo>
                  <a:cubicBezTo>
                    <a:pt x="51194" y="-285"/>
                    <a:pt x="70594" y="-285"/>
                    <a:pt x="89709" y="856"/>
                  </a:cubicBezTo>
                  <a:cubicBezTo>
                    <a:pt x="109965" y="1998"/>
                    <a:pt x="122232" y="15695"/>
                    <a:pt x="122518" y="35955"/>
                  </a:cubicBezTo>
                  <a:cubicBezTo>
                    <a:pt x="122803" y="53362"/>
                    <a:pt x="122803" y="71055"/>
                    <a:pt x="122518" y="88461"/>
                  </a:cubicBezTo>
                  <a:cubicBezTo>
                    <a:pt x="122232" y="109293"/>
                    <a:pt x="107968" y="122990"/>
                    <a:pt x="87427" y="123561"/>
                  </a:cubicBezTo>
                  <a:cubicBezTo>
                    <a:pt x="70024" y="123846"/>
                    <a:pt x="52621" y="123846"/>
                    <a:pt x="35218" y="123561"/>
                  </a:cubicBezTo>
                  <a:cubicBezTo>
                    <a:pt x="14677" y="123275"/>
                    <a:pt x="1268" y="109863"/>
                    <a:pt x="412" y="89318"/>
                  </a:cubicBezTo>
                  <a:cubicBezTo>
                    <a:pt x="-159" y="80186"/>
                    <a:pt x="127" y="71340"/>
                    <a:pt x="127" y="62208"/>
                  </a:cubicBezTo>
                  <a:close/>
                  <a:moveTo>
                    <a:pt x="32365" y="33102"/>
                  </a:moveTo>
                  <a:cubicBezTo>
                    <a:pt x="32365" y="51365"/>
                    <a:pt x="32080" y="68486"/>
                    <a:pt x="32650" y="85322"/>
                  </a:cubicBezTo>
                  <a:cubicBezTo>
                    <a:pt x="32650" y="87320"/>
                    <a:pt x="36074" y="90744"/>
                    <a:pt x="38071" y="90744"/>
                  </a:cubicBezTo>
                  <a:cubicBezTo>
                    <a:pt x="53477" y="91315"/>
                    <a:pt x="68597" y="91315"/>
                    <a:pt x="84003" y="90744"/>
                  </a:cubicBezTo>
                  <a:cubicBezTo>
                    <a:pt x="86285" y="90744"/>
                    <a:pt x="89994" y="86749"/>
                    <a:pt x="89994" y="84752"/>
                  </a:cubicBezTo>
                  <a:cubicBezTo>
                    <a:pt x="90565" y="69913"/>
                    <a:pt x="90565" y="54789"/>
                    <a:pt x="89994" y="39950"/>
                  </a:cubicBezTo>
                  <a:cubicBezTo>
                    <a:pt x="89994" y="37667"/>
                    <a:pt x="86285" y="33387"/>
                    <a:pt x="84288" y="33387"/>
                  </a:cubicBezTo>
                  <a:cubicBezTo>
                    <a:pt x="67456" y="32816"/>
                    <a:pt x="50624" y="33102"/>
                    <a:pt x="32365" y="33102"/>
                  </a:cubicBezTo>
                  <a:close/>
                </a:path>
              </a:pathLst>
            </a:custGeom>
            <a:grpFill/>
            <a:ln w="2851"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BB4CF6D8-E8EF-0F6F-2EBC-90B7160FC17D}"/>
                </a:ext>
              </a:extLst>
            </p:cNvPr>
            <p:cNvSpPr/>
            <p:nvPr/>
          </p:nvSpPr>
          <p:spPr>
            <a:xfrm>
              <a:off x="4895271" y="6206421"/>
              <a:ext cx="123270" cy="123703"/>
            </a:xfrm>
            <a:custGeom>
              <a:avLst/>
              <a:gdLst>
                <a:gd name="connsiteX0" fmla="*/ 452 w 123270"/>
                <a:gd name="connsiteY0" fmla="*/ 61923 h 123703"/>
                <a:gd name="connsiteX1" fmla="*/ 737 w 123270"/>
                <a:gd name="connsiteY1" fmla="*/ 31104 h 123703"/>
                <a:gd name="connsiteX2" fmla="*/ 30978 w 123270"/>
                <a:gd name="connsiteY2" fmla="*/ 856 h 123703"/>
                <a:gd name="connsiteX3" fmla="*/ 91746 w 123270"/>
                <a:gd name="connsiteY3" fmla="*/ 856 h 123703"/>
                <a:gd name="connsiteX4" fmla="*/ 122843 w 123270"/>
                <a:gd name="connsiteY4" fmla="*/ 33958 h 123703"/>
                <a:gd name="connsiteX5" fmla="*/ 122843 w 123270"/>
                <a:gd name="connsiteY5" fmla="*/ 89603 h 123703"/>
                <a:gd name="connsiteX6" fmla="*/ 89464 w 123270"/>
                <a:gd name="connsiteY6" fmla="*/ 123275 h 123703"/>
                <a:gd name="connsiteX7" fmla="*/ 34117 w 123270"/>
                <a:gd name="connsiteY7" fmla="*/ 123275 h 123703"/>
                <a:gd name="connsiteX8" fmla="*/ 452 w 123270"/>
                <a:gd name="connsiteY8" fmla="*/ 90174 h 123703"/>
                <a:gd name="connsiteX9" fmla="*/ 452 w 123270"/>
                <a:gd name="connsiteY9" fmla="*/ 61923 h 123703"/>
                <a:gd name="connsiteX10" fmla="*/ 452 w 123270"/>
                <a:gd name="connsiteY10" fmla="*/ 61923 h 123703"/>
                <a:gd name="connsiteX11" fmla="*/ 32405 w 123270"/>
                <a:gd name="connsiteY11" fmla="*/ 33102 h 123703"/>
                <a:gd name="connsiteX12" fmla="*/ 32690 w 123270"/>
                <a:gd name="connsiteY12" fmla="*/ 83610 h 123703"/>
                <a:gd name="connsiteX13" fmla="*/ 38967 w 123270"/>
                <a:gd name="connsiteY13" fmla="*/ 90459 h 123703"/>
                <a:gd name="connsiteX14" fmla="*/ 83758 w 123270"/>
                <a:gd name="connsiteY14" fmla="*/ 90459 h 123703"/>
                <a:gd name="connsiteX15" fmla="*/ 90034 w 123270"/>
                <a:gd name="connsiteY15" fmla="*/ 85608 h 123703"/>
                <a:gd name="connsiteX16" fmla="*/ 90319 w 123270"/>
                <a:gd name="connsiteY16" fmla="*/ 33102 h 123703"/>
                <a:gd name="connsiteX17" fmla="*/ 32405 w 123270"/>
                <a:gd name="connsiteY17" fmla="*/ 33102 h 123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3270" h="123703">
                  <a:moveTo>
                    <a:pt x="452" y="61923"/>
                  </a:moveTo>
                  <a:cubicBezTo>
                    <a:pt x="452" y="51650"/>
                    <a:pt x="-119" y="41377"/>
                    <a:pt x="737" y="31104"/>
                  </a:cubicBezTo>
                  <a:cubicBezTo>
                    <a:pt x="2164" y="13983"/>
                    <a:pt x="13861" y="1712"/>
                    <a:pt x="30978" y="856"/>
                  </a:cubicBezTo>
                  <a:cubicBezTo>
                    <a:pt x="51234" y="-285"/>
                    <a:pt x="71490" y="-285"/>
                    <a:pt x="91746" y="856"/>
                  </a:cubicBezTo>
                  <a:cubicBezTo>
                    <a:pt x="109719" y="1712"/>
                    <a:pt x="122272" y="15695"/>
                    <a:pt x="122843" y="33958"/>
                  </a:cubicBezTo>
                  <a:cubicBezTo>
                    <a:pt x="123413" y="52506"/>
                    <a:pt x="123413" y="71055"/>
                    <a:pt x="122843" y="89603"/>
                  </a:cubicBezTo>
                  <a:cubicBezTo>
                    <a:pt x="122272" y="108722"/>
                    <a:pt x="108578" y="122705"/>
                    <a:pt x="89464" y="123275"/>
                  </a:cubicBezTo>
                  <a:cubicBezTo>
                    <a:pt x="70920" y="123846"/>
                    <a:pt x="52661" y="123846"/>
                    <a:pt x="34117" y="123275"/>
                  </a:cubicBezTo>
                  <a:cubicBezTo>
                    <a:pt x="15002" y="122705"/>
                    <a:pt x="1593" y="109293"/>
                    <a:pt x="452" y="90174"/>
                  </a:cubicBezTo>
                  <a:cubicBezTo>
                    <a:pt x="-404" y="80471"/>
                    <a:pt x="167" y="71340"/>
                    <a:pt x="452" y="61923"/>
                  </a:cubicBezTo>
                  <a:cubicBezTo>
                    <a:pt x="167" y="61923"/>
                    <a:pt x="167" y="61923"/>
                    <a:pt x="452" y="61923"/>
                  </a:cubicBezTo>
                  <a:close/>
                  <a:moveTo>
                    <a:pt x="32405" y="33102"/>
                  </a:moveTo>
                  <a:cubicBezTo>
                    <a:pt x="32405" y="50794"/>
                    <a:pt x="32120" y="67060"/>
                    <a:pt x="32690" y="83610"/>
                  </a:cubicBezTo>
                  <a:cubicBezTo>
                    <a:pt x="32690" y="86179"/>
                    <a:pt x="36684" y="90459"/>
                    <a:pt x="38967" y="90459"/>
                  </a:cubicBezTo>
                  <a:cubicBezTo>
                    <a:pt x="53802" y="91030"/>
                    <a:pt x="68922" y="91030"/>
                    <a:pt x="83758" y="90459"/>
                  </a:cubicBezTo>
                  <a:cubicBezTo>
                    <a:pt x="86040" y="90459"/>
                    <a:pt x="89749" y="87320"/>
                    <a:pt x="90034" y="85608"/>
                  </a:cubicBezTo>
                  <a:cubicBezTo>
                    <a:pt x="90605" y="68201"/>
                    <a:pt x="90319" y="50794"/>
                    <a:pt x="90319" y="33102"/>
                  </a:cubicBezTo>
                  <a:cubicBezTo>
                    <a:pt x="70349" y="33102"/>
                    <a:pt x="52090" y="33102"/>
                    <a:pt x="32405" y="33102"/>
                  </a:cubicBezTo>
                  <a:close/>
                </a:path>
              </a:pathLst>
            </a:custGeom>
            <a:grpFill/>
            <a:ln w="2851"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B05EABEF-ECA9-05CD-B9DD-A852E67B414B}"/>
                </a:ext>
              </a:extLst>
            </p:cNvPr>
            <p:cNvSpPr/>
            <p:nvPr/>
          </p:nvSpPr>
          <p:spPr>
            <a:xfrm>
              <a:off x="4750581" y="6068949"/>
              <a:ext cx="122446" cy="123846"/>
            </a:xfrm>
            <a:custGeom>
              <a:avLst/>
              <a:gdLst>
                <a:gd name="connsiteX0" fmla="*/ 122320 w 122446"/>
                <a:gd name="connsiteY0" fmla="*/ 62137 h 123846"/>
                <a:gd name="connsiteX1" fmla="*/ 122320 w 122446"/>
                <a:gd name="connsiteY1" fmla="*/ 88961 h 123846"/>
                <a:gd name="connsiteX2" fmla="*/ 89796 w 122446"/>
                <a:gd name="connsiteY2" fmla="*/ 123204 h 123846"/>
                <a:gd name="connsiteX3" fmla="*/ 32167 w 122446"/>
                <a:gd name="connsiteY3" fmla="*/ 123204 h 123846"/>
                <a:gd name="connsiteX4" fmla="*/ 214 w 122446"/>
                <a:gd name="connsiteY4" fmla="*/ 89817 h 123846"/>
                <a:gd name="connsiteX5" fmla="*/ 214 w 122446"/>
                <a:gd name="connsiteY5" fmla="*/ 34172 h 123846"/>
                <a:gd name="connsiteX6" fmla="*/ 29884 w 122446"/>
                <a:gd name="connsiteY6" fmla="*/ 1070 h 123846"/>
                <a:gd name="connsiteX7" fmla="*/ 91508 w 122446"/>
                <a:gd name="connsiteY7" fmla="*/ 1070 h 123846"/>
                <a:gd name="connsiteX8" fmla="*/ 122034 w 122446"/>
                <a:gd name="connsiteY8" fmla="*/ 34457 h 123846"/>
                <a:gd name="connsiteX9" fmla="*/ 122320 w 122446"/>
                <a:gd name="connsiteY9" fmla="*/ 62137 h 123846"/>
                <a:gd name="connsiteX10" fmla="*/ 33023 w 122446"/>
                <a:gd name="connsiteY10" fmla="*/ 90388 h 123846"/>
                <a:gd name="connsiteX11" fmla="*/ 89511 w 122446"/>
                <a:gd name="connsiteY11" fmla="*/ 90388 h 123846"/>
                <a:gd name="connsiteX12" fmla="*/ 89511 w 122446"/>
                <a:gd name="connsiteY12" fmla="*/ 33886 h 123846"/>
                <a:gd name="connsiteX13" fmla="*/ 33023 w 122446"/>
                <a:gd name="connsiteY13" fmla="*/ 33886 h 123846"/>
                <a:gd name="connsiteX14" fmla="*/ 33023 w 122446"/>
                <a:gd name="connsiteY14" fmla="*/ 90388 h 123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2446" h="123846">
                  <a:moveTo>
                    <a:pt x="122320" y="62137"/>
                  </a:moveTo>
                  <a:cubicBezTo>
                    <a:pt x="122320" y="70983"/>
                    <a:pt x="122605" y="79829"/>
                    <a:pt x="122320" y="88961"/>
                  </a:cubicBezTo>
                  <a:cubicBezTo>
                    <a:pt x="122034" y="108080"/>
                    <a:pt x="108625" y="122348"/>
                    <a:pt x="89796" y="123204"/>
                  </a:cubicBezTo>
                  <a:cubicBezTo>
                    <a:pt x="70681" y="124060"/>
                    <a:pt x="51567" y="124060"/>
                    <a:pt x="32167" y="123204"/>
                  </a:cubicBezTo>
                  <a:cubicBezTo>
                    <a:pt x="13623" y="122348"/>
                    <a:pt x="499" y="108365"/>
                    <a:pt x="214" y="89817"/>
                  </a:cubicBezTo>
                  <a:cubicBezTo>
                    <a:pt x="-71" y="71269"/>
                    <a:pt x="-71" y="52720"/>
                    <a:pt x="214" y="34172"/>
                  </a:cubicBezTo>
                  <a:cubicBezTo>
                    <a:pt x="499" y="16194"/>
                    <a:pt x="12196" y="2212"/>
                    <a:pt x="29884" y="1070"/>
                  </a:cubicBezTo>
                  <a:cubicBezTo>
                    <a:pt x="50426" y="-357"/>
                    <a:pt x="70967" y="-357"/>
                    <a:pt x="91508" y="1070"/>
                  </a:cubicBezTo>
                  <a:cubicBezTo>
                    <a:pt x="109767" y="2212"/>
                    <a:pt x="121749" y="16194"/>
                    <a:pt x="122034" y="34457"/>
                  </a:cubicBezTo>
                  <a:cubicBezTo>
                    <a:pt x="122605" y="43874"/>
                    <a:pt x="122320" y="53006"/>
                    <a:pt x="122320" y="62137"/>
                  </a:cubicBezTo>
                  <a:close/>
                  <a:moveTo>
                    <a:pt x="33023" y="90388"/>
                  </a:moveTo>
                  <a:cubicBezTo>
                    <a:pt x="52137" y="90388"/>
                    <a:pt x="70681" y="90388"/>
                    <a:pt x="89511" y="90388"/>
                  </a:cubicBezTo>
                  <a:cubicBezTo>
                    <a:pt x="89511" y="70983"/>
                    <a:pt x="89511" y="52435"/>
                    <a:pt x="89511" y="33886"/>
                  </a:cubicBezTo>
                  <a:cubicBezTo>
                    <a:pt x="70111" y="33886"/>
                    <a:pt x="51567" y="33886"/>
                    <a:pt x="33023" y="33886"/>
                  </a:cubicBezTo>
                  <a:cubicBezTo>
                    <a:pt x="33023" y="53291"/>
                    <a:pt x="33023" y="71554"/>
                    <a:pt x="33023" y="90388"/>
                  </a:cubicBezTo>
                  <a:close/>
                </a:path>
              </a:pathLst>
            </a:custGeom>
            <a:grpFill/>
            <a:ln w="2851"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586D9E8A-0CE6-DCDA-48BB-524145ADDA80}"/>
                </a:ext>
              </a:extLst>
            </p:cNvPr>
            <p:cNvSpPr/>
            <p:nvPr/>
          </p:nvSpPr>
          <p:spPr>
            <a:xfrm>
              <a:off x="4750509" y="6206421"/>
              <a:ext cx="122319" cy="123417"/>
            </a:xfrm>
            <a:custGeom>
              <a:avLst/>
              <a:gdLst>
                <a:gd name="connsiteX0" fmla="*/ 285 w 122319"/>
                <a:gd name="connsiteY0" fmla="*/ 61352 h 123417"/>
                <a:gd name="connsiteX1" fmla="*/ 285 w 122319"/>
                <a:gd name="connsiteY1" fmla="*/ 33672 h 123417"/>
                <a:gd name="connsiteX2" fmla="*/ 30241 w 122319"/>
                <a:gd name="connsiteY2" fmla="*/ 856 h 123417"/>
                <a:gd name="connsiteX3" fmla="*/ 91864 w 122319"/>
                <a:gd name="connsiteY3" fmla="*/ 856 h 123417"/>
                <a:gd name="connsiteX4" fmla="*/ 122106 w 122319"/>
                <a:gd name="connsiteY4" fmla="*/ 33387 h 123417"/>
                <a:gd name="connsiteX5" fmla="*/ 122106 w 122319"/>
                <a:gd name="connsiteY5" fmla="*/ 89032 h 123417"/>
                <a:gd name="connsiteX6" fmla="*/ 89297 w 122319"/>
                <a:gd name="connsiteY6" fmla="*/ 122990 h 123417"/>
                <a:gd name="connsiteX7" fmla="*/ 32809 w 122319"/>
                <a:gd name="connsiteY7" fmla="*/ 122990 h 123417"/>
                <a:gd name="connsiteX8" fmla="*/ 0 w 122319"/>
                <a:gd name="connsiteY8" fmla="*/ 89318 h 123417"/>
                <a:gd name="connsiteX9" fmla="*/ 285 w 122319"/>
                <a:gd name="connsiteY9" fmla="*/ 61352 h 123417"/>
                <a:gd name="connsiteX10" fmla="*/ 33094 w 122319"/>
                <a:gd name="connsiteY10" fmla="*/ 33102 h 123417"/>
                <a:gd name="connsiteX11" fmla="*/ 33094 w 122319"/>
                <a:gd name="connsiteY11" fmla="*/ 90744 h 123417"/>
                <a:gd name="connsiteX12" fmla="*/ 84447 w 122319"/>
                <a:gd name="connsiteY12" fmla="*/ 90459 h 123417"/>
                <a:gd name="connsiteX13" fmla="*/ 89867 w 122319"/>
                <a:gd name="connsiteY13" fmla="*/ 84752 h 123417"/>
                <a:gd name="connsiteX14" fmla="*/ 90153 w 122319"/>
                <a:gd name="connsiteY14" fmla="*/ 33387 h 123417"/>
                <a:gd name="connsiteX15" fmla="*/ 33094 w 122319"/>
                <a:gd name="connsiteY15" fmla="*/ 33102 h 123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2319" h="123417">
                  <a:moveTo>
                    <a:pt x="285" y="61352"/>
                  </a:moveTo>
                  <a:cubicBezTo>
                    <a:pt x="285" y="52221"/>
                    <a:pt x="0" y="42804"/>
                    <a:pt x="285" y="33672"/>
                  </a:cubicBezTo>
                  <a:cubicBezTo>
                    <a:pt x="856" y="15695"/>
                    <a:pt x="12553" y="1997"/>
                    <a:pt x="30241" y="856"/>
                  </a:cubicBezTo>
                  <a:cubicBezTo>
                    <a:pt x="50782" y="-285"/>
                    <a:pt x="71323" y="-285"/>
                    <a:pt x="91864" y="856"/>
                  </a:cubicBezTo>
                  <a:cubicBezTo>
                    <a:pt x="109553" y="1712"/>
                    <a:pt x="121535" y="15695"/>
                    <a:pt x="122106" y="33387"/>
                  </a:cubicBezTo>
                  <a:cubicBezTo>
                    <a:pt x="122391" y="51935"/>
                    <a:pt x="122391" y="70484"/>
                    <a:pt x="122106" y="89032"/>
                  </a:cubicBezTo>
                  <a:cubicBezTo>
                    <a:pt x="121820" y="107866"/>
                    <a:pt x="108126" y="122134"/>
                    <a:pt x="89297" y="122990"/>
                  </a:cubicBezTo>
                  <a:cubicBezTo>
                    <a:pt x="70467" y="123561"/>
                    <a:pt x="51638" y="123561"/>
                    <a:pt x="32809" y="122990"/>
                  </a:cubicBezTo>
                  <a:cubicBezTo>
                    <a:pt x="13979" y="122419"/>
                    <a:pt x="571" y="108151"/>
                    <a:pt x="0" y="89318"/>
                  </a:cubicBezTo>
                  <a:cubicBezTo>
                    <a:pt x="0" y="79901"/>
                    <a:pt x="285" y="70484"/>
                    <a:pt x="285" y="61352"/>
                  </a:cubicBezTo>
                  <a:close/>
                  <a:moveTo>
                    <a:pt x="33094" y="33102"/>
                  </a:moveTo>
                  <a:cubicBezTo>
                    <a:pt x="33094" y="52506"/>
                    <a:pt x="33094" y="71055"/>
                    <a:pt x="33094" y="90744"/>
                  </a:cubicBezTo>
                  <a:cubicBezTo>
                    <a:pt x="50497" y="90744"/>
                    <a:pt x="67614" y="91030"/>
                    <a:pt x="84447" y="90459"/>
                  </a:cubicBezTo>
                  <a:cubicBezTo>
                    <a:pt x="86444" y="90459"/>
                    <a:pt x="89867" y="86749"/>
                    <a:pt x="89867" y="84752"/>
                  </a:cubicBezTo>
                  <a:cubicBezTo>
                    <a:pt x="90438" y="67630"/>
                    <a:pt x="90153" y="50794"/>
                    <a:pt x="90153" y="33387"/>
                  </a:cubicBezTo>
                  <a:cubicBezTo>
                    <a:pt x="70753" y="33102"/>
                    <a:pt x="52494" y="33102"/>
                    <a:pt x="33094" y="33102"/>
                  </a:cubicBezTo>
                  <a:close/>
                </a:path>
              </a:pathLst>
            </a:custGeom>
            <a:grpFill/>
            <a:ln w="2851"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EEEB3107-6259-65D9-0A04-0F3B45FCA956}"/>
                </a:ext>
              </a:extLst>
            </p:cNvPr>
            <p:cNvSpPr/>
            <p:nvPr/>
          </p:nvSpPr>
          <p:spPr>
            <a:xfrm>
              <a:off x="4895082" y="5925012"/>
              <a:ext cx="123175" cy="123002"/>
            </a:xfrm>
            <a:custGeom>
              <a:avLst/>
              <a:gdLst>
                <a:gd name="connsiteX0" fmla="*/ 60839 w 123175"/>
                <a:gd name="connsiteY0" fmla="*/ 122749 h 123002"/>
                <a:gd name="connsiteX1" fmla="*/ 32024 w 123175"/>
                <a:gd name="connsiteY1" fmla="*/ 122749 h 123002"/>
                <a:gd name="connsiteX2" fmla="*/ 642 w 123175"/>
                <a:gd name="connsiteY2" fmla="*/ 92215 h 123002"/>
                <a:gd name="connsiteX3" fmla="*/ 642 w 123175"/>
                <a:gd name="connsiteY3" fmla="*/ 31148 h 123002"/>
                <a:gd name="connsiteX4" fmla="*/ 33165 w 123175"/>
                <a:gd name="connsiteY4" fmla="*/ 330 h 123002"/>
                <a:gd name="connsiteX5" fmla="*/ 88798 w 123175"/>
                <a:gd name="connsiteY5" fmla="*/ 330 h 123002"/>
                <a:gd name="connsiteX6" fmla="*/ 122747 w 123175"/>
                <a:gd name="connsiteY6" fmla="*/ 33431 h 123002"/>
                <a:gd name="connsiteX7" fmla="*/ 122747 w 123175"/>
                <a:gd name="connsiteY7" fmla="*/ 90218 h 123002"/>
                <a:gd name="connsiteX8" fmla="*/ 89939 w 123175"/>
                <a:gd name="connsiteY8" fmla="*/ 122749 h 123002"/>
                <a:gd name="connsiteX9" fmla="*/ 60839 w 123175"/>
                <a:gd name="connsiteY9" fmla="*/ 122749 h 123002"/>
                <a:gd name="connsiteX10" fmla="*/ 60839 w 123175"/>
                <a:gd name="connsiteY10" fmla="*/ 122749 h 123002"/>
                <a:gd name="connsiteX11" fmla="*/ 33165 w 123175"/>
                <a:gd name="connsiteY11" fmla="*/ 89647 h 123002"/>
                <a:gd name="connsiteX12" fmla="*/ 89939 w 123175"/>
                <a:gd name="connsiteY12" fmla="*/ 89647 h 123002"/>
                <a:gd name="connsiteX13" fmla="*/ 89939 w 123175"/>
                <a:gd name="connsiteY13" fmla="*/ 33431 h 123002"/>
                <a:gd name="connsiteX14" fmla="*/ 33165 w 123175"/>
                <a:gd name="connsiteY14" fmla="*/ 33431 h 123002"/>
                <a:gd name="connsiteX15" fmla="*/ 33165 w 123175"/>
                <a:gd name="connsiteY15" fmla="*/ 89647 h 123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3175" h="123002">
                  <a:moveTo>
                    <a:pt x="60839" y="122749"/>
                  </a:moveTo>
                  <a:cubicBezTo>
                    <a:pt x="51139" y="122749"/>
                    <a:pt x="41724" y="123319"/>
                    <a:pt x="32024" y="122749"/>
                  </a:cubicBezTo>
                  <a:cubicBezTo>
                    <a:pt x="14621" y="121893"/>
                    <a:pt x="1498" y="109622"/>
                    <a:pt x="642" y="92215"/>
                  </a:cubicBezTo>
                  <a:cubicBezTo>
                    <a:pt x="-214" y="71955"/>
                    <a:pt x="-214" y="51409"/>
                    <a:pt x="642" y="31148"/>
                  </a:cubicBezTo>
                  <a:cubicBezTo>
                    <a:pt x="1498" y="13741"/>
                    <a:pt x="15477" y="900"/>
                    <a:pt x="33165" y="330"/>
                  </a:cubicBezTo>
                  <a:cubicBezTo>
                    <a:pt x="51709" y="-241"/>
                    <a:pt x="70253" y="44"/>
                    <a:pt x="88798" y="330"/>
                  </a:cubicBezTo>
                  <a:cubicBezTo>
                    <a:pt x="107627" y="615"/>
                    <a:pt x="121892" y="14312"/>
                    <a:pt x="122747" y="33431"/>
                  </a:cubicBezTo>
                  <a:cubicBezTo>
                    <a:pt x="123318" y="52265"/>
                    <a:pt x="123318" y="71384"/>
                    <a:pt x="122747" y="90218"/>
                  </a:cubicBezTo>
                  <a:cubicBezTo>
                    <a:pt x="122177" y="109052"/>
                    <a:pt x="108768" y="121893"/>
                    <a:pt x="89939" y="122749"/>
                  </a:cubicBezTo>
                  <a:cubicBezTo>
                    <a:pt x="79953" y="123034"/>
                    <a:pt x="70539" y="122749"/>
                    <a:pt x="60839" y="122749"/>
                  </a:cubicBezTo>
                  <a:cubicBezTo>
                    <a:pt x="60839" y="122749"/>
                    <a:pt x="60839" y="122749"/>
                    <a:pt x="60839" y="122749"/>
                  </a:cubicBezTo>
                  <a:close/>
                  <a:moveTo>
                    <a:pt x="33165" y="89647"/>
                  </a:moveTo>
                  <a:cubicBezTo>
                    <a:pt x="53136" y="89647"/>
                    <a:pt x="71680" y="89647"/>
                    <a:pt x="89939" y="89647"/>
                  </a:cubicBezTo>
                  <a:cubicBezTo>
                    <a:pt x="89939" y="70243"/>
                    <a:pt x="89939" y="51980"/>
                    <a:pt x="89939" y="33431"/>
                  </a:cubicBezTo>
                  <a:cubicBezTo>
                    <a:pt x="70539" y="33431"/>
                    <a:pt x="51995" y="33431"/>
                    <a:pt x="33165" y="33431"/>
                  </a:cubicBezTo>
                  <a:cubicBezTo>
                    <a:pt x="33165" y="52265"/>
                    <a:pt x="33165" y="70813"/>
                    <a:pt x="33165" y="89647"/>
                  </a:cubicBezTo>
                  <a:close/>
                </a:path>
              </a:pathLst>
            </a:custGeom>
            <a:grpFill/>
            <a:ln w="2851"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5ED1F971-88C8-34F8-76A6-201D7462F2EB}"/>
                </a:ext>
              </a:extLst>
            </p:cNvPr>
            <p:cNvSpPr/>
            <p:nvPr/>
          </p:nvSpPr>
          <p:spPr>
            <a:xfrm>
              <a:off x="5041366" y="5924914"/>
              <a:ext cx="122660" cy="122989"/>
            </a:xfrm>
            <a:custGeom>
              <a:avLst/>
              <a:gdLst>
                <a:gd name="connsiteX0" fmla="*/ 122533 w 122660"/>
                <a:gd name="connsiteY0" fmla="*/ 61210 h 122989"/>
                <a:gd name="connsiteX1" fmla="*/ 122533 w 122660"/>
                <a:gd name="connsiteY1" fmla="*/ 90031 h 122989"/>
                <a:gd name="connsiteX2" fmla="*/ 90866 w 122660"/>
                <a:gd name="connsiteY2" fmla="*/ 122562 h 122989"/>
                <a:gd name="connsiteX3" fmla="*/ 32095 w 122660"/>
                <a:gd name="connsiteY3" fmla="*/ 122562 h 122989"/>
                <a:gd name="connsiteX4" fmla="*/ 428 w 122660"/>
                <a:gd name="connsiteY4" fmla="*/ 90031 h 122989"/>
                <a:gd name="connsiteX5" fmla="*/ 428 w 122660"/>
                <a:gd name="connsiteY5" fmla="*/ 33244 h 122989"/>
                <a:gd name="connsiteX6" fmla="*/ 33237 w 122660"/>
                <a:gd name="connsiteY6" fmla="*/ 428 h 122989"/>
                <a:gd name="connsiteX7" fmla="*/ 89725 w 122660"/>
                <a:gd name="connsiteY7" fmla="*/ 428 h 122989"/>
                <a:gd name="connsiteX8" fmla="*/ 122248 w 122660"/>
                <a:gd name="connsiteY8" fmla="*/ 33530 h 122989"/>
                <a:gd name="connsiteX9" fmla="*/ 122533 w 122660"/>
                <a:gd name="connsiteY9" fmla="*/ 61210 h 122989"/>
                <a:gd name="connsiteX10" fmla="*/ 90010 w 122660"/>
                <a:gd name="connsiteY10" fmla="*/ 33530 h 122989"/>
                <a:gd name="connsiteX11" fmla="*/ 33237 w 122660"/>
                <a:gd name="connsiteY11" fmla="*/ 33530 h 122989"/>
                <a:gd name="connsiteX12" fmla="*/ 33237 w 122660"/>
                <a:gd name="connsiteY12" fmla="*/ 90031 h 122989"/>
                <a:gd name="connsiteX13" fmla="*/ 90010 w 122660"/>
                <a:gd name="connsiteY13" fmla="*/ 90031 h 122989"/>
                <a:gd name="connsiteX14" fmla="*/ 90010 w 122660"/>
                <a:gd name="connsiteY14" fmla="*/ 33530 h 122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2660" h="122989">
                  <a:moveTo>
                    <a:pt x="122533" y="61210"/>
                  </a:moveTo>
                  <a:cubicBezTo>
                    <a:pt x="122533" y="70912"/>
                    <a:pt x="122819" y="80614"/>
                    <a:pt x="122533" y="90031"/>
                  </a:cubicBezTo>
                  <a:cubicBezTo>
                    <a:pt x="121678" y="108294"/>
                    <a:pt x="108839" y="121991"/>
                    <a:pt x="90866" y="122562"/>
                  </a:cubicBezTo>
                  <a:cubicBezTo>
                    <a:pt x="71181" y="123133"/>
                    <a:pt x="51781" y="123133"/>
                    <a:pt x="32095" y="122562"/>
                  </a:cubicBezTo>
                  <a:cubicBezTo>
                    <a:pt x="14407" y="121991"/>
                    <a:pt x="999" y="108009"/>
                    <a:pt x="428" y="90031"/>
                  </a:cubicBezTo>
                  <a:cubicBezTo>
                    <a:pt x="-143" y="71197"/>
                    <a:pt x="-143" y="52078"/>
                    <a:pt x="428" y="33244"/>
                  </a:cubicBezTo>
                  <a:cubicBezTo>
                    <a:pt x="999" y="14981"/>
                    <a:pt x="14978" y="999"/>
                    <a:pt x="33237" y="428"/>
                  </a:cubicBezTo>
                  <a:cubicBezTo>
                    <a:pt x="52066" y="-143"/>
                    <a:pt x="70895" y="-143"/>
                    <a:pt x="89725" y="428"/>
                  </a:cubicBezTo>
                  <a:cubicBezTo>
                    <a:pt x="107984" y="999"/>
                    <a:pt x="121392" y="14696"/>
                    <a:pt x="122248" y="33530"/>
                  </a:cubicBezTo>
                  <a:cubicBezTo>
                    <a:pt x="122819" y="42661"/>
                    <a:pt x="122533" y="52078"/>
                    <a:pt x="122533" y="61210"/>
                  </a:cubicBezTo>
                  <a:close/>
                  <a:moveTo>
                    <a:pt x="90010" y="33530"/>
                  </a:moveTo>
                  <a:cubicBezTo>
                    <a:pt x="70325" y="33530"/>
                    <a:pt x="51781" y="33530"/>
                    <a:pt x="33237" y="33530"/>
                  </a:cubicBezTo>
                  <a:cubicBezTo>
                    <a:pt x="33237" y="52934"/>
                    <a:pt x="33237" y="71197"/>
                    <a:pt x="33237" y="90031"/>
                  </a:cubicBezTo>
                  <a:cubicBezTo>
                    <a:pt x="52351" y="90031"/>
                    <a:pt x="71181" y="90031"/>
                    <a:pt x="90010" y="90031"/>
                  </a:cubicBezTo>
                  <a:cubicBezTo>
                    <a:pt x="90010" y="70627"/>
                    <a:pt x="90010" y="52363"/>
                    <a:pt x="90010" y="33530"/>
                  </a:cubicBezTo>
                  <a:close/>
                </a:path>
              </a:pathLst>
            </a:custGeom>
            <a:grpFill/>
            <a:ln w="2851"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7CB4F020-682E-3713-8E1A-2C73D41F5835}"/>
                </a:ext>
              </a:extLst>
            </p:cNvPr>
            <p:cNvSpPr/>
            <p:nvPr/>
          </p:nvSpPr>
          <p:spPr>
            <a:xfrm>
              <a:off x="4750581" y="5924628"/>
              <a:ext cx="122446" cy="122989"/>
            </a:xfrm>
            <a:custGeom>
              <a:avLst/>
              <a:gdLst>
                <a:gd name="connsiteX0" fmla="*/ 122320 w 122446"/>
                <a:gd name="connsiteY0" fmla="*/ 62351 h 122989"/>
                <a:gd name="connsiteX1" fmla="*/ 122320 w 122446"/>
                <a:gd name="connsiteY1" fmla="*/ 90031 h 122989"/>
                <a:gd name="connsiteX2" fmla="*/ 90652 w 122446"/>
                <a:gd name="connsiteY2" fmla="*/ 122562 h 122989"/>
                <a:gd name="connsiteX3" fmla="*/ 31881 w 122446"/>
                <a:gd name="connsiteY3" fmla="*/ 122562 h 122989"/>
                <a:gd name="connsiteX4" fmla="*/ 214 w 122446"/>
                <a:gd name="connsiteY4" fmla="*/ 90031 h 122989"/>
                <a:gd name="connsiteX5" fmla="*/ 214 w 122446"/>
                <a:gd name="connsiteY5" fmla="*/ 33244 h 122989"/>
                <a:gd name="connsiteX6" fmla="*/ 32737 w 122446"/>
                <a:gd name="connsiteY6" fmla="*/ 428 h 122989"/>
                <a:gd name="connsiteX7" fmla="*/ 89225 w 122446"/>
                <a:gd name="connsiteY7" fmla="*/ 428 h 122989"/>
                <a:gd name="connsiteX8" fmla="*/ 122034 w 122446"/>
                <a:gd name="connsiteY8" fmla="*/ 34386 h 122989"/>
                <a:gd name="connsiteX9" fmla="*/ 122320 w 122446"/>
                <a:gd name="connsiteY9" fmla="*/ 62351 h 122989"/>
                <a:gd name="connsiteX10" fmla="*/ 89796 w 122446"/>
                <a:gd name="connsiteY10" fmla="*/ 33530 h 122989"/>
                <a:gd name="connsiteX11" fmla="*/ 33308 w 122446"/>
                <a:gd name="connsiteY11" fmla="*/ 33530 h 122989"/>
                <a:gd name="connsiteX12" fmla="*/ 33308 w 122446"/>
                <a:gd name="connsiteY12" fmla="*/ 90316 h 122989"/>
                <a:gd name="connsiteX13" fmla="*/ 89796 w 122446"/>
                <a:gd name="connsiteY13" fmla="*/ 90316 h 122989"/>
                <a:gd name="connsiteX14" fmla="*/ 89796 w 122446"/>
                <a:gd name="connsiteY14" fmla="*/ 33530 h 122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2446" h="122989">
                  <a:moveTo>
                    <a:pt x="122320" y="62351"/>
                  </a:moveTo>
                  <a:cubicBezTo>
                    <a:pt x="122320" y="71483"/>
                    <a:pt x="122605" y="80899"/>
                    <a:pt x="122320" y="90031"/>
                  </a:cubicBezTo>
                  <a:cubicBezTo>
                    <a:pt x="121749" y="108009"/>
                    <a:pt x="108625" y="121991"/>
                    <a:pt x="90652" y="122562"/>
                  </a:cubicBezTo>
                  <a:cubicBezTo>
                    <a:pt x="70967" y="123133"/>
                    <a:pt x="51567" y="123133"/>
                    <a:pt x="31881" y="122562"/>
                  </a:cubicBezTo>
                  <a:cubicBezTo>
                    <a:pt x="13908" y="121991"/>
                    <a:pt x="499" y="108294"/>
                    <a:pt x="214" y="90031"/>
                  </a:cubicBezTo>
                  <a:cubicBezTo>
                    <a:pt x="-71" y="71197"/>
                    <a:pt x="-71" y="52078"/>
                    <a:pt x="214" y="33244"/>
                  </a:cubicBezTo>
                  <a:cubicBezTo>
                    <a:pt x="499" y="14981"/>
                    <a:pt x="14479" y="713"/>
                    <a:pt x="32737" y="428"/>
                  </a:cubicBezTo>
                  <a:cubicBezTo>
                    <a:pt x="51567" y="-143"/>
                    <a:pt x="70396" y="-143"/>
                    <a:pt x="89225" y="428"/>
                  </a:cubicBezTo>
                  <a:cubicBezTo>
                    <a:pt x="108055" y="999"/>
                    <a:pt x="121749" y="15267"/>
                    <a:pt x="122034" y="34386"/>
                  </a:cubicBezTo>
                  <a:cubicBezTo>
                    <a:pt x="122605" y="43803"/>
                    <a:pt x="122320" y="53220"/>
                    <a:pt x="122320" y="62351"/>
                  </a:cubicBezTo>
                  <a:close/>
                  <a:moveTo>
                    <a:pt x="89796" y="33530"/>
                  </a:moveTo>
                  <a:cubicBezTo>
                    <a:pt x="70396" y="33530"/>
                    <a:pt x="51852" y="33530"/>
                    <a:pt x="33308" y="33530"/>
                  </a:cubicBezTo>
                  <a:cubicBezTo>
                    <a:pt x="33308" y="52934"/>
                    <a:pt x="33308" y="71768"/>
                    <a:pt x="33308" y="90316"/>
                  </a:cubicBezTo>
                  <a:cubicBezTo>
                    <a:pt x="52423" y="90316"/>
                    <a:pt x="70967" y="90316"/>
                    <a:pt x="89796" y="90316"/>
                  </a:cubicBezTo>
                  <a:cubicBezTo>
                    <a:pt x="89796" y="71197"/>
                    <a:pt x="89796" y="52934"/>
                    <a:pt x="89796" y="33530"/>
                  </a:cubicBezTo>
                  <a:close/>
                </a:path>
              </a:pathLst>
            </a:custGeom>
            <a:grpFill/>
            <a:ln w="2851"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5D0C4352-3FD6-B33C-9726-DED90418E319}"/>
                </a:ext>
              </a:extLst>
            </p:cNvPr>
            <p:cNvSpPr/>
            <p:nvPr/>
          </p:nvSpPr>
          <p:spPr>
            <a:xfrm>
              <a:off x="4304596" y="6179597"/>
              <a:ext cx="105273" cy="137828"/>
            </a:xfrm>
            <a:custGeom>
              <a:avLst/>
              <a:gdLst>
                <a:gd name="connsiteX0" fmla="*/ 38515 w 105273"/>
                <a:gd name="connsiteY0" fmla="*/ 86179 h 137828"/>
                <a:gd name="connsiteX1" fmla="*/ 59626 w 105273"/>
                <a:gd name="connsiteY1" fmla="*/ 119280 h 137828"/>
                <a:gd name="connsiteX2" fmla="*/ 71894 w 105273"/>
                <a:gd name="connsiteY2" fmla="*/ 116141 h 137828"/>
                <a:gd name="connsiteX3" fmla="*/ 82735 w 105273"/>
                <a:gd name="connsiteY3" fmla="*/ 101017 h 137828"/>
                <a:gd name="connsiteX4" fmla="*/ 88441 w 105273"/>
                <a:gd name="connsiteY4" fmla="*/ 91315 h 137828"/>
                <a:gd name="connsiteX5" fmla="*/ 93576 w 105273"/>
                <a:gd name="connsiteY5" fmla="*/ 89317 h 137828"/>
                <a:gd name="connsiteX6" fmla="*/ 102135 w 105273"/>
                <a:gd name="connsiteY6" fmla="*/ 92456 h 137828"/>
                <a:gd name="connsiteX7" fmla="*/ 105273 w 105273"/>
                <a:gd name="connsiteY7" fmla="*/ 101303 h 137828"/>
                <a:gd name="connsiteX8" fmla="*/ 92150 w 105273"/>
                <a:gd name="connsiteY8" fmla="*/ 126414 h 137828"/>
                <a:gd name="connsiteX9" fmla="*/ 60197 w 105273"/>
                <a:gd name="connsiteY9" fmla="*/ 137829 h 137828"/>
                <a:gd name="connsiteX10" fmla="*/ 29385 w 105273"/>
                <a:gd name="connsiteY10" fmla="*/ 124987 h 137828"/>
                <a:gd name="connsiteX11" fmla="*/ 13694 w 105273"/>
                <a:gd name="connsiteY11" fmla="*/ 86179 h 137828"/>
                <a:gd name="connsiteX12" fmla="*/ 1997 w 105273"/>
                <a:gd name="connsiteY12" fmla="*/ 86179 h 137828"/>
                <a:gd name="connsiteX13" fmla="*/ 285 w 105273"/>
                <a:gd name="connsiteY13" fmla="*/ 83896 h 137828"/>
                <a:gd name="connsiteX14" fmla="*/ 1997 w 105273"/>
                <a:gd name="connsiteY14" fmla="*/ 78188 h 137828"/>
                <a:gd name="connsiteX15" fmla="*/ 4850 w 105273"/>
                <a:gd name="connsiteY15" fmla="*/ 74764 h 137828"/>
                <a:gd name="connsiteX16" fmla="*/ 12838 w 105273"/>
                <a:gd name="connsiteY16" fmla="*/ 74764 h 137828"/>
                <a:gd name="connsiteX17" fmla="*/ 12838 w 105273"/>
                <a:gd name="connsiteY17" fmla="*/ 71340 h 137828"/>
                <a:gd name="connsiteX18" fmla="*/ 13123 w 105273"/>
                <a:gd name="connsiteY18" fmla="*/ 59640 h 137828"/>
                <a:gd name="connsiteX19" fmla="*/ 1712 w 105273"/>
                <a:gd name="connsiteY19" fmla="*/ 59640 h 137828"/>
                <a:gd name="connsiteX20" fmla="*/ 0 w 105273"/>
                <a:gd name="connsiteY20" fmla="*/ 57357 h 137828"/>
                <a:gd name="connsiteX21" fmla="*/ 1712 w 105273"/>
                <a:gd name="connsiteY21" fmla="*/ 51365 h 137828"/>
                <a:gd name="connsiteX22" fmla="*/ 4565 w 105273"/>
                <a:gd name="connsiteY22" fmla="*/ 47940 h 137828"/>
                <a:gd name="connsiteX23" fmla="*/ 13694 w 105273"/>
                <a:gd name="connsiteY23" fmla="*/ 47940 h 137828"/>
                <a:gd name="connsiteX24" fmla="*/ 59056 w 105273"/>
                <a:gd name="connsiteY24" fmla="*/ 0 h 137828"/>
                <a:gd name="connsiteX25" fmla="*/ 88726 w 105273"/>
                <a:gd name="connsiteY25" fmla="*/ 8846 h 137828"/>
                <a:gd name="connsiteX26" fmla="*/ 101279 w 105273"/>
                <a:gd name="connsiteY26" fmla="*/ 31104 h 137828"/>
                <a:gd name="connsiteX27" fmla="*/ 98426 w 105273"/>
                <a:gd name="connsiteY27" fmla="*/ 38809 h 137828"/>
                <a:gd name="connsiteX28" fmla="*/ 91294 w 105273"/>
                <a:gd name="connsiteY28" fmla="*/ 41948 h 137828"/>
                <a:gd name="connsiteX29" fmla="*/ 84447 w 105273"/>
                <a:gd name="connsiteY29" fmla="*/ 39665 h 137828"/>
                <a:gd name="connsiteX30" fmla="*/ 80167 w 105273"/>
                <a:gd name="connsiteY30" fmla="*/ 32246 h 137828"/>
                <a:gd name="connsiteX31" fmla="*/ 73891 w 105273"/>
                <a:gd name="connsiteY31" fmla="*/ 22258 h 137828"/>
                <a:gd name="connsiteX32" fmla="*/ 61338 w 105273"/>
                <a:gd name="connsiteY32" fmla="*/ 18834 h 137828"/>
                <a:gd name="connsiteX33" fmla="*/ 45647 w 105273"/>
                <a:gd name="connsiteY33" fmla="*/ 25968 h 137828"/>
                <a:gd name="connsiteX34" fmla="*/ 38515 w 105273"/>
                <a:gd name="connsiteY34" fmla="*/ 48226 h 137828"/>
                <a:gd name="connsiteX35" fmla="*/ 68185 w 105273"/>
                <a:gd name="connsiteY35" fmla="*/ 48226 h 137828"/>
                <a:gd name="connsiteX36" fmla="*/ 69897 w 105273"/>
                <a:gd name="connsiteY36" fmla="*/ 50509 h 137828"/>
                <a:gd name="connsiteX37" fmla="*/ 68185 w 105273"/>
                <a:gd name="connsiteY37" fmla="*/ 56501 h 137828"/>
                <a:gd name="connsiteX38" fmla="*/ 65332 w 105273"/>
                <a:gd name="connsiteY38" fmla="*/ 59925 h 137828"/>
                <a:gd name="connsiteX39" fmla="*/ 37944 w 105273"/>
                <a:gd name="connsiteY39" fmla="*/ 59925 h 137828"/>
                <a:gd name="connsiteX40" fmla="*/ 37659 w 105273"/>
                <a:gd name="connsiteY40" fmla="*/ 69057 h 137828"/>
                <a:gd name="connsiteX41" fmla="*/ 37944 w 105273"/>
                <a:gd name="connsiteY41" fmla="*/ 75050 h 137828"/>
                <a:gd name="connsiteX42" fmla="*/ 68185 w 105273"/>
                <a:gd name="connsiteY42" fmla="*/ 75050 h 137828"/>
                <a:gd name="connsiteX43" fmla="*/ 69897 w 105273"/>
                <a:gd name="connsiteY43" fmla="*/ 77332 h 137828"/>
                <a:gd name="connsiteX44" fmla="*/ 68185 w 105273"/>
                <a:gd name="connsiteY44" fmla="*/ 83325 h 137828"/>
                <a:gd name="connsiteX45" fmla="*/ 65332 w 105273"/>
                <a:gd name="connsiteY45" fmla="*/ 86749 h 137828"/>
                <a:gd name="connsiteX46" fmla="*/ 38515 w 105273"/>
                <a:gd name="connsiteY46" fmla="*/ 86749 h 137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05273" h="137828">
                  <a:moveTo>
                    <a:pt x="38515" y="86179"/>
                  </a:moveTo>
                  <a:cubicBezTo>
                    <a:pt x="40797" y="108151"/>
                    <a:pt x="47644" y="119280"/>
                    <a:pt x="59626" y="119280"/>
                  </a:cubicBezTo>
                  <a:cubicBezTo>
                    <a:pt x="64191" y="119280"/>
                    <a:pt x="68185" y="118139"/>
                    <a:pt x="71894" y="116141"/>
                  </a:cubicBezTo>
                  <a:cubicBezTo>
                    <a:pt x="75603" y="113858"/>
                    <a:pt x="79312" y="109007"/>
                    <a:pt x="82735" y="101017"/>
                  </a:cubicBezTo>
                  <a:cubicBezTo>
                    <a:pt x="85017" y="95881"/>
                    <a:pt x="86729" y="92742"/>
                    <a:pt x="88441" y="91315"/>
                  </a:cubicBezTo>
                  <a:cubicBezTo>
                    <a:pt x="90153" y="90174"/>
                    <a:pt x="91864" y="89317"/>
                    <a:pt x="93576" y="89317"/>
                  </a:cubicBezTo>
                  <a:cubicBezTo>
                    <a:pt x="97285" y="89317"/>
                    <a:pt x="100138" y="90459"/>
                    <a:pt x="102135" y="92456"/>
                  </a:cubicBezTo>
                  <a:cubicBezTo>
                    <a:pt x="104132" y="94454"/>
                    <a:pt x="105273" y="97593"/>
                    <a:pt x="105273" y="101303"/>
                  </a:cubicBezTo>
                  <a:cubicBezTo>
                    <a:pt x="105273" y="110434"/>
                    <a:pt x="100994" y="118709"/>
                    <a:pt x="92150" y="126414"/>
                  </a:cubicBezTo>
                  <a:cubicBezTo>
                    <a:pt x="83306" y="134119"/>
                    <a:pt x="72750" y="137829"/>
                    <a:pt x="60197" y="137829"/>
                  </a:cubicBezTo>
                  <a:cubicBezTo>
                    <a:pt x="48500" y="137829"/>
                    <a:pt x="38229" y="133548"/>
                    <a:pt x="29385" y="124987"/>
                  </a:cubicBezTo>
                  <a:cubicBezTo>
                    <a:pt x="20541" y="116427"/>
                    <a:pt x="15406" y="103585"/>
                    <a:pt x="13694" y="86179"/>
                  </a:cubicBezTo>
                  <a:lnTo>
                    <a:pt x="1997" y="86179"/>
                  </a:lnTo>
                  <a:cubicBezTo>
                    <a:pt x="856" y="86179"/>
                    <a:pt x="285" y="85322"/>
                    <a:pt x="285" y="83896"/>
                  </a:cubicBezTo>
                  <a:cubicBezTo>
                    <a:pt x="285" y="82469"/>
                    <a:pt x="856" y="80471"/>
                    <a:pt x="1997" y="78188"/>
                  </a:cubicBezTo>
                  <a:cubicBezTo>
                    <a:pt x="3138" y="75906"/>
                    <a:pt x="4279" y="74764"/>
                    <a:pt x="4850" y="74764"/>
                  </a:cubicBezTo>
                  <a:lnTo>
                    <a:pt x="12838" y="74764"/>
                  </a:lnTo>
                  <a:lnTo>
                    <a:pt x="12838" y="71340"/>
                  </a:lnTo>
                  <a:cubicBezTo>
                    <a:pt x="12838" y="68772"/>
                    <a:pt x="12838" y="64777"/>
                    <a:pt x="13123" y="59640"/>
                  </a:cubicBezTo>
                  <a:lnTo>
                    <a:pt x="1712" y="59640"/>
                  </a:lnTo>
                  <a:cubicBezTo>
                    <a:pt x="571" y="59640"/>
                    <a:pt x="0" y="58784"/>
                    <a:pt x="0" y="57357"/>
                  </a:cubicBezTo>
                  <a:cubicBezTo>
                    <a:pt x="0" y="55645"/>
                    <a:pt x="571" y="53933"/>
                    <a:pt x="1712" y="51365"/>
                  </a:cubicBezTo>
                  <a:cubicBezTo>
                    <a:pt x="2853" y="49082"/>
                    <a:pt x="3994" y="47940"/>
                    <a:pt x="4565" y="47940"/>
                  </a:cubicBezTo>
                  <a:lnTo>
                    <a:pt x="13694" y="47940"/>
                  </a:lnTo>
                  <a:cubicBezTo>
                    <a:pt x="17688" y="15980"/>
                    <a:pt x="32809" y="0"/>
                    <a:pt x="59056" y="0"/>
                  </a:cubicBezTo>
                  <a:cubicBezTo>
                    <a:pt x="70467" y="0"/>
                    <a:pt x="80453" y="2854"/>
                    <a:pt x="88726" y="8846"/>
                  </a:cubicBezTo>
                  <a:cubicBezTo>
                    <a:pt x="97000" y="14839"/>
                    <a:pt x="101279" y="22258"/>
                    <a:pt x="101279" y="31104"/>
                  </a:cubicBezTo>
                  <a:cubicBezTo>
                    <a:pt x="101279" y="34243"/>
                    <a:pt x="100423" y="36526"/>
                    <a:pt x="98426" y="38809"/>
                  </a:cubicBezTo>
                  <a:cubicBezTo>
                    <a:pt x="96429" y="40806"/>
                    <a:pt x="94147" y="41948"/>
                    <a:pt x="91294" y="41948"/>
                  </a:cubicBezTo>
                  <a:cubicBezTo>
                    <a:pt x="88156" y="41948"/>
                    <a:pt x="85873" y="41092"/>
                    <a:pt x="84447" y="39665"/>
                  </a:cubicBezTo>
                  <a:cubicBezTo>
                    <a:pt x="83020" y="37953"/>
                    <a:pt x="81594" y="35670"/>
                    <a:pt x="80167" y="32246"/>
                  </a:cubicBezTo>
                  <a:cubicBezTo>
                    <a:pt x="78456" y="27965"/>
                    <a:pt x="76173" y="24541"/>
                    <a:pt x="73891" y="22258"/>
                  </a:cubicBezTo>
                  <a:cubicBezTo>
                    <a:pt x="71323" y="19975"/>
                    <a:pt x="67329" y="18834"/>
                    <a:pt x="61338" y="18834"/>
                  </a:cubicBezTo>
                  <a:cubicBezTo>
                    <a:pt x="54491" y="18834"/>
                    <a:pt x="49356" y="21117"/>
                    <a:pt x="45647" y="25968"/>
                  </a:cubicBezTo>
                  <a:cubicBezTo>
                    <a:pt x="41938" y="30819"/>
                    <a:pt x="39656" y="37953"/>
                    <a:pt x="38515" y="48226"/>
                  </a:cubicBezTo>
                  <a:lnTo>
                    <a:pt x="68185" y="48226"/>
                  </a:lnTo>
                  <a:cubicBezTo>
                    <a:pt x="69326" y="48226"/>
                    <a:pt x="69897" y="49082"/>
                    <a:pt x="69897" y="50509"/>
                  </a:cubicBezTo>
                  <a:cubicBezTo>
                    <a:pt x="69897" y="52221"/>
                    <a:pt x="69326" y="54218"/>
                    <a:pt x="68185" y="56501"/>
                  </a:cubicBezTo>
                  <a:cubicBezTo>
                    <a:pt x="67044" y="58784"/>
                    <a:pt x="66188" y="59925"/>
                    <a:pt x="65332" y="59925"/>
                  </a:cubicBezTo>
                  <a:lnTo>
                    <a:pt x="37944" y="59925"/>
                  </a:lnTo>
                  <a:lnTo>
                    <a:pt x="37659" y="69057"/>
                  </a:lnTo>
                  <a:cubicBezTo>
                    <a:pt x="37659" y="71911"/>
                    <a:pt x="37659" y="73908"/>
                    <a:pt x="37944" y="75050"/>
                  </a:cubicBezTo>
                  <a:lnTo>
                    <a:pt x="68185" y="75050"/>
                  </a:lnTo>
                  <a:cubicBezTo>
                    <a:pt x="69326" y="75050"/>
                    <a:pt x="69897" y="75906"/>
                    <a:pt x="69897" y="77332"/>
                  </a:cubicBezTo>
                  <a:cubicBezTo>
                    <a:pt x="69897" y="79045"/>
                    <a:pt x="69326" y="81042"/>
                    <a:pt x="68185" y="83325"/>
                  </a:cubicBezTo>
                  <a:cubicBezTo>
                    <a:pt x="67044" y="85608"/>
                    <a:pt x="66188" y="86749"/>
                    <a:pt x="65332" y="86749"/>
                  </a:cubicBezTo>
                  <a:lnTo>
                    <a:pt x="38515" y="86749"/>
                  </a:lnTo>
                  <a:close/>
                </a:path>
              </a:pathLst>
            </a:custGeom>
            <a:solidFill>
              <a:srgbClr val="DD1470"/>
            </a:solidFill>
            <a:ln w="2851"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C84AA4B-4A0D-45C1-30AE-D9BF3A50D0B7}"/>
                </a:ext>
              </a:extLst>
            </p:cNvPr>
            <p:cNvSpPr/>
            <p:nvPr/>
          </p:nvSpPr>
          <p:spPr>
            <a:xfrm>
              <a:off x="4468639" y="5724449"/>
              <a:ext cx="113832" cy="149528"/>
            </a:xfrm>
            <a:custGeom>
              <a:avLst/>
              <a:gdLst>
                <a:gd name="connsiteX0" fmla="*/ 41082 w 113832"/>
                <a:gd name="connsiteY0" fmla="*/ 93027 h 149528"/>
                <a:gd name="connsiteX1" fmla="*/ 63906 w 113832"/>
                <a:gd name="connsiteY1" fmla="*/ 128982 h 149528"/>
                <a:gd name="connsiteX2" fmla="*/ 77315 w 113832"/>
                <a:gd name="connsiteY2" fmla="*/ 125558 h 149528"/>
                <a:gd name="connsiteX3" fmla="*/ 89012 w 113832"/>
                <a:gd name="connsiteY3" fmla="*/ 109293 h 149528"/>
                <a:gd name="connsiteX4" fmla="*/ 95288 w 113832"/>
                <a:gd name="connsiteY4" fmla="*/ 98734 h 149528"/>
                <a:gd name="connsiteX5" fmla="*/ 100994 w 113832"/>
                <a:gd name="connsiteY5" fmla="*/ 96737 h 149528"/>
                <a:gd name="connsiteX6" fmla="*/ 110409 w 113832"/>
                <a:gd name="connsiteY6" fmla="*/ 100161 h 149528"/>
                <a:gd name="connsiteX7" fmla="*/ 113832 w 113832"/>
                <a:gd name="connsiteY7" fmla="*/ 109863 h 149528"/>
                <a:gd name="connsiteX8" fmla="*/ 99567 w 113832"/>
                <a:gd name="connsiteY8" fmla="*/ 136973 h 149528"/>
                <a:gd name="connsiteX9" fmla="*/ 64762 w 113832"/>
                <a:gd name="connsiteY9" fmla="*/ 149528 h 149528"/>
                <a:gd name="connsiteX10" fmla="*/ 31382 w 113832"/>
                <a:gd name="connsiteY10" fmla="*/ 135546 h 149528"/>
                <a:gd name="connsiteX11" fmla="*/ 14265 w 113832"/>
                <a:gd name="connsiteY11" fmla="*/ 93313 h 149528"/>
                <a:gd name="connsiteX12" fmla="*/ 1712 w 113832"/>
                <a:gd name="connsiteY12" fmla="*/ 93313 h 149528"/>
                <a:gd name="connsiteX13" fmla="*/ 0 w 113832"/>
                <a:gd name="connsiteY13" fmla="*/ 90744 h 149528"/>
                <a:gd name="connsiteX14" fmla="*/ 1997 w 113832"/>
                <a:gd name="connsiteY14" fmla="*/ 84466 h 149528"/>
                <a:gd name="connsiteX15" fmla="*/ 5135 w 113832"/>
                <a:gd name="connsiteY15" fmla="*/ 80757 h 149528"/>
                <a:gd name="connsiteX16" fmla="*/ 13694 w 113832"/>
                <a:gd name="connsiteY16" fmla="*/ 80757 h 149528"/>
                <a:gd name="connsiteX17" fmla="*/ 13694 w 113832"/>
                <a:gd name="connsiteY17" fmla="*/ 77047 h 149528"/>
                <a:gd name="connsiteX18" fmla="*/ 13979 w 113832"/>
                <a:gd name="connsiteY18" fmla="*/ 64491 h 149528"/>
                <a:gd name="connsiteX19" fmla="*/ 1712 w 113832"/>
                <a:gd name="connsiteY19" fmla="*/ 64491 h 149528"/>
                <a:gd name="connsiteX20" fmla="*/ 0 w 113832"/>
                <a:gd name="connsiteY20" fmla="*/ 61923 h 149528"/>
                <a:gd name="connsiteX21" fmla="*/ 1997 w 113832"/>
                <a:gd name="connsiteY21" fmla="*/ 55645 h 149528"/>
                <a:gd name="connsiteX22" fmla="*/ 5135 w 113832"/>
                <a:gd name="connsiteY22" fmla="*/ 51935 h 149528"/>
                <a:gd name="connsiteX23" fmla="*/ 15121 w 113832"/>
                <a:gd name="connsiteY23" fmla="*/ 51935 h 149528"/>
                <a:gd name="connsiteX24" fmla="*/ 64191 w 113832"/>
                <a:gd name="connsiteY24" fmla="*/ 0 h 149528"/>
                <a:gd name="connsiteX25" fmla="*/ 96429 w 113832"/>
                <a:gd name="connsiteY25" fmla="*/ 9702 h 149528"/>
                <a:gd name="connsiteX26" fmla="*/ 110123 w 113832"/>
                <a:gd name="connsiteY26" fmla="*/ 33672 h 149528"/>
                <a:gd name="connsiteX27" fmla="*/ 106985 w 113832"/>
                <a:gd name="connsiteY27" fmla="*/ 41948 h 149528"/>
                <a:gd name="connsiteX28" fmla="*/ 99282 w 113832"/>
                <a:gd name="connsiteY28" fmla="*/ 45372 h 149528"/>
                <a:gd name="connsiteX29" fmla="*/ 91864 w 113832"/>
                <a:gd name="connsiteY29" fmla="*/ 42804 h 149528"/>
                <a:gd name="connsiteX30" fmla="*/ 87300 w 113832"/>
                <a:gd name="connsiteY30" fmla="*/ 34814 h 149528"/>
                <a:gd name="connsiteX31" fmla="*/ 80453 w 113832"/>
                <a:gd name="connsiteY31" fmla="*/ 23970 h 149528"/>
                <a:gd name="connsiteX32" fmla="*/ 66759 w 113832"/>
                <a:gd name="connsiteY32" fmla="*/ 20261 h 149528"/>
                <a:gd name="connsiteX33" fmla="*/ 49926 w 113832"/>
                <a:gd name="connsiteY33" fmla="*/ 27965 h 149528"/>
                <a:gd name="connsiteX34" fmla="*/ 42223 w 113832"/>
                <a:gd name="connsiteY34" fmla="*/ 51935 h 149528"/>
                <a:gd name="connsiteX35" fmla="*/ 73320 w 113832"/>
                <a:gd name="connsiteY35" fmla="*/ 51935 h 149528"/>
                <a:gd name="connsiteX36" fmla="*/ 75318 w 113832"/>
                <a:gd name="connsiteY36" fmla="*/ 54504 h 149528"/>
                <a:gd name="connsiteX37" fmla="*/ 73606 w 113832"/>
                <a:gd name="connsiteY37" fmla="*/ 61067 h 149528"/>
                <a:gd name="connsiteX38" fmla="*/ 70467 w 113832"/>
                <a:gd name="connsiteY38" fmla="*/ 64777 h 149528"/>
                <a:gd name="connsiteX39" fmla="*/ 40512 w 113832"/>
                <a:gd name="connsiteY39" fmla="*/ 64777 h 149528"/>
                <a:gd name="connsiteX40" fmla="*/ 40226 w 113832"/>
                <a:gd name="connsiteY40" fmla="*/ 74479 h 149528"/>
                <a:gd name="connsiteX41" fmla="*/ 40512 w 113832"/>
                <a:gd name="connsiteY41" fmla="*/ 81042 h 149528"/>
                <a:gd name="connsiteX42" fmla="*/ 73320 w 113832"/>
                <a:gd name="connsiteY42" fmla="*/ 81042 h 149528"/>
                <a:gd name="connsiteX43" fmla="*/ 75318 w 113832"/>
                <a:gd name="connsiteY43" fmla="*/ 83610 h 149528"/>
                <a:gd name="connsiteX44" fmla="*/ 73606 w 113832"/>
                <a:gd name="connsiteY44" fmla="*/ 90174 h 149528"/>
                <a:gd name="connsiteX45" fmla="*/ 70467 w 113832"/>
                <a:gd name="connsiteY45" fmla="*/ 93883 h 149528"/>
                <a:gd name="connsiteX46" fmla="*/ 41082 w 113832"/>
                <a:gd name="connsiteY46" fmla="*/ 93883 h 14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13832" h="149528">
                  <a:moveTo>
                    <a:pt x="41082" y="93027"/>
                  </a:moveTo>
                  <a:cubicBezTo>
                    <a:pt x="43365" y="116997"/>
                    <a:pt x="51068" y="128982"/>
                    <a:pt x="63906" y="128982"/>
                  </a:cubicBezTo>
                  <a:cubicBezTo>
                    <a:pt x="68756" y="128982"/>
                    <a:pt x="73320" y="127841"/>
                    <a:pt x="77315" y="125558"/>
                  </a:cubicBezTo>
                  <a:cubicBezTo>
                    <a:pt x="81309" y="123275"/>
                    <a:pt x="85303" y="117853"/>
                    <a:pt x="89012" y="109293"/>
                  </a:cubicBezTo>
                  <a:cubicBezTo>
                    <a:pt x="91294" y="103586"/>
                    <a:pt x="93576" y="100161"/>
                    <a:pt x="95288" y="98734"/>
                  </a:cubicBezTo>
                  <a:cubicBezTo>
                    <a:pt x="97000" y="97308"/>
                    <a:pt x="98997" y="96737"/>
                    <a:pt x="100994" y="96737"/>
                  </a:cubicBezTo>
                  <a:cubicBezTo>
                    <a:pt x="104988" y="96737"/>
                    <a:pt x="108126" y="97878"/>
                    <a:pt x="110409" y="100161"/>
                  </a:cubicBezTo>
                  <a:cubicBezTo>
                    <a:pt x="112691" y="102444"/>
                    <a:pt x="113832" y="105583"/>
                    <a:pt x="113832" y="109863"/>
                  </a:cubicBezTo>
                  <a:cubicBezTo>
                    <a:pt x="113832" y="119566"/>
                    <a:pt x="108982" y="128697"/>
                    <a:pt x="99567" y="136973"/>
                  </a:cubicBezTo>
                  <a:cubicBezTo>
                    <a:pt x="89867" y="145248"/>
                    <a:pt x="78456" y="149528"/>
                    <a:pt x="64762" y="149528"/>
                  </a:cubicBezTo>
                  <a:cubicBezTo>
                    <a:pt x="51923" y="149528"/>
                    <a:pt x="40797" y="144963"/>
                    <a:pt x="31382" y="135546"/>
                  </a:cubicBezTo>
                  <a:cubicBezTo>
                    <a:pt x="21968" y="126129"/>
                    <a:pt x="16262" y="112146"/>
                    <a:pt x="14265" y="93313"/>
                  </a:cubicBezTo>
                  <a:lnTo>
                    <a:pt x="1712" y="93313"/>
                  </a:lnTo>
                  <a:cubicBezTo>
                    <a:pt x="571" y="93313"/>
                    <a:pt x="0" y="92457"/>
                    <a:pt x="0" y="90744"/>
                  </a:cubicBezTo>
                  <a:cubicBezTo>
                    <a:pt x="0" y="89032"/>
                    <a:pt x="571" y="87035"/>
                    <a:pt x="1997" y="84466"/>
                  </a:cubicBezTo>
                  <a:cubicBezTo>
                    <a:pt x="3138" y="81898"/>
                    <a:pt x="4279" y="80757"/>
                    <a:pt x="5135" y="80757"/>
                  </a:cubicBezTo>
                  <a:lnTo>
                    <a:pt x="13694" y="80757"/>
                  </a:lnTo>
                  <a:lnTo>
                    <a:pt x="13694" y="77047"/>
                  </a:lnTo>
                  <a:cubicBezTo>
                    <a:pt x="13694" y="74193"/>
                    <a:pt x="13694" y="69913"/>
                    <a:pt x="13979" y="64491"/>
                  </a:cubicBezTo>
                  <a:lnTo>
                    <a:pt x="1712" y="64491"/>
                  </a:lnTo>
                  <a:cubicBezTo>
                    <a:pt x="571" y="64491"/>
                    <a:pt x="0" y="63635"/>
                    <a:pt x="0" y="61923"/>
                  </a:cubicBezTo>
                  <a:cubicBezTo>
                    <a:pt x="0" y="60211"/>
                    <a:pt x="571" y="57928"/>
                    <a:pt x="1997" y="55645"/>
                  </a:cubicBezTo>
                  <a:cubicBezTo>
                    <a:pt x="3138" y="53077"/>
                    <a:pt x="4279" y="51935"/>
                    <a:pt x="5135" y="51935"/>
                  </a:cubicBezTo>
                  <a:lnTo>
                    <a:pt x="15121" y="51935"/>
                  </a:lnTo>
                  <a:cubicBezTo>
                    <a:pt x="19400" y="17407"/>
                    <a:pt x="35662" y="0"/>
                    <a:pt x="64191" y="0"/>
                  </a:cubicBezTo>
                  <a:cubicBezTo>
                    <a:pt x="76744" y="0"/>
                    <a:pt x="87585" y="3139"/>
                    <a:pt x="96429" y="9702"/>
                  </a:cubicBezTo>
                  <a:cubicBezTo>
                    <a:pt x="105559" y="16265"/>
                    <a:pt x="110123" y="24256"/>
                    <a:pt x="110123" y="33672"/>
                  </a:cubicBezTo>
                  <a:cubicBezTo>
                    <a:pt x="110123" y="36811"/>
                    <a:pt x="108982" y="39665"/>
                    <a:pt x="106985" y="41948"/>
                  </a:cubicBezTo>
                  <a:cubicBezTo>
                    <a:pt x="104988" y="44231"/>
                    <a:pt x="102135" y="45372"/>
                    <a:pt x="99282" y="45372"/>
                  </a:cubicBezTo>
                  <a:cubicBezTo>
                    <a:pt x="95859" y="45372"/>
                    <a:pt x="93291" y="44516"/>
                    <a:pt x="91864" y="42804"/>
                  </a:cubicBezTo>
                  <a:cubicBezTo>
                    <a:pt x="90438" y="41092"/>
                    <a:pt x="88726" y="38524"/>
                    <a:pt x="87300" y="34814"/>
                  </a:cubicBezTo>
                  <a:cubicBezTo>
                    <a:pt x="85303" y="29963"/>
                    <a:pt x="83020" y="26538"/>
                    <a:pt x="80453" y="23970"/>
                  </a:cubicBezTo>
                  <a:cubicBezTo>
                    <a:pt x="77885" y="21402"/>
                    <a:pt x="73320" y="20261"/>
                    <a:pt x="66759" y="20261"/>
                  </a:cubicBezTo>
                  <a:cubicBezTo>
                    <a:pt x="59341" y="20261"/>
                    <a:pt x="53921" y="22829"/>
                    <a:pt x="49926" y="27965"/>
                  </a:cubicBezTo>
                  <a:cubicBezTo>
                    <a:pt x="45932" y="33102"/>
                    <a:pt x="43365" y="41092"/>
                    <a:pt x="42223" y="51935"/>
                  </a:cubicBezTo>
                  <a:lnTo>
                    <a:pt x="73320" y="51935"/>
                  </a:lnTo>
                  <a:cubicBezTo>
                    <a:pt x="74747" y="51935"/>
                    <a:pt x="75318" y="52792"/>
                    <a:pt x="75318" y="54504"/>
                  </a:cubicBezTo>
                  <a:cubicBezTo>
                    <a:pt x="75318" y="56501"/>
                    <a:pt x="74747" y="58499"/>
                    <a:pt x="73606" y="61067"/>
                  </a:cubicBezTo>
                  <a:cubicBezTo>
                    <a:pt x="72465" y="63635"/>
                    <a:pt x="71323" y="64777"/>
                    <a:pt x="70467" y="64777"/>
                  </a:cubicBezTo>
                  <a:lnTo>
                    <a:pt x="40512" y="64777"/>
                  </a:lnTo>
                  <a:lnTo>
                    <a:pt x="40226" y="74479"/>
                  </a:lnTo>
                  <a:cubicBezTo>
                    <a:pt x="40226" y="77332"/>
                    <a:pt x="40226" y="79615"/>
                    <a:pt x="40512" y="81042"/>
                  </a:cubicBezTo>
                  <a:lnTo>
                    <a:pt x="73320" y="81042"/>
                  </a:lnTo>
                  <a:cubicBezTo>
                    <a:pt x="74747" y="81042"/>
                    <a:pt x="75318" y="81898"/>
                    <a:pt x="75318" y="83610"/>
                  </a:cubicBezTo>
                  <a:cubicBezTo>
                    <a:pt x="75318" y="85608"/>
                    <a:pt x="74747" y="87605"/>
                    <a:pt x="73606" y="90174"/>
                  </a:cubicBezTo>
                  <a:cubicBezTo>
                    <a:pt x="72465" y="92742"/>
                    <a:pt x="71323" y="93883"/>
                    <a:pt x="70467" y="93883"/>
                  </a:cubicBezTo>
                  <a:lnTo>
                    <a:pt x="41082" y="93883"/>
                  </a:lnTo>
                  <a:close/>
                </a:path>
              </a:pathLst>
            </a:custGeom>
            <a:solidFill>
              <a:srgbClr val="DD1470"/>
            </a:solidFill>
            <a:ln w="2851" cap="flat">
              <a:noFill/>
              <a:prstDash val="solid"/>
              <a:miter/>
            </a:ln>
          </p:spPr>
          <p:txBody>
            <a:bodyPr rtlCol="0" anchor="ctr"/>
            <a:lstStyle/>
            <a:p>
              <a:endParaRPr lang="en-US"/>
            </a:p>
          </p:txBody>
        </p:sp>
      </p:grpSp>
    </p:spTree>
    <p:extLst>
      <p:ext uri="{BB962C8B-B14F-4D97-AF65-F5344CB8AC3E}">
        <p14:creationId xmlns:p14="http://schemas.microsoft.com/office/powerpoint/2010/main" val="37202683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E7DC9380-EEB4-9716-A699-122C24092167}"/>
              </a:ext>
            </a:extLst>
          </p:cNvPr>
          <p:cNvSpPr/>
          <p:nvPr/>
        </p:nvSpPr>
        <p:spPr>
          <a:xfrm>
            <a:off x="5169402" y="0"/>
            <a:ext cx="2390273" cy="24319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168</a:t>
            </a:fld>
            <a:endParaRPr lang="en-US" dirty="0"/>
          </a:p>
        </p:txBody>
      </p:sp>
      <p:sp>
        <p:nvSpPr>
          <p:cNvPr id="7" name="Text Placeholder 17">
            <a:extLst>
              <a:ext uri="{FF2B5EF4-FFF2-40B4-BE49-F238E27FC236}">
                <a16:creationId xmlns:a16="http://schemas.microsoft.com/office/drawing/2014/main" id="{9D27028C-3602-A559-FF2A-47A8FC912314}"/>
              </a:ext>
            </a:extLst>
          </p:cNvPr>
          <p:cNvSpPr txBox="1">
            <a:spLocks/>
          </p:cNvSpPr>
          <p:nvPr/>
        </p:nvSpPr>
        <p:spPr>
          <a:xfrm>
            <a:off x="2224884" y="676171"/>
            <a:ext cx="5097632" cy="9705613"/>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b="1" dirty="0" err="1">
                <a:solidFill>
                  <a:srgbClr val="F79037"/>
                </a:solidFill>
                <a:cs typeface="+mn-cs"/>
              </a:rPr>
              <a:t>Negociação</a:t>
            </a:r>
            <a:r>
              <a:rPr lang="en-US" b="1" dirty="0">
                <a:solidFill>
                  <a:srgbClr val="F79037"/>
                </a:solidFill>
                <a:cs typeface="+mn-cs"/>
              </a:rPr>
              <a:t> e </a:t>
            </a:r>
            <a:r>
              <a:rPr lang="en-US" b="1" dirty="0" err="1">
                <a:solidFill>
                  <a:srgbClr val="F79037"/>
                </a:solidFill>
                <a:cs typeface="+mn-cs"/>
              </a:rPr>
              <a:t>mercados</a:t>
            </a:r>
            <a:endParaRPr lang="en-US" b="1" dirty="0">
              <a:solidFill>
                <a:srgbClr val="F79037"/>
              </a:solidFill>
              <a:cs typeface="+mn-cs"/>
            </a:endParaRPr>
          </a:p>
          <a:p>
            <a:r>
              <a:rPr lang="en-US" dirty="0">
                <a:solidFill>
                  <a:srgbClr val="000000"/>
                </a:solidFill>
                <a:cs typeface="+mn-cs"/>
              </a:rPr>
              <a:t>As </a:t>
            </a:r>
            <a:r>
              <a:rPr lang="en-US" dirty="0" err="1">
                <a:solidFill>
                  <a:srgbClr val="000000"/>
                </a:solidFill>
                <a:cs typeface="+mn-cs"/>
              </a:rPr>
              <a:t>plataformas</a:t>
            </a:r>
            <a:r>
              <a:rPr lang="en-US" dirty="0">
                <a:solidFill>
                  <a:srgbClr val="000000"/>
                </a:solidFill>
                <a:cs typeface="+mn-cs"/>
              </a:rPr>
              <a:t> de </a:t>
            </a:r>
            <a:r>
              <a:rPr lang="en-US" dirty="0" err="1">
                <a:solidFill>
                  <a:srgbClr val="000000"/>
                </a:solidFill>
                <a:cs typeface="+mn-cs"/>
              </a:rPr>
              <a:t>negociação</a:t>
            </a:r>
            <a:r>
              <a:rPr lang="en-US" dirty="0">
                <a:solidFill>
                  <a:srgbClr val="000000"/>
                </a:solidFill>
                <a:cs typeface="+mn-cs"/>
              </a:rPr>
              <a:t> </a:t>
            </a:r>
            <a:r>
              <a:rPr lang="en-US" dirty="0" err="1">
                <a:solidFill>
                  <a:srgbClr val="000000"/>
                </a:solidFill>
                <a:cs typeface="+mn-cs"/>
              </a:rPr>
              <a:t>distribuída</a:t>
            </a:r>
            <a:r>
              <a:rPr lang="en-US" dirty="0">
                <a:solidFill>
                  <a:srgbClr val="000000"/>
                </a:solidFill>
                <a:cs typeface="+mn-cs"/>
              </a:rPr>
              <a:t> </a:t>
            </a:r>
            <a:r>
              <a:rPr lang="en-US" dirty="0" err="1">
                <a:solidFill>
                  <a:srgbClr val="000000"/>
                </a:solidFill>
                <a:cs typeface="+mn-cs"/>
              </a:rPr>
              <a:t>habilitadas</a:t>
            </a:r>
            <a:r>
              <a:rPr lang="en-US" dirty="0">
                <a:solidFill>
                  <a:srgbClr val="000000"/>
                </a:solidFill>
                <a:cs typeface="+mn-cs"/>
              </a:rPr>
              <a:t> </a:t>
            </a:r>
            <a:r>
              <a:rPr lang="en-US" dirty="0" err="1">
                <a:solidFill>
                  <a:srgbClr val="000000"/>
                </a:solidFill>
                <a:cs typeface="+mn-cs"/>
              </a:rPr>
              <a:t>para</a:t>
            </a:r>
            <a:r>
              <a:rPr lang="en-US" dirty="0">
                <a:solidFill>
                  <a:srgbClr val="000000"/>
                </a:solidFill>
                <a:cs typeface="+mn-cs"/>
              </a:rPr>
              <a:t> </a:t>
            </a:r>
            <a:r>
              <a:rPr lang="en-US" dirty="0" err="1">
                <a:solidFill>
                  <a:srgbClr val="000000"/>
                </a:solidFill>
                <a:cs typeface="+mn-cs"/>
              </a:rPr>
              <a:t>Blockchain</a:t>
            </a:r>
            <a:r>
              <a:rPr lang="en-US" dirty="0">
                <a:solidFill>
                  <a:srgbClr val="000000"/>
                </a:solidFill>
                <a:cs typeface="+mn-cs"/>
              </a:rPr>
              <a:t> </a:t>
            </a:r>
            <a:r>
              <a:rPr lang="en-US" dirty="0" err="1">
                <a:solidFill>
                  <a:srgbClr val="000000"/>
                </a:solidFill>
                <a:cs typeface="+mn-cs"/>
              </a:rPr>
              <a:t>podem</a:t>
            </a:r>
            <a:r>
              <a:rPr lang="en-US" dirty="0">
                <a:solidFill>
                  <a:srgbClr val="000000"/>
                </a:solidFill>
                <a:cs typeface="+mn-cs"/>
              </a:rPr>
              <a:t> </a:t>
            </a:r>
            <a:r>
              <a:rPr lang="en-US" dirty="0" err="1">
                <a:solidFill>
                  <a:srgbClr val="000000"/>
                </a:solidFill>
                <a:cs typeface="+mn-cs"/>
              </a:rPr>
              <a:t>interromper</a:t>
            </a:r>
            <a:r>
              <a:rPr lang="en-US" dirty="0">
                <a:solidFill>
                  <a:srgbClr val="000000"/>
                </a:solidFill>
                <a:cs typeface="+mn-cs"/>
              </a:rPr>
              <a:t> as </a:t>
            </a:r>
            <a:r>
              <a:rPr lang="en-US" dirty="0" err="1">
                <a:solidFill>
                  <a:srgbClr val="000000"/>
                </a:solidFill>
                <a:cs typeface="+mn-cs"/>
              </a:rPr>
              <a:t>operações</a:t>
            </a:r>
            <a:r>
              <a:rPr lang="en-US" dirty="0">
                <a:solidFill>
                  <a:srgbClr val="000000"/>
                </a:solidFill>
                <a:cs typeface="+mn-cs"/>
              </a:rPr>
              <a:t> de </a:t>
            </a:r>
            <a:r>
              <a:rPr lang="en-US" dirty="0" err="1">
                <a:solidFill>
                  <a:srgbClr val="000000"/>
                </a:solidFill>
                <a:cs typeface="+mn-cs"/>
              </a:rPr>
              <a:t>mercado</a:t>
            </a:r>
            <a:r>
              <a:rPr lang="en-US" dirty="0">
                <a:solidFill>
                  <a:srgbClr val="000000"/>
                </a:solidFill>
                <a:cs typeface="+mn-cs"/>
              </a:rPr>
              <a:t>, </a:t>
            </a:r>
            <a:r>
              <a:rPr lang="en-US" dirty="0" err="1">
                <a:solidFill>
                  <a:srgbClr val="000000"/>
                </a:solidFill>
                <a:cs typeface="+mn-cs"/>
              </a:rPr>
              <a:t>como</a:t>
            </a:r>
            <a:r>
              <a:rPr lang="en-US" dirty="0">
                <a:solidFill>
                  <a:srgbClr val="000000"/>
                </a:solidFill>
                <a:cs typeface="+mn-cs"/>
              </a:rPr>
              <a:t> </a:t>
            </a:r>
            <a:r>
              <a:rPr lang="en-US" dirty="0" err="1">
                <a:solidFill>
                  <a:srgbClr val="000000"/>
                </a:solidFill>
                <a:cs typeface="+mn-cs"/>
              </a:rPr>
              <a:t>gestão</a:t>
            </a:r>
            <a:r>
              <a:rPr lang="en-US" dirty="0">
                <a:solidFill>
                  <a:srgbClr val="000000"/>
                </a:solidFill>
                <a:cs typeface="+mn-cs"/>
              </a:rPr>
              <a:t> de </a:t>
            </a:r>
            <a:r>
              <a:rPr lang="en-US" dirty="0" err="1">
                <a:solidFill>
                  <a:srgbClr val="000000"/>
                </a:solidFill>
                <a:cs typeface="+mn-cs"/>
              </a:rPr>
              <a:t>mercado</a:t>
            </a:r>
            <a:r>
              <a:rPr lang="en-US" dirty="0">
                <a:solidFill>
                  <a:srgbClr val="000000"/>
                </a:solidFill>
                <a:cs typeface="+mn-cs"/>
              </a:rPr>
              <a:t> de </a:t>
            </a:r>
            <a:r>
              <a:rPr lang="en-US" dirty="0" err="1">
                <a:solidFill>
                  <a:srgbClr val="000000"/>
                </a:solidFill>
                <a:cs typeface="+mn-cs"/>
              </a:rPr>
              <a:t>atacado</a:t>
            </a:r>
            <a:r>
              <a:rPr lang="en-US" dirty="0">
                <a:solidFill>
                  <a:srgbClr val="000000"/>
                </a:solidFill>
                <a:cs typeface="+mn-cs"/>
              </a:rPr>
              <a:t> </a:t>
            </a:r>
            <a:r>
              <a:rPr lang="en-US" dirty="0" err="1">
                <a:solidFill>
                  <a:srgbClr val="000000"/>
                </a:solidFill>
                <a:cs typeface="+mn-cs"/>
              </a:rPr>
              <a:t>transações</a:t>
            </a:r>
            <a:r>
              <a:rPr lang="en-US" dirty="0">
                <a:solidFill>
                  <a:srgbClr val="000000"/>
                </a:solidFill>
                <a:cs typeface="+mn-cs"/>
              </a:rPr>
              <a:t> </a:t>
            </a:r>
            <a:r>
              <a:rPr lang="en-US" dirty="0" err="1">
                <a:solidFill>
                  <a:srgbClr val="000000"/>
                </a:solidFill>
                <a:cs typeface="+mn-cs"/>
              </a:rPr>
              <a:t>comerciais</a:t>
            </a:r>
            <a:r>
              <a:rPr lang="en-US" dirty="0">
                <a:solidFill>
                  <a:srgbClr val="000000"/>
                </a:solidFill>
                <a:cs typeface="+mn-cs"/>
              </a:rPr>
              <a:t> de commodities e </a:t>
            </a:r>
            <a:r>
              <a:rPr lang="en-US" dirty="0" err="1">
                <a:solidFill>
                  <a:srgbClr val="000000"/>
                </a:solidFill>
                <a:cs typeface="+mn-cs"/>
              </a:rPr>
              <a:t>gestão</a:t>
            </a:r>
            <a:r>
              <a:rPr lang="en-US" dirty="0">
                <a:solidFill>
                  <a:srgbClr val="000000"/>
                </a:solidFill>
                <a:cs typeface="+mn-cs"/>
              </a:rPr>
              <a:t> de </a:t>
            </a:r>
            <a:r>
              <a:rPr lang="en-US" dirty="0" err="1">
                <a:solidFill>
                  <a:srgbClr val="000000"/>
                </a:solidFill>
                <a:cs typeface="+mn-cs"/>
              </a:rPr>
              <a:t>risco</a:t>
            </a:r>
            <a:r>
              <a:rPr lang="en-US" dirty="0">
                <a:solidFill>
                  <a:srgbClr val="000000"/>
                </a:solidFill>
                <a:cs typeface="+mn-cs"/>
              </a:rPr>
              <a:t>. </a:t>
            </a:r>
            <a:r>
              <a:rPr lang="en-US" dirty="0" err="1">
                <a:solidFill>
                  <a:srgbClr val="000000"/>
                </a:solidFill>
                <a:cs typeface="+mn-cs"/>
              </a:rPr>
              <a:t>Atualmente</a:t>
            </a:r>
            <a:r>
              <a:rPr lang="en-US" dirty="0">
                <a:solidFill>
                  <a:srgbClr val="000000"/>
                </a:solidFill>
                <a:cs typeface="+mn-cs"/>
              </a:rPr>
              <a:t>, </a:t>
            </a:r>
            <a:r>
              <a:rPr lang="en-US" dirty="0" err="1">
                <a:solidFill>
                  <a:srgbClr val="000000"/>
                </a:solidFill>
                <a:cs typeface="+mn-cs"/>
              </a:rPr>
              <a:t>os</a:t>
            </a:r>
            <a:r>
              <a:rPr lang="en-US" dirty="0">
                <a:solidFill>
                  <a:srgbClr val="000000"/>
                </a:solidFill>
                <a:cs typeface="+mn-cs"/>
              </a:rPr>
              <a:t> </a:t>
            </a:r>
            <a:r>
              <a:rPr lang="en-US" dirty="0" err="1">
                <a:solidFill>
                  <a:srgbClr val="000000"/>
                </a:solidFill>
                <a:cs typeface="+mn-cs"/>
              </a:rPr>
              <a:t>sistemas</a:t>
            </a:r>
            <a:r>
              <a:rPr lang="en-US" dirty="0">
                <a:solidFill>
                  <a:srgbClr val="000000"/>
                </a:solidFill>
                <a:cs typeface="+mn-cs"/>
              </a:rPr>
              <a:t> </a:t>
            </a:r>
            <a:r>
              <a:rPr lang="en-US" dirty="0" err="1">
                <a:solidFill>
                  <a:srgbClr val="000000"/>
                </a:solidFill>
                <a:cs typeface="+mn-cs"/>
              </a:rPr>
              <a:t>Blockchain</a:t>
            </a:r>
            <a:r>
              <a:rPr lang="en-US" dirty="0">
                <a:solidFill>
                  <a:srgbClr val="000000"/>
                </a:solidFill>
                <a:cs typeface="+mn-cs"/>
              </a:rPr>
              <a:t> </a:t>
            </a:r>
            <a:r>
              <a:rPr lang="en-US" dirty="0" err="1">
                <a:solidFill>
                  <a:srgbClr val="000000"/>
                </a:solidFill>
                <a:cs typeface="+mn-cs"/>
              </a:rPr>
              <a:t>também</a:t>
            </a:r>
            <a:r>
              <a:rPr lang="en-US" dirty="0">
                <a:solidFill>
                  <a:srgbClr val="000000"/>
                </a:solidFill>
                <a:cs typeface="+mn-cs"/>
              </a:rPr>
              <a:t> </a:t>
            </a:r>
            <a:r>
              <a:rPr lang="en-US" dirty="0" err="1">
                <a:solidFill>
                  <a:srgbClr val="000000"/>
                </a:solidFill>
                <a:cs typeface="+mn-cs"/>
              </a:rPr>
              <a:t>estão</a:t>
            </a:r>
            <a:r>
              <a:rPr lang="en-US" dirty="0">
                <a:solidFill>
                  <a:srgbClr val="000000"/>
                </a:solidFill>
                <a:cs typeface="+mn-cs"/>
              </a:rPr>
              <a:t> a </a:t>
            </a:r>
            <a:r>
              <a:rPr lang="en-US" dirty="0" err="1">
                <a:solidFill>
                  <a:srgbClr val="000000"/>
                </a:solidFill>
                <a:cs typeface="+mn-cs"/>
              </a:rPr>
              <a:t>ser</a:t>
            </a:r>
            <a:r>
              <a:rPr lang="en-US" dirty="0">
                <a:solidFill>
                  <a:srgbClr val="000000"/>
                </a:solidFill>
                <a:cs typeface="+mn-cs"/>
              </a:rPr>
              <a:t> </a:t>
            </a:r>
            <a:r>
              <a:rPr lang="en-US" dirty="0" err="1">
                <a:solidFill>
                  <a:srgbClr val="000000"/>
                </a:solidFill>
                <a:cs typeface="+mn-cs"/>
              </a:rPr>
              <a:t>desenvolvidos</a:t>
            </a:r>
            <a:r>
              <a:rPr lang="en-US" dirty="0">
                <a:solidFill>
                  <a:srgbClr val="000000"/>
                </a:solidFill>
                <a:cs typeface="+mn-cs"/>
              </a:rPr>
              <a:t> </a:t>
            </a:r>
            <a:r>
              <a:rPr lang="en-US" dirty="0" err="1">
                <a:solidFill>
                  <a:srgbClr val="000000"/>
                </a:solidFill>
                <a:cs typeface="+mn-cs"/>
              </a:rPr>
              <a:t>para</a:t>
            </a:r>
            <a:r>
              <a:rPr lang="en-US" dirty="0">
                <a:solidFill>
                  <a:srgbClr val="000000"/>
                </a:solidFill>
                <a:cs typeface="+mn-cs"/>
              </a:rPr>
              <a:t> o </a:t>
            </a:r>
            <a:r>
              <a:rPr lang="en-US" dirty="0" err="1">
                <a:solidFill>
                  <a:srgbClr val="000000"/>
                </a:solidFill>
                <a:cs typeface="+mn-cs"/>
              </a:rPr>
              <a:t>comércio</a:t>
            </a:r>
            <a:r>
              <a:rPr lang="en-US" dirty="0">
                <a:solidFill>
                  <a:srgbClr val="000000"/>
                </a:solidFill>
                <a:cs typeface="+mn-cs"/>
              </a:rPr>
              <a:t> de </a:t>
            </a:r>
            <a:r>
              <a:rPr lang="en-US" dirty="0" err="1">
                <a:solidFill>
                  <a:srgbClr val="000000"/>
                </a:solidFill>
                <a:cs typeface="+mn-cs"/>
              </a:rPr>
              <a:t>certificados</a:t>
            </a:r>
            <a:r>
              <a:rPr lang="en-US" dirty="0">
                <a:solidFill>
                  <a:srgbClr val="000000"/>
                </a:solidFill>
                <a:cs typeface="+mn-cs"/>
              </a:rPr>
              <a:t> </a:t>
            </a:r>
            <a:r>
              <a:rPr lang="en-US" dirty="0" err="1">
                <a:solidFill>
                  <a:srgbClr val="000000"/>
                </a:solidFill>
                <a:cs typeface="+mn-cs"/>
              </a:rPr>
              <a:t>verdes</a:t>
            </a:r>
            <a:r>
              <a:rPr lang="en-US" dirty="0">
                <a:solidFill>
                  <a:srgbClr val="000000"/>
                </a:solidFill>
                <a:cs typeface="+mn-cs"/>
              </a:rPr>
              <a:t>.</a:t>
            </a:r>
          </a:p>
          <a:p>
            <a:r>
              <a:rPr lang="en-US" dirty="0">
                <a:solidFill>
                  <a:srgbClr val="000000"/>
                </a:solidFill>
                <a:cs typeface="+mn-cs"/>
              </a:rPr>
              <a:t> </a:t>
            </a:r>
          </a:p>
          <a:p>
            <a:r>
              <a:rPr lang="en-US" b="1" dirty="0" err="1">
                <a:solidFill>
                  <a:srgbClr val="F79037"/>
                </a:solidFill>
                <a:cs typeface="+mn-cs"/>
              </a:rPr>
              <a:t>Automação</a:t>
            </a:r>
            <a:endParaRPr lang="en-US" b="1" dirty="0">
              <a:solidFill>
                <a:srgbClr val="F79037"/>
              </a:solidFill>
              <a:cs typeface="+mn-cs"/>
            </a:endParaRPr>
          </a:p>
          <a:p>
            <a:r>
              <a:rPr lang="en-US" dirty="0" err="1">
                <a:solidFill>
                  <a:srgbClr val="000000"/>
                </a:solidFill>
                <a:cs typeface="+mn-cs"/>
              </a:rPr>
              <a:t>Blockchains</a:t>
            </a:r>
            <a:r>
              <a:rPr lang="en-US" dirty="0">
                <a:solidFill>
                  <a:srgbClr val="000000"/>
                </a:solidFill>
                <a:cs typeface="+mn-cs"/>
              </a:rPr>
              <a:t> </a:t>
            </a:r>
            <a:r>
              <a:rPr lang="en-US" dirty="0" err="1">
                <a:solidFill>
                  <a:srgbClr val="000000"/>
                </a:solidFill>
                <a:cs typeface="+mn-cs"/>
              </a:rPr>
              <a:t>podem</a:t>
            </a:r>
            <a:r>
              <a:rPr lang="en-US" dirty="0">
                <a:solidFill>
                  <a:srgbClr val="000000"/>
                </a:solidFill>
                <a:cs typeface="+mn-cs"/>
              </a:rPr>
              <a:t> </a:t>
            </a:r>
            <a:r>
              <a:rPr lang="en-US" dirty="0" err="1">
                <a:solidFill>
                  <a:srgbClr val="000000"/>
                </a:solidFill>
                <a:cs typeface="+mn-cs"/>
              </a:rPr>
              <a:t>melhorar</a:t>
            </a:r>
            <a:r>
              <a:rPr lang="en-US" dirty="0">
                <a:solidFill>
                  <a:srgbClr val="000000"/>
                </a:solidFill>
                <a:cs typeface="+mn-cs"/>
              </a:rPr>
              <a:t> o </a:t>
            </a:r>
            <a:r>
              <a:rPr lang="en-US" dirty="0" err="1">
                <a:solidFill>
                  <a:srgbClr val="000000"/>
                </a:solidFill>
                <a:cs typeface="+mn-cs"/>
              </a:rPr>
              <a:t>controlo</a:t>
            </a:r>
            <a:r>
              <a:rPr lang="en-US" dirty="0">
                <a:solidFill>
                  <a:srgbClr val="000000"/>
                </a:solidFill>
                <a:cs typeface="+mn-cs"/>
              </a:rPr>
              <a:t> de </a:t>
            </a:r>
            <a:r>
              <a:rPr lang="en-US" dirty="0" err="1">
                <a:solidFill>
                  <a:srgbClr val="000000"/>
                </a:solidFill>
                <a:cs typeface="+mn-cs"/>
              </a:rPr>
              <a:t>sistemas</a:t>
            </a:r>
            <a:r>
              <a:rPr lang="en-US" dirty="0">
                <a:solidFill>
                  <a:srgbClr val="000000"/>
                </a:solidFill>
                <a:cs typeface="+mn-cs"/>
              </a:rPr>
              <a:t> de </a:t>
            </a:r>
            <a:r>
              <a:rPr lang="en-US" dirty="0" err="1">
                <a:solidFill>
                  <a:srgbClr val="000000"/>
                </a:solidFill>
                <a:cs typeface="+mn-cs"/>
              </a:rPr>
              <a:t>energia</a:t>
            </a:r>
            <a:r>
              <a:rPr lang="en-US" dirty="0">
                <a:solidFill>
                  <a:srgbClr val="000000"/>
                </a:solidFill>
                <a:cs typeface="+mn-cs"/>
              </a:rPr>
              <a:t> </a:t>
            </a:r>
            <a:r>
              <a:rPr lang="en-US" dirty="0" err="1">
                <a:solidFill>
                  <a:srgbClr val="000000"/>
                </a:solidFill>
                <a:cs typeface="+mn-cs"/>
              </a:rPr>
              <a:t>descentralizados</a:t>
            </a:r>
            <a:r>
              <a:rPr lang="en-US" dirty="0">
                <a:solidFill>
                  <a:srgbClr val="000000"/>
                </a:solidFill>
                <a:cs typeface="+mn-cs"/>
              </a:rPr>
              <a:t> e </a:t>
            </a:r>
            <a:r>
              <a:rPr lang="en-US" dirty="0" err="1">
                <a:solidFill>
                  <a:srgbClr val="000000"/>
                </a:solidFill>
                <a:cs typeface="+mn-cs"/>
              </a:rPr>
              <a:t>microrredes</a:t>
            </a:r>
            <a:r>
              <a:rPr lang="en-US" dirty="0">
                <a:solidFill>
                  <a:srgbClr val="000000"/>
                </a:solidFill>
                <a:cs typeface="+mn-cs"/>
              </a:rPr>
              <a:t>. A </a:t>
            </a:r>
            <a:r>
              <a:rPr lang="en-US" dirty="0" err="1">
                <a:solidFill>
                  <a:srgbClr val="000000"/>
                </a:solidFill>
                <a:cs typeface="+mn-cs"/>
              </a:rPr>
              <a:t>adoção</a:t>
            </a:r>
            <a:r>
              <a:rPr lang="en-US" dirty="0">
                <a:solidFill>
                  <a:srgbClr val="000000"/>
                </a:solidFill>
                <a:cs typeface="+mn-cs"/>
              </a:rPr>
              <a:t> de </a:t>
            </a:r>
            <a:r>
              <a:rPr lang="en-US" dirty="0" err="1">
                <a:solidFill>
                  <a:srgbClr val="000000"/>
                </a:solidFill>
                <a:cs typeface="+mn-cs"/>
              </a:rPr>
              <a:t>mercados</a:t>
            </a:r>
            <a:r>
              <a:rPr lang="en-US" dirty="0">
                <a:solidFill>
                  <a:srgbClr val="000000"/>
                </a:solidFill>
                <a:cs typeface="+mn-cs"/>
              </a:rPr>
              <a:t> </a:t>
            </a:r>
            <a:r>
              <a:rPr lang="en-US" dirty="0" err="1">
                <a:solidFill>
                  <a:srgbClr val="000000"/>
                </a:solidFill>
                <a:cs typeface="+mn-cs"/>
              </a:rPr>
              <a:t>locais</a:t>
            </a:r>
            <a:r>
              <a:rPr lang="en-US" dirty="0">
                <a:solidFill>
                  <a:srgbClr val="000000"/>
                </a:solidFill>
                <a:cs typeface="+mn-cs"/>
              </a:rPr>
              <a:t> de </a:t>
            </a:r>
            <a:r>
              <a:rPr lang="en-US" dirty="0" err="1">
                <a:solidFill>
                  <a:srgbClr val="000000"/>
                </a:solidFill>
                <a:cs typeface="+mn-cs"/>
              </a:rPr>
              <a:t>energia</a:t>
            </a:r>
            <a:r>
              <a:rPr lang="en-US" dirty="0">
                <a:solidFill>
                  <a:srgbClr val="000000"/>
                </a:solidFill>
                <a:cs typeface="+mn-cs"/>
              </a:rPr>
              <a:t> </a:t>
            </a:r>
            <a:r>
              <a:rPr lang="en-US" dirty="0" err="1">
                <a:solidFill>
                  <a:srgbClr val="000000"/>
                </a:solidFill>
                <a:cs typeface="+mn-cs"/>
              </a:rPr>
              <a:t>habilitados</a:t>
            </a:r>
            <a:r>
              <a:rPr lang="en-US" dirty="0">
                <a:solidFill>
                  <a:srgbClr val="000000"/>
                </a:solidFill>
                <a:cs typeface="+mn-cs"/>
              </a:rPr>
              <a:t> </a:t>
            </a:r>
            <a:r>
              <a:rPr lang="en-US" dirty="0" err="1">
                <a:solidFill>
                  <a:srgbClr val="000000"/>
                </a:solidFill>
                <a:cs typeface="+mn-cs"/>
              </a:rPr>
              <a:t>por</a:t>
            </a:r>
            <a:r>
              <a:rPr lang="en-US" dirty="0">
                <a:solidFill>
                  <a:srgbClr val="000000"/>
                </a:solidFill>
                <a:cs typeface="+mn-cs"/>
              </a:rPr>
              <a:t> </a:t>
            </a:r>
            <a:r>
              <a:rPr lang="en-US" dirty="0" err="1">
                <a:solidFill>
                  <a:srgbClr val="000000"/>
                </a:solidFill>
                <a:cs typeface="+mn-cs"/>
              </a:rPr>
              <a:t>comércio</a:t>
            </a:r>
            <a:r>
              <a:rPr lang="en-US" dirty="0">
                <a:solidFill>
                  <a:srgbClr val="000000"/>
                </a:solidFill>
                <a:cs typeface="+mn-cs"/>
              </a:rPr>
              <a:t> de </a:t>
            </a:r>
            <a:r>
              <a:rPr lang="en-US" dirty="0" err="1">
                <a:solidFill>
                  <a:srgbClr val="000000"/>
                </a:solidFill>
                <a:cs typeface="+mn-cs"/>
              </a:rPr>
              <a:t>energia</a:t>
            </a:r>
            <a:r>
              <a:rPr lang="en-US" dirty="0">
                <a:solidFill>
                  <a:srgbClr val="000000"/>
                </a:solidFill>
                <a:cs typeface="+mn-cs"/>
              </a:rPr>
              <a:t> P2P </a:t>
            </a:r>
            <a:r>
              <a:rPr lang="en-US" dirty="0" err="1">
                <a:solidFill>
                  <a:srgbClr val="000000"/>
                </a:solidFill>
                <a:cs typeface="+mn-cs"/>
              </a:rPr>
              <a:t>localizado</a:t>
            </a:r>
            <a:r>
              <a:rPr lang="en-US" dirty="0">
                <a:solidFill>
                  <a:srgbClr val="000000"/>
                </a:solidFill>
                <a:cs typeface="+mn-cs"/>
              </a:rPr>
              <a:t> </a:t>
            </a:r>
            <a:r>
              <a:rPr lang="en-US" dirty="0" err="1">
                <a:solidFill>
                  <a:srgbClr val="000000"/>
                </a:solidFill>
                <a:cs typeface="+mn-cs"/>
              </a:rPr>
              <a:t>ou</a:t>
            </a:r>
            <a:r>
              <a:rPr lang="en-US" dirty="0">
                <a:solidFill>
                  <a:srgbClr val="000000"/>
                </a:solidFill>
                <a:cs typeface="+mn-cs"/>
              </a:rPr>
              <a:t> </a:t>
            </a:r>
            <a:r>
              <a:rPr lang="en-US" dirty="0" err="1">
                <a:solidFill>
                  <a:srgbClr val="000000"/>
                </a:solidFill>
                <a:cs typeface="+mn-cs"/>
              </a:rPr>
              <a:t>plataformas</a:t>
            </a:r>
            <a:r>
              <a:rPr lang="en-US" dirty="0">
                <a:solidFill>
                  <a:srgbClr val="000000"/>
                </a:solidFill>
                <a:cs typeface="+mn-cs"/>
              </a:rPr>
              <a:t> </a:t>
            </a:r>
            <a:r>
              <a:rPr lang="en-US" dirty="0" err="1">
                <a:solidFill>
                  <a:srgbClr val="000000"/>
                </a:solidFill>
                <a:cs typeface="+mn-cs"/>
              </a:rPr>
              <a:t>distribuídas</a:t>
            </a:r>
            <a:r>
              <a:rPr lang="en-US" dirty="0">
                <a:solidFill>
                  <a:srgbClr val="000000"/>
                </a:solidFill>
                <a:cs typeface="+mn-cs"/>
              </a:rPr>
              <a:t> </a:t>
            </a:r>
            <a:r>
              <a:rPr lang="en-US" dirty="0" err="1">
                <a:solidFill>
                  <a:srgbClr val="000000"/>
                </a:solidFill>
                <a:cs typeface="+mn-cs"/>
              </a:rPr>
              <a:t>pode</a:t>
            </a:r>
            <a:r>
              <a:rPr lang="en-US" dirty="0">
                <a:solidFill>
                  <a:srgbClr val="000000"/>
                </a:solidFill>
                <a:cs typeface="+mn-cs"/>
              </a:rPr>
              <a:t> </a:t>
            </a:r>
            <a:r>
              <a:rPr lang="en-US" dirty="0" err="1">
                <a:solidFill>
                  <a:srgbClr val="000000"/>
                </a:solidFill>
                <a:cs typeface="+mn-cs"/>
              </a:rPr>
              <a:t>aumentar</a:t>
            </a:r>
            <a:r>
              <a:rPr lang="en-US" dirty="0">
                <a:solidFill>
                  <a:srgbClr val="000000"/>
                </a:solidFill>
                <a:cs typeface="+mn-cs"/>
              </a:rPr>
              <a:t> </a:t>
            </a:r>
            <a:r>
              <a:rPr lang="en-US" dirty="0" err="1">
                <a:solidFill>
                  <a:srgbClr val="000000"/>
                </a:solidFill>
                <a:cs typeface="+mn-cs"/>
              </a:rPr>
              <a:t>significativamente</a:t>
            </a:r>
            <a:r>
              <a:rPr lang="en-US" dirty="0">
                <a:solidFill>
                  <a:srgbClr val="000000"/>
                </a:solidFill>
                <a:cs typeface="+mn-cs"/>
              </a:rPr>
              <a:t> a </a:t>
            </a:r>
            <a:r>
              <a:rPr lang="en-US" dirty="0" err="1">
                <a:solidFill>
                  <a:srgbClr val="000000"/>
                </a:solidFill>
                <a:cs typeface="+mn-cs"/>
              </a:rPr>
              <a:t>autoprodução</a:t>
            </a:r>
            <a:r>
              <a:rPr lang="en-US" dirty="0">
                <a:solidFill>
                  <a:srgbClr val="000000"/>
                </a:solidFill>
                <a:cs typeface="+mn-cs"/>
              </a:rPr>
              <a:t> e o </a:t>
            </a:r>
            <a:r>
              <a:rPr lang="en-US" dirty="0" err="1">
                <a:solidFill>
                  <a:srgbClr val="000000"/>
                </a:solidFill>
                <a:cs typeface="+mn-cs"/>
              </a:rPr>
              <a:t>autoconsumo</a:t>
            </a:r>
            <a:r>
              <a:rPr lang="en-US" dirty="0">
                <a:solidFill>
                  <a:srgbClr val="000000"/>
                </a:solidFill>
                <a:cs typeface="+mn-cs"/>
              </a:rPr>
              <a:t> de </a:t>
            </a:r>
            <a:r>
              <a:rPr lang="en-US" dirty="0" err="1">
                <a:solidFill>
                  <a:srgbClr val="000000"/>
                </a:solidFill>
                <a:cs typeface="+mn-cs"/>
              </a:rPr>
              <a:t>energia</a:t>
            </a:r>
            <a:r>
              <a:rPr lang="en-US" dirty="0">
                <a:solidFill>
                  <a:srgbClr val="000000"/>
                </a:solidFill>
                <a:cs typeface="+mn-cs"/>
              </a:rPr>
              <a:t>, </a:t>
            </a:r>
            <a:r>
              <a:rPr lang="en-US" dirty="0" err="1">
                <a:solidFill>
                  <a:srgbClr val="000000"/>
                </a:solidFill>
                <a:cs typeface="+mn-cs"/>
              </a:rPr>
              <a:t>também</a:t>
            </a:r>
            <a:r>
              <a:rPr lang="en-US" dirty="0">
                <a:solidFill>
                  <a:srgbClr val="000000"/>
                </a:solidFill>
                <a:cs typeface="+mn-cs"/>
              </a:rPr>
              <a:t> </a:t>
            </a:r>
            <a:r>
              <a:rPr lang="en-US" dirty="0" err="1">
                <a:solidFill>
                  <a:srgbClr val="000000"/>
                </a:solidFill>
                <a:cs typeface="+mn-cs"/>
              </a:rPr>
              <a:t>conhecidos</a:t>
            </a:r>
            <a:r>
              <a:rPr lang="en-US" dirty="0">
                <a:solidFill>
                  <a:srgbClr val="000000"/>
                </a:solidFill>
                <a:cs typeface="+mn-cs"/>
              </a:rPr>
              <a:t> </a:t>
            </a:r>
            <a:r>
              <a:rPr lang="en-US" dirty="0" err="1">
                <a:solidFill>
                  <a:srgbClr val="000000"/>
                </a:solidFill>
                <a:cs typeface="+mn-cs"/>
              </a:rPr>
              <a:t>como</a:t>
            </a:r>
            <a:r>
              <a:rPr lang="en-US" dirty="0">
                <a:solidFill>
                  <a:srgbClr val="000000"/>
                </a:solidFill>
                <a:cs typeface="+mn-cs"/>
              </a:rPr>
              <a:t> </a:t>
            </a:r>
            <a:r>
              <a:rPr lang="en-US" dirty="0" err="1">
                <a:solidFill>
                  <a:srgbClr val="000000"/>
                </a:solidFill>
                <a:cs typeface="+mn-cs"/>
              </a:rPr>
              <a:t>atividades</a:t>
            </a:r>
            <a:r>
              <a:rPr lang="en-US" dirty="0">
                <a:solidFill>
                  <a:srgbClr val="000000"/>
                </a:solidFill>
                <a:cs typeface="+mn-cs"/>
              </a:rPr>
              <a:t> </a:t>
            </a:r>
            <a:r>
              <a:rPr lang="en-US" dirty="0" err="1">
                <a:solidFill>
                  <a:srgbClr val="000000"/>
                </a:solidFill>
                <a:cs typeface="+mn-cs"/>
              </a:rPr>
              <a:t>por</a:t>
            </a:r>
            <a:r>
              <a:rPr lang="en-US" dirty="0">
                <a:solidFill>
                  <a:srgbClr val="000000"/>
                </a:solidFill>
                <a:cs typeface="+mn-cs"/>
              </a:rPr>
              <a:t> </a:t>
            </a:r>
            <a:r>
              <a:rPr lang="en-US" dirty="0" err="1">
                <a:solidFill>
                  <a:srgbClr val="000000"/>
                </a:solidFill>
                <a:cs typeface="+mn-cs"/>
              </a:rPr>
              <a:t>trás</a:t>
            </a:r>
            <a:r>
              <a:rPr lang="en-US" dirty="0">
                <a:solidFill>
                  <a:srgbClr val="000000"/>
                </a:solidFill>
                <a:cs typeface="+mn-cs"/>
              </a:rPr>
              <a:t> do </a:t>
            </a:r>
            <a:r>
              <a:rPr lang="en-US" dirty="0" err="1">
                <a:solidFill>
                  <a:srgbClr val="000000"/>
                </a:solidFill>
                <a:cs typeface="+mn-cs"/>
              </a:rPr>
              <a:t>medidor</a:t>
            </a:r>
            <a:r>
              <a:rPr lang="en-US" dirty="0">
                <a:solidFill>
                  <a:srgbClr val="000000"/>
                </a:solidFill>
                <a:cs typeface="+mn-cs"/>
              </a:rPr>
              <a:t>, </a:t>
            </a:r>
            <a:r>
              <a:rPr lang="en-US" dirty="0" err="1">
                <a:solidFill>
                  <a:srgbClr val="000000"/>
                </a:solidFill>
                <a:cs typeface="+mn-cs"/>
              </a:rPr>
              <a:t>que</a:t>
            </a:r>
            <a:r>
              <a:rPr lang="en-US" dirty="0">
                <a:solidFill>
                  <a:srgbClr val="000000"/>
                </a:solidFill>
                <a:cs typeface="+mn-cs"/>
              </a:rPr>
              <a:t> </a:t>
            </a:r>
            <a:r>
              <a:rPr lang="en-US" dirty="0" err="1">
                <a:solidFill>
                  <a:srgbClr val="000000"/>
                </a:solidFill>
                <a:cs typeface="+mn-cs"/>
              </a:rPr>
              <a:t>podem</a:t>
            </a:r>
            <a:r>
              <a:rPr lang="en-US" dirty="0">
                <a:solidFill>
                  <a:srgbClr val="000000"/>
                </a:solidFill>
                <a:cs typeface="+mn-cs"/>
              </a:rPr>
              <a:t> </a:t>
            </a:r>
            <a:r>
              <a:rPr lang="en-US" dirty="0" err="1">
                <a:solidFill>
                  <a:srgbClr val="000000"/>
                </a:solidFill>
                <a:cs typeface="+mn-cs"/>
              </a:rPr>
              <a:t>afetar</a:t>
            </a:r>
            <a:r>
              <a:rPr lang="en-US" dirty="0">
                <a:solidFill>
                  <a:srgbClr val="000000"/>
                </a:solidFill>
                <a:cs typeface="+mn-cs"/>
              </a:rPr>
              <a:t> </a:t>
            </a:r>
            <a:r>
              <a:rPr lang="en-US" dirty="0" err="1">
                <a:solidFill>
                  <a:srgbClr val="000000"/>
                </a:solidFill>
                <a:cs typeface="+mn-cs"/>
              </a:rPr>
              <a:t>receitas</a:t>
            </a:r>
            <a:r>
              <a:rPr lang="en-US" dirty="0">
                <a:solidFill>
                  <a:srgbClr val="000000"/>
                </a:solidFill>
                <a:cs typeface="+mn-cs"/>
              </a:rPr>
              <a:t> e </a:t>
            </a:r>
            <a:r>
              <a:rPr lang="en-US" dirty="0" err="1">
                <a:solidFill>
                  <a:srgbClr val="000000"/>
                </a:solidFill>
                <a:cs typeface="+mn-cs"/>
              </a:rPr>
              <a:t>tarifas</a:t>
            </a:r>
            <a:r>
              <a:rPr lang="en-US" dirty="0">
                <a:solidFill>
                  <a:srgbClr val="000000"/>
                </a:solidFill>
                <a:cs typeface="+mn-cs"/>
              </a:rPr>
              <a:t>.</a:t>
            </a:r>
          </a:p>
          <a:p>
            <a:r>
              <a:rPr lang="en-US" dirty="0">
                <a:solidFill>
                  <a:srgbClr val="000000"/>
                </a:solidFill>
                <a:cs typeface="+mn-cs"/>
              </a:rPr>
              <a:t> </a:t>
            </a:r>
          </a:p>
          <a:p>
            <a:r>
              <a:rPr lang="en-US" b="1" dirty="0" err="1">
                <a:solidFill>
                  <a:srgbClr val="F79037"/>
                </a:solidFill>
                <a:cs typeface="+mn-cs"/>
              </a:rPr>
              <a:t>Aplicações</a:t>
            </a:r>
            <a:r>
              <a:rPr lang="en-US" b="1" dirty="0">
                <a:solidFill>
                  <a:srgbClr val="F79037"/>
                </a:solidFill>
                <a:cs typeface="+mn-cs"/>
              </a:rPr>
              <a:t> de </a:t>
            </a:r>
            <a:r>
              <a:rPr lang="en-US" b="1" dirty="0" err="1">
                <a:solidFill>
                  <a:srgbClr val="F79037"/>
                </a:solidFill>
                <a:cs typeface="+mn-cs"/>
              </a:rPr>
              <a:t>redes</a:t>
            </a:r>
            <a:r>
              <a:rPr lang="en-US" b="1" dirty="0">
                <a:solidFill>
                  <a:srgbClr val="F79037"/>
                </a:solidFill>
                <a:cs typeface="+mn-cs"/>
              </a:rPr>
              <a:t> </a:t>
            </a:r>
            <a:r>
              <a:rPr lang="en-US" b="1" dirty="0" err="1">
                <a:solidFill>
                  <a:srgbClr val="F79037"/>
                </a:solidFill>
                <a:cs typeface="+mn-cs"/>
              </a:rPr>
              <a:t>inteligentes</a:t>
            </a:r>
            <a:endParaRPr lang="en-US" b="1" dirty="0">
              <a:solidFill>
                <a:srgbClr val="F79037"/>
              </a:solidFill>
              <a:cs typeface="+mn-cs"/>
            </a:endParaRPr>
          </a:p>
          <a:p>
            <a:r>
              <a:rPr lang="en-US" dirty="0" err="1">
                <a:solidFill>
                  <a:srgbClr val="000000"/>
                </a:solidFill>
                <a:cs typeface="+mn-cs"/>
              </a:rPr>
              <a:t>Blockchains</a:t>
            </a:r>
            <a:r>
              <a:rPr lang="en-US" dirty="0">
                <a:solidFill>
                  <a:srgbClr val="000000"/>
                </a:solidFill>
                <a:cs typeface="+mn-cs"/>
              </a:rPr>
              <a:t> </a:t>
            </a:r>
            <a:r>
              <a:rPr lang="en-US" dirty="0" err="1">
                <a:solidFill>
                  <a:srgbClr val="000000"/>
                </a:solidFill>
                <a:cs typeface="+mn-cs"/>
              </a:rPr>
              <a:t>podem</a:t>
            </a:r>
            <a:r>
              <a:rPr lang="en-US" dirty="0">
                <a:solidFill>
                  <a:srgbClr val="000000"/>
                </a:solidFill>
                <a:cs typeface="+mn-cs"/>
              </a:rPr>
              <a:t> </a:t>
            </a:r>
            <a:r>
              <a:rPr lang="en-US" dirty="0" err="1">
                <a:solidFill>
                  <a:srgbClr val="000000"/>
                </a:solidFill>
                <a:cs typeface="+mn-cs"/>
              </a:rPr>
              <a:t>potencialmente</a:t>
            </a:r>
            <a:r>
              <a:rPr lang="en-US" dirty="0">
                <a:solidFill>
                  <a:srgbClr val="000000"/>
                </a:solidFill>
                <a:cs typeface="+mn-cs"/>
              </a:rPr>
              <a:t> </a:t>
            </a:r>
            <a:r>
              <a:rPr lang="en-US" dirty="0" err="1">
                <a:solidFill>
                  <a:srgbClr val="000000"/>
                </a:solidFill>
                <a:cs typeface="+mn-cs"/>
              </a:rPr>
              <a:t>ser</a:t>
            </a:r>
            <a:r>
              <a:rPr lang="en-US" dirty="0">
                <a:solidFill>
                  <a:srgbClr val="000000"/>
                </a:solidFill>
                <a:cs typeface="+mn-cs"/>
              </a:rPr>
              <a:t> </a:t>
            </a:r>
            <a:r>
              <a:rPr lang="en-US" dirty="0" err="1">
                <a:solidFill>
                  <a:srgbClr val="000000"/>
                </a:solidFill>
                <a:cs typeface="+mn-cs"/>
              </a:rPr>
              <a:t>usados</a:t>
            </a:r>
            <a:r>
              <a:rPr lang="en-US" dirty="0">
                <a:solidFill>
                  <a:srgbClr val="000000"/>
                </a:solidFill>
                <a:cs typeface="+mn-cs"/>
              </a:rPr>
              <a:t> </a:t>
            </a:r>
            <a:r>
              <a:rPr lang="en-US" dirty="0" err="1">
                <a:solidFill>
                  <a:srgbClr val="000000"/>
                </a:solidFill>
                <a:cs typeface="+mn-cs"/>
              </a:rPr>
              <a:t>para</a:t>
            </a:r>
            <a:r>
              <a:rPr lang="en-US" dirty="0">
                <a:solidFill>
                  <a:srgbClr val="000000"/>
                </a:solidFill>
                <a:cs typeface="+mn-cs"/>
              </a:rPr>
              <a:t> </a:t>
            </a:r>
            <a:r>
              <a:rPr lang="en-US" dirty="0" err="1">
                <a:solidFill>
                  <a:srgbClr val="000000"/>
                </a:solidFill>
                <a:cs typeface="+mn-cs"/>
              </a:rPr>
              <a:t>comunicação</a:t>
            </a:r>
            <a:r>
              <a:rPr lang="en-US" dirty="0">
                <a:solidFill>
                  <a:srgbClr val="000000"/>
                </a:solidFill>
                <a:cs typeface="+mn-cs"/>
              </a:rPr>
              <a:t> de </a:t>
            </a:r>
            <a:r>
              <a:rPr lang="en-US" dirty="0" err="1">
                <a:solidFill>
                  <a:srgbClr val="000000"/>
                </a:solidFill>
                <a:cs typeface="+mn-cs"/>
              </a:rPr>
              <a:t>dispositivos</a:t>
            </a:r>
            <a:r>
              <a:rPr lang="en-US" dirty="0">
                <a:solidFill>
                  <a:srgbClr val="000000"/>
                </a:solidFill>
                <a:cs typeface="+mn-cs"/>
              </a:rPr>
              <a:t> </a:t>
            </a:r>
            <a:r>
              <a:rPr lang="en-US" dirty="0" err="1">
                <a:solidFill>
                  <a:srgbClr val="000000"/>
                </a:solidFill>
                <a:cs typeface="+mn-cs"/>
              </a:rPr>
              <a:t>inteligentes</a:t>
            </a:r>
            <a:r>
              <a:rPr lang="en-US" dirty="0">
                <a:solidFill>
                  <a:srgbClr val="000000"/>
                </a:solidFill>
                <a:cs typeface="+mn-cs"/>
              </a:rPr>
              <a:t>, </a:t>
            </a:r>
            <a:r>
              <a:rPr lang="en-US" dirty="0" err="1">
                <a:solidFill>
                  <a:srgbClr val="000000"/>
                </a:solidFill>
                <a:cs typeface="+mn-cs"/>
              </a:rPr>
              <a:t>transmissão</a:t>
            </a:r>
            <a:r>
              <a:rPr lang="en-US" dirty="0">
                <a:solidFill>
                  <a:srgbClr val="000000"/>
                </a:solidFill>
                <a:cs typeface="+mn-cs"/>
              </a:rPr>
              <a:t> de dados </a:t>
            </a:r>
            <a:r>
              <a:rPr lang="en-US" dirty="0" err="1">
                <a:solidFill>
                  <a:srgbClr val="000000"/>
                </a:solidFill>
                <a:cs typeface="+mn-cs"/>
              </a:rPr>
              <a:t>ou</a:t>
            </a:r>
            <a:r>
              <a:rPr lang="en-US" dirty="0">
                <a:solidFill>
                  <a:srgbClr val="000000"/>
                </a:solidFill>
                <a:cs typeface="+mn-cs"/>
              </a:rPr>
              <a:t> </a:t>
            </a:r>
            <a:r>
              <a:rPr lang="en-US" dirty="0" err="1">
                <a:solidFill>
                  <a:srgbClr val="000000"/>
                </a:solidFill>
                <a:cs typeface="+mn-cs"/>
              </a:rPr>
              <a:t>armazenamento</a:t>
            </a:r>
            <a:r>
              <a:rPr lang="en-US" dirty="0">
                <a:solidFill>
                  <a:srgbClr val="000000"/>
                </a:solidFill>
                <a:cs typeface="+mn-cs"/>
              </a:rPr>
              <a:t>. </a:t>
            </a:r>
            <a:r>
              <a:rPr lang="en-US" dirty="0" err="1">
                <a:solidFill>
                  <a:srgbClr val="000000"/>
                </a:solidFill>
                <a:cs typeface="+mn-cs"/>
              </a:rPr>
              <a:t>Dispositivos</a:t>
            </a:r>
            <a:r>
              <a:rPr lang="en-US" dirty="0">
                <a:solidFill>
                  <a:srgbClr val="000000"/>
                </a:solidFill>
                <a:cs typeface="+mn-cs"/>
              </a:rPr>
              <a:t> </a:t>
            </a:r>
            <a:r>
              <a:rPr lang="en-US" dirty="0" err="1">
                <a:solidFill>
                  <a:srgbClr val="000000"/>
                </a:solidFill>
                <a:cs typeface="+mn-cs"/>
              </a:rPr>
              <a:t>inteligentes</a:t>
            </a:r>
            <a:r>
              <a:rPr lang="en-US" dirty="0">
                <a:solidFill>
                  <a:srgbClr val="000000"/>
                </a:solidFill>
                <a:cs typeface="+mn-cs"/>
              </a:rPr>
              <a:t> </a:t>
            </a:r>
            <a:r>
              <a:rPr lang="en-US" dirty="0" err="1">
                <a:solidFill>
                  <a:srgbClr val="000000"/>
                </a:solidFill>
                <a:cs typeface="+mn-cs"/>
              </a:rPr>
              <a:t>na</a:t>
            </a:r>
            <a:r>
              <a:rPr lang="en-US" dirty="0">
                <a:solidFill>
                  <a:srgbClr val="000000"/>
                </a:solidFill>
                <a:cs typeface="+mn-cs"/>
              </a:rPr>
              <a:t> </a:t>
            </a:r>
            <a:r>
              <a:rPr lang="en-US" dirty="0" err="1">
                <a:solidFill>
                  <a:srgbClr val="000000"/>
                </a:solidFill>
                <a:cs typeface="+mn-cs"/>
              </a:rPr>
              <a:t>rede</a:t>
            </a:r>
            <a:r>
              <a:rPr lang="en-US" dirty="0">
                <a:solidFill>
                  <a:srgbClr val="000000"/>
                </a:solidFill>
                <a:cs typeface="+mn-cs"/>
              </a:rPr>
              <a:t> </a:t>
            </a:r>
            <a:r>
              <a:rPr lang="en-US" dirty="0" err="1">
                <a:solidFill>
                  <a:srgbClr val="000000"/>
                </a:solidFill>
                <a:cs typeface="+mn-cs"/>
              </a:rPr>
              <a:t>inteligente</a:t>
            </a:r>
            <a:r>
              <a:rPr lang="en-US" dirty="0">
                <a:solidFill>
                  <a:srgbClr val="000000"/>
                </a:solidFill>
                <a:cs typeface="+mn-cs"/>
              </a:rPr>
              <a:t> </a:t>
            </a:r>
            <a:r>
              <a:rPr lang="en-US" dirty="0" err="1">
                <a:solidFill>
                  <a:srgbClr val="000000"/>
                </a:solidFill>
                <a:cs typeface="+mn-cs"/>
              </a:rPr>
              <a:t>incluem</a:t>
            </a:r>
            <a:r>
              <a:rPr lang="en-US" dirty="0">
                <a:solidFill>
                  <a:srgbClr val="000000"/>
                </a:solidFill>
                <a:cs typeface="+mn-cs"/>
              </a:rPr>
              <a:t> </a:t>
            </a:r>
            <a:r>
              <a:rPr lang="en-US" dirty="0" err="1">
                <a:solidFill>
                  <a:srgbClr val="000000"/>
                </a:solidFill>
                <a:cs typeface="+mn-cs"/>
              </a:rPr>
              <a:t>medidores</a:t>
            </a:r>
            <a:r>
              <a:rPr lang="en-US" dirty="0">
                <a:solidFill>
                  <a:srgbClr val="000000"/>
                </a:solidFill>
                <a:cs typeface="+mn-cs"/>
              </a:rPr>
              <a:t> </a:t>
            </a:r>
            <a:r>
              <a:rPr lang="en-US" dirty="0" err="1">
                <a:solidFill>
                  <a:srgbClr val="000000"/>
                </a:solidFill>
                <a:cs typeface="+mn-cs"/>
              </a:rPr>
              <a:t>inteligentes</a:t>
            </a:r>
            <a:r>
              <a:rPr lang="en-US" dirty="0">
                <a:solidFill>
                  <a:srgbClr val="000000"/>
                </a:solidFill>
                <a:cs typeface="+mn-cs"/>
              </a:rPr>
              <a:t>, </a:t>
            </a:r>
            <a:r>
              <a:rPr lang="en-US" dirty="0" err="1">
                <a:solidFill>
                  <a:srgbClr val="000000"/>
                </a:solidFill>
                <a:cs typeface="+mn-cs"/>
              </a:rPr>
              <a:t>sensores</a:t>
            </a:r>
            <a:r>
              <a:rPr lang="en-US" dirty="0">
                <a:solidFill>
                  <a:srgbClr val="000000"/>
                </a:solidFill>
                <a:cs typeface="+mn-cs"/>
              </a:rPr>
              <a:t> </a:t>
            </a:r>
            <a:r>
              <a:rPr lang="en-US" dirty="0" err="1">
                <a:solidFill>
                  <a:srgbClr val="000000"/>
                </a:solidFill>
                <a:cs typeface="+mn-cs"/>
              </a:rPr>
              <a:t>avançados</a:t>
            </a:r>
            <a:r>
              <a:rPr lang="en-US" dirty="0">
                <a:solidFill>
                  <a:srgbClr val="000000"/>
                </a:solidFill>
                <a:cs typeface="+mn-cs"/>
              </a:rPr>
              <a:t>, </a:t>
            </a:r>
            <a:r>
              <a:rPr lang="en-US" dirty="0" err="1">
                <a:solidFill>
                  <a:srgbClr val="000000"/>
                </a:solidFill>
                <a:cs typeface="+mn-cs"/>
              </a:rPr>
              <a:t>equipamentos</a:t>
            </a:r>
            <a:r>
              <a:rPr lang="en-US" dirty="0">
                <a:solidFill>
                  <a:srgbClr val="000000"/>
                </a:solidFill>
                <a:cs typeface="+mn-cs"/>
              </a:rPr>
              <a:t> de </a:t>
            </a:r>
            <a:r>
              <a:rPr lang="en-US" dirty="0" err="1">
                <a:solidFill>
                  <a:srgbClr val="000000"/>
                </a:solidFill>
                <a:cs typeface="+mn-cs"/>
              </a:rPr>
              <a:t>monitoramento</a:t>
            </a:r>
            <a:r>
              <a:rPr lang="en-US" dirty="0">
                <a:solidFill>
                  <a:srgbClr val="000000"/>
                </a:solidFill>
                <a:cs typeface="+mn-cs"/>
              </a:rPr>
              <a:t> de </a:t>
            </a:r>
            <a:r>
              <a:rPr lang="en-US" dirty="0" err="1">
                <a:solidFill>
                  <a:srgbClr val="000000"/>
                </a:solidFill>
                <a:cs typeface="+mn-cs"/>
              </a:rPr>
              <a:t>rede</a:t>
            </a:r>
            <a:r>
              <a:rPr lang="en-US" dirty="0">
                <a:solidFill>
                  <a:srgbClr val="000000"/>
                </a:solidFill>
                <a:cs typeface="+mn-cs"/>
              </a:rPr>
              <a:t>, </a:t>
            </a:r>
            <a:r>
              <a:rPr lang="en-US" dirty="0" err="1">
                <a:solidFill>
                  <a:srgbClr val="000000"/>
                </a:solidFill>
                <a:cs typeface="+mn-cs"/>
              </a:rPr>
              <a:t>controlo</a:t>
            </a:r>
            <a:r>
              <a:rPr lang="en-US" dirty="0">
                <a:solidFill>
                  <a:srgbClr val="000000"/>
                </a:solidFill>
                <a:cs typeface="+mn-cs"/>
              </a:rPr>
              <a:t> e </a:t>
            </a:r>
            <a:r>
              <a:rPr lang="en-US" dirty="0" err="1">
                <a:solidFill>
                  <a:srgbClr val="000000"/>
                </a:solidFill>
                <a:cs typeface="+mn-cs"/>
              </a:rPr>
              <a:t>sistemas</a:t>
            </a:r>
            <a:r>
              <a:rPr lang="en-US" dirty="0">
                <a:solidFill>
                  <a:srgbClr val="000000"/>
                </a:solidFill>
                <a:cs typeface="+mn-cs"/>
              </a:rPr>
              <a:t> de </a:t>
            </a:r>
            <a:r>
              <a:rPr lang="en-US" dirty="0" err="1">
                <a:solidFill>
                  <a:srgbClr val="000000"/>
                </a:solidFill>
                <a:cs typeface="+mn-cs"/>
              </a:rPr>
              <a:t>gestão</a:t>
            </a:r>
            <a:r>
              <a:rPr lang="en-US" dirty="0">
                <a:solidFill>
                  <a:srgbClr val="000000"/>
                </a:solidFill>
                <a:cs typeface="+mn-cs"/>
              </a:rPr>
              <a:t> de </a:t>
            </a:r>
            <a:r>
              <a:rPr lang="en-US" dirty="0" err="1">
                <a:solidFill>
                  <a:srgbClr val="000000"/>
                </a:solidFill>
                <a:cs typeface="+mn-cs"/>
              </a:rPr>
              <a:t>energia</a:t>
            </a:r>
            <a:r>
              <a:rPr lang="en-US" dirty="0">
                <a:solidFill>
                  <a:srgbClr val="000000"/>
                </a:solidFill>
                <a:cs typeface="+mn-cs"/>
              </a:rPr>
              <a:t>, mas </a:t>
            </a:r>
            <a:r>
              <a:rPr lang="en-US" dirty="0" err="1">
                <a:solidFill>
                  <a:srgbClr val="000000"/>
                </a:solidFill>
                <a:cs typeface="+mn-cs"/>
              </a:rPr>
              <a:t>também</a:t>
            </a:r>
            <a:r>
              <a:rPr lang="en-US" dirty="0">
                <a:solidFill>
                  <a:srgbClr val="000000"/>
                </a:solidFill>
                <a:cs typeface="+mn-cs"/>
              </a:rPr>
              <a:t> </a:t>
            </a:r>
            <a:r>
              <a:rPr lang="en-US" dirty="0" err="1">
                <a:solidFill>
                  <a:srgbClr val="000000"/>
                </a:solidFill>
                <a:cs typeface="+mn-cs"/>
              </a:rPr>
              <a:t>controladores</a:t>
            </a:r>
            <a:r>
              <a:rPr lang="en-US" dirty="0">
                <a:solidFill>
                  <a:srgbClr val="000000"/>
                </a:solidFill>
                <a:cs typeface="+mn-cs"/>
              </a:rPr>
              <a:t> de </a:t>
            </a:r>
            <a:r>
              <a:rPr lang="en-US" dirty="0" err="1">
                <a:solidFill>
                  <a:srgbClr val="000000"/>
                </a:solidFill>
                <a:cs typeface="+mn-cs"/>
              </a:rPr>
              <a:t>energia</a:t>
            </a:r>
            <a:r>
              <a:rPr lang="en-US" dirty="0">
                <a:solidFill>
                  <a:srgbClr val="000000"/>
                </a:solidFill>
                <a:cs typeface="+mn-cs"/>
              </a:rPr>
              <a:t> </a:t>
            </a:r>
            <a:r>
              <a:rPr lang="en-US" dirty="0" err="1">
                <a:solidFill>
                  <a:srgbClr val="000000"/>
                </a:solidFill>
                <a:cs typeface="+mn-cs"/>
              </a:rPr>
              <a:t>domésticos</a:t>
            </a:r>
            <a:r>
              <a:rPr lang="en-US" dirty="0">
                <a:solidFill>
                  <a:srgbClr val="000000"/>
                </a:solidFill>
                <a:cs typeface="+mn-cs"/>
              </a:rPr>
              <a:t> </a:t>
            </a:r>
            <a:r>
              <a:rPr lang="en-US" dirty="0" err="1">
                <a:solidFill>
                  <a:srgbClr val="000000"/>
                </a:solidFill>
                <a:cs typeface="+mn-cs"/>
              </a:rPr>
              <a:t>inteligentes</a:t>
            </a:r>
            <a:r>
              <a:rPr lang="en-US" dirty="0">
                <a:solidFill>
                  <a:srgbClr val="000000"/>
                </a:solidFill>
                <a:cs typeface="+mn-cs"/>
              </a:rPr>
              <a:t> e </a:t>
            </a:r>
            <a:r>
              <a:rPr lang="en-US" dirty="0" err="1">
                <a:solidFill>
                  <a:srgbClr val="000000"/>
                </a:solidFill>
                <a:cs typeface="+mn-cs"/>
              </a:rPr>
              <a:t>sistemas</a:t>
            </a:r>
            <a:r>
              <a:rPr lang="en-US" dirty="0">
                <a:solidFill>
                  <a:srgbClr val="000000"/>
                </a:solidFill>
                <a:cs typeface="+mn-cs"/>
              </a:rPr>
              <a:t> de </a:t>
            </a:r>
            <a:r>
              <a:rPr lang="en-US" dirty="0" err="1">
                <a:solidFill>
                  <a:srgbClr val="000000"/>
                </a:solidFill>
                <a:cs typeface="+mn-cs"/>
              </a:rPr>
              <a:t>monitoramento</a:t>
            </a:r>
            <a:r>
              <a:rPr lang="en-US" dirty="0">
                <a:solidFill>
                  <a:srgbClr val="000000"/>
                </a:solidFill>
                <a:cs typeface="+mn-cs"/>
              </a:rPr>
              <a:t> </a:t>
            </a:r>
            <a:r>
              <a:rPr lang="en-US" dirty="0" err="1">
                <a:solidFill>
                  <a:srgbClr val="000000"/>
                </a:solidFill>
                <a:cs typeface="+mn-cs"/>
              </a:rPr>
              <a:t>predial</a:t>
            </a:r>
            <a:r>
              <a:rPr lang="en-US" dirty="0">
                <a:solidFill>
                  <a:srgbClr val="000000"/>
                </a:solidFill>
                <a:cs typeface="+mn-cs"/>
              </a:rPr>
              <a:t>. </a:t>
            </a:r>
            <a:r>
              <a:rPr lang="en-US" dirty="0" err="1">
                <a:solidFill>
                  <a:srgbClr val="000000"/>
                </a:solidFill>
                <a:cs typeface="+mn-cs"/>
              </a:rPr>
              <a:t>Além</a:t>
            </a:r>
            <a:r>
              <a:rPr lang="en-US" dirty="0">
                <a:solidFill>
                  <a:srgbClr val="000000"/>
                </a:solidFill>
                <a:cs typeface="+mn-cs"/>
              </a:rPr>
              <a:t> de </a:t>
            </a:r>
            <a:r>
              <a:rPr lang="en-US" dirty="0" err="1">
                <a:solidFill>
                  <a:srgbClr val="000000"/>
                </a:solidFill>
                <a:cs typeface="+mn-cs"/>
              </a:rPr>
              <a:t>fornecer</a:t>
            </a:r>
            <a:r>
              <a:rPr lang="en-US" dirty="0">
                <a:solidFill>
                  <a:srgbClr val="000000"/>
                </a:solidFill>
                <a:cs typeface="+mn-cs"/>
              </a:rPr>
              <a:t> </a:t>
            </a:r>
            <a:r>
              <a:rPr lang="en-US" dirty="0" err="1">
                <a:solidFill>
                  <a:srgbClr val="000000"/>
                </a:solidFill>
                <a:cs typeface="+mn-cs"/>
              </a:rPr>
              <a:t>transferência</a:t>
            </a:r>
            <a:r>
              <a:rPr lang="en-US" dirty="0">
                <a:solidFill>
                  <a:srgbClr val="000000"/>
                </a:solidFill>
                <a:cs typeface="+mn-cs"/>
              </a:rPr>
              <a:t> </a:t>
            </a:r>
            <a:r>
              <a:rPr lang="en-US" dirty="0" err="1">
                <a:solidFill>
                  <a:srgbClr val="000000"/>
                </a:solidFill>
                <a:cs typeface="+mn-cs"/>
              </a:rPr>
              <a:t>segura</a:t>
            </a:r>
            <a:r>
              <a:rPr lang="en-US" dirty="0">
                <a:solidFill>
                  <a:srgbClr val="000000"/>
                </a:solidFill>
                <a:cs typeface="+mn-cs"/>
              </a:rPr>
              <a:t> de dados, </a:t>
            </a:r>
            <a:r>
              <a:rPr lang="en-US" dirty="0" err="1">
                <a:solidFill>
                  <a:srgbClr val="000000"/>
                </a:solidFill>
                <a:cs typeface="+mn-cs"/>
              </a:rPr>
              <a:t>os</a:t>
            </a:r>
            <a:r>
              <a:rPr lang="en-US" dirty="0">
                <a:solidFill>
                  <a:srgbClr val="000000"/>
                </a:solidFill>
                <a:cs typeface="+mn-cs"/>
              </a:rPr>
              <a:t> </a:t>
            </a:r>
            <a:r>
              <a:rPr lang="en-US" dirty="0" err="1">
                <a:solidFill>
                  <a:srgbClr val="000000"/>
                </a:solidFill>
                <a:cs typeface="+mn-cs"/>
              </a:rPr>
              <a:t>aplicativos</a:t>
            </a:r>
            <a:r>
              <a:rPr lang="en-US" dirty="0">
                <a:solidFill>
                  <a:srgbClr val="000000"/>
                </a:solidFill>
                <a:cs typeface="+mn-cs"/>
              </a:rPr>
              <a:t> de </a:t>
            </a:r>
            <a:r>
              <a:rPr lang="en-US" dirty="0" err="1">
                <a:solidFill>
                  <a:srgbClr val="000000"/>
                </a:solidFill>
                <a:cs typeface="+mn-cs"/>
              </a:rPr>
              <a:t>redes</a:t>
            </a:r>
            <a:r>
              <a:rPr lang="en-US" dirty="0">
                <a:solidFill>
                  <a:srgbClr val="000000"/>
                </a:solidFill>
                <a:cs typeface="+mn-cs"/>
              </a:rPr>
              <a:t> </a:t>
            </a:r>
            <a:r>
              <a:rPr lang="en-US" dirty="0" err="1">
                <a:solidFill>
                  <a:srgbClr val="000000"/>
                </a:solidFill>
                <a:cs typeface="+mn-cs"/>
              </a:rPr>
              <a:t>inteligentes</a:t>
            </a:r>
            <a:r>
              <a:rPr lang="en-US" dirty="0">
                <a:solidFill>
                  <a:srgbClr val="000000"/>
                </a:solidFill>
                <a:cs typeface="+mn-cs"/>
              </a:rPr>
              <a:t> </a:t>
            </a:r>
            <a:r>
              <a:rPr lang="en-US" dirty="0" err="1">
                <a:solidFill>
                  <a:srgbClr val="000000"/>
                </a:solidFill>
                <a:cs typeface="+mn-cs"/>
              </a:rPr>
              <a:t>podem</a:t>
            </a:r>
            <a:r>
              <a:rPr lang="en-US" dirty="0">
                <a:solidFill>
                  <a:srgbClr val="000000"/>
                </a:solidFill>
                <a:cs typeface="+mn-cs"/>
              </a:rPr>
              <a:t> </a:t>
            </a:r>
            <a:r>
              <a:rPr lang="en-US" dirty="0" err="1">
                <a:solidFill>
                  <a:srgbClr val="000000"/>
                </a:solidFill>
                <a:cs typeface="+mn-cs"/>
              </a:rPr>
              <a:t>beneficiar</a:t>
            </a:r>
            <a:r>
              <a:rPr lang="en-US" dirty="0">
                <a:solidFill>
                  <a:srgbClr val="000000"/>
                </a:solidFill>
                <a:cs typeface="+mn-cs"/>
              </a:rPr>
              <a:t> </a:t>
            </a:r>
            <a:r>
              <a:rPr lang="en-US" dirty="0" err="1">
                <a:solidFill>
                  <a:srgbClr val="000000"/>
                </a:solidFill>
                <a:cs typeface="+mn-cs"/>
              </a:rPr>
              <a:t>ainda</a:t>
            </a:r>
            <a:r>
              <a:rPr lang="en-US" dirty="0">
                <a:solidFill>
                  <a:srgbClr val="000000"/>
                </a:solidFill>
                <a:cs typeface="+mn-cs"/>
              </a:rPr>
              <a:t> </a:t>
            </a:r>
            <a:r>
              <a:rPr lang="en-US" dirty="0" err="1">
                <a:solidFill>
                  <a:srgbClr val="000000"/>
                </a:solidFill>
                <a:cs typeface="+mn-cs"/>
              </a:rPr>
              <a:t>mais</a:t>
            </a:r>
            <a:r>
              <a:rPr lang="en-US" dirty="0">
                <a:solidFill>
                  <a:srgbClr val="000000"/>
                </a:solidFill>
                <a:cs typeface="+mn-cs"/>
              </a:rPr>
              <a:t> da </a:t>
            </a:r>
            <a:r>
              <a:rPr lang="en-US" dirty="0" err="1">
                <a:solidFill>
                  <a:srgbClr val="000000"/>
                </a:solidFill>
                <a:cs typeface="+mn-cs"/>
              </a:rPr>
              <a:t>padronização</a:t>
            </a:r>
            <a:r>
              <a:rPr lang="en-US" dirty="0">
                <a:solidFill>
                  <a:srgbClr val="000000"/>
                </a:solidFill>
                <a:cs typeface="+mn-cs"/>
              </a:rPr>
              <a:t> de dados </a:t>
            </a:r>
            <a:r>
              <a:rPr lang="en-US" dirty="0" err="1">
                <a:solidFill>
                  <a:srgbClr val="000000"/>
                </a:solidFill>
                <a:cs typeface="+mn-cs"/>
              </a:rPr>
              <a:t>possibilitada</a:t>
            </a:r>
            <a:r>
              <a:rPr lang="en-US" dirty="0">
                <a:solidFill>
                  <a:srgbClr val="000000"/>
                </a:solidFill>
                <a:cs typeface="+mn-cs"/>
              </a:rPr>
              <a:t> </a:t>
            </a:r>
            <a:r>
              <a:rPr lang="en-US" dirty="0" err="1">
                <a:solidFill>
                  <a:srgbClr val="000000"/>
                </a:solidFill>
                <a:cs typeface="+mn-cs"/>
              </a:rPr>
              <a:t>pela</a:t>
            </a:r>
            <a:r>
              <a:rPr lang="en-US" dirty="0">
                <a:solidFill>
                  <a:srgbClr val="000000"/>
                </a:solidFill>
                <a:cs typeface="+mn-cs"/>
              </a:rPr>
              <a:t> </a:t>
            </a:r>
            <a:r>
              <a:rPr lang="en-US" dirty="0" err="1">
                <a:solidFill>
                  <a:srgbClr val="000000"/>
                </a:solidFill>
                <a:cs typeface="+mn-cs"/>
              </a:rPr>
              <a:t>tecnologia</a:t>
            </a:r>
            <a:r>
              <a:rPr lang="en-US" dirty="0">
                <a:solidFill>
                  <a:srgbClr val="000000"/>
                </a:solidFill>
                <a:cs typeface="+mn-cs"/>
              </a:rPr>
              <a:t> </a:t>
            </a:r>
            <a:r>
              <a:rPr lang="en-US" dirty="0" err="1">
                <a:solidFill>
                  <a:srgbClr val="000000"/>
                </a:solidFill>
                <a:cs typeface="+mn-cs"/>
              </a:rPr>
              <a:t>blockchain</a:t>
            </a:r>
            <a:r>
              <a:rPr lang="en-US" dirty="0">
                <a:solidFill>
                  <a:srgbClr val="000000"/>
                </a:solidFill>
                <a:cs typeface="+mn-cs"/>
              </a:rPr>
              <a:t>.</a:t>
            </a:r>
          </a:p>
          <a:p>
            <a:endParaRPr lang="en-US" dirty="0">
              <a:solidFill>
                <a:srgbClr val="000000"/>
              </a:solidFill>
              <a:cs typeface="+mn-cs"/>
            </a:endParaRPr>
          </a:p>
          <a:p>
            <a:r>
              <a:rPr lang="en-US" b="1" dirty="0" err="1">
                <a:solidFill>
                  <a:srgbClr val="F79037"/>
                </a:solidFill>
                <a:cs typeface="+mn-cs"/>
              </a:rPr>
              <a:t>Gerenciamento</a:t>
            </a:r>
            <a:r>
              <a:rPr lang="en-US" b="1" dirty="0">
                <a:solidFill>
                  <a:srgbClr val="F79037"/>
                </a:solidFill>
                <a:cs typeface="+mn-cs"/>
              </a:rPr>
              <a:t> de </a:t>
            </a:r>
            <a:r>
              <a:rPr lang="en-US" b="1" dirty="0" err="1">
                <a:solidFill>
                  <a:srgbClr val="F79037"/>
                </a:solidFill>
                <a:cs typeface="+mn-cs"/>
              </a:rPr>
              <a:t>rede</a:t>
            </a:r>
            <a:endParaRPr lang="en-US" b="1" dirty="0">
              <a:solidFill>
                <a:srgbClr val="F79037"/>
              </a:solidFill>
              <a:cs typeface="+mn-cs"/>
            </a:endParaRPr>
          </a:p>
          <a:p>
            <a:r>
              <a:rPr lang="en-US" dirty="0" err="1">
                <a:solidFill>
                  <a:srgbClr val="000000"/>
                </a:solidFill>
                <a:cs typeface="+mn-cs"/>
              </a:rPr>
              <a:t>Blockchains</a:t>
            </a:r>
            <a:r>
              <a:rPr lang="en-US" dirty="0">
                <a:solidFill>
                  <a:srgbClr val="000000"/>
                </a:solidFill>
                <a:cs typeface="+mn-cs"/>
              </a:rPr>
              <a:t> </a:t>
            </a:r>
            <a:r>
              <a:rPr lang="en-US" dirty="0" err="1">
                <a:solidFill>
                  <a:srgbClr val="000000"/>
                </a:solidFill>
                <a:cs typeface="+mn-cs"/>
              </a:rPr>
              <a:t>podem</a:t>
            </a:r>
            <a:r>
              <a:rPr lang="en-US" dirty="0">
                <a:solidFill>
                  <a:srgbClr val="000000"/>
                </a:solidFill>
                <a:cs typeface="+mn-cs"/>
              </a:rPr>
              <a:t> </a:t>
            </a:r>
            <a:r>
              <a:rPr lang="en-US" dirty="0" err="1">
                <a:solidFill>
                  <a:srgbClr val="000000"/>
                </a:solidFill>
                <a:cs typeface="+mn-cs"/>
              </a:rPr>
              <a:t>ajudar</a:t>
            </a:r>
            <a:r>
              <a:rPr lang="en-US" dirty="0">
                <a:solidFill>
                  <a:srgbClr val="000000"/>
                </a:solidFill>
                <a:cs typeface="+mn-cs"/>
              </a:rPr>
              <a:t> </a:t>
            </a:r>
            <a:r>
              <a:rPr lang="en-US" dirty="0" err="1">
                <a:solidFill>
                  <a:srgbClr val="000000"/>
                </a:solidFill>
                <a:cs typeface="+mn-cs"/>
              </a:rPr>
              <a:t>na</a:t>
            </a:r>
            <a:r>
              <a:rPr lang="en-US" dirty="0">
                <a:solidFill>
                  <a:srgbClr val="000000"/>
                </a:solidFill>
                <a:cs typeface="+mn-cs"/>
              </a:rPr>
              <a:t> </a:t>
            </a:r>
            <a:r>
              <a:rPr lang="en-US" dirty="0" err="1">
                <a:solidFill>
                  <a:srgbClr val="000000"/>
                </a:solidFill>
                <a:cs typeface="+mn-cs"/>
              </a:rPr>
              <a:t>gestão</a:t>
            </a:r>
            <a:r>
              <a:rPr lang="en-US" dirty="0">
                <a:solidFill>
                  <a:srgbClr val="000000"/>
                </a:solidFill>
                <a:cs typeface="+mn-cs"/>
              </a:rPr>
              <a:t> de </a:t>
            </a:r>
            <a:r>
              <a:rPr lang="en-US" dirty="0" err="1">
                <a:solidFill>
                  <a:srgbClr val="000000"/>
                </a:solidFill>
                <a:cs typeface="+mn-cs"/>
              </a:rPr>
              <a:t>redes</a:t>
            </a:r>
            <a:r>
              <a:rPr lang="en-US" dirty="0">
                <a:solidFill>
                  <a:srgbClr val="000000"/>
                </a:solidFill>
                <a:cs typeface="+mn-cs"/>
              </a:rPr>
              <a:t> </a:t>
            </a:r>
            <a:r>
              <a:rPr lang="en-US" dirty="0" err="1">
                <a:solidFill>
                  <a:srgbClr val="000000"/>
                </a:solidFill>
                <a:cs typeface="+mn-cs"/>
              </a:rPr>
              <a:t>descentralizadas</a:t>
            </a:r>
            <a:r>
              <a:rPr lang="en-US" dirty="0">
                <a:solidFill>
                  <a:srgbClr val="000000"/>
                </a:solidFill>
                <a:cs typeface="+mn-cs"/>
              </a:rPr>
              <a:t>, </a:t>
            </a:r>
            <a:r>
              <a:rPr lang="en-US" dirty="0" err="1">
                <a:solidFill>
                  <a:srgbClr val="000000"/>
                </a:solidFill>
                <a:cs typeface="+mn-cs"/>
              </a:rPr>
              <a:t>serviços</a:t>
            </a:r>
            <a:r>
              <a:rPr lang="en-US" dirty="0">
                <a:solidFill>
                  <a:srgbClr val="000000"/>
                </a:solidFill>
                <a:cs typeface="+mn-cs"/>
              </a:rPr>
              <a:t> de </a:t>
            </a:r>
            <a:r>
              <a:rPr lang="en-US" dirty="0" err="1">
                <a:solidFill>
                  <a:srgbClr val="000000"/>
                </a:solidFill>
                <a:cs typeface="+mn-cs"/>
              </a:rPr>
              <a:t>flexibilidade</a:t>
            </a:r>
            <a:r>
              <a:rPr lang="en-US" dirty="0">
                <a:solidFill>
                  <a:srgbClr val="000000"/>
                </a:solidFill>
                <a:cs typeface="+mn-cs"/>
              </a:rPr>
              <a:t> </a:t>
            </a:r>
            <a:r>
              <a:rPr lang="en-US" dirty="0" err="1">
                <a:solidFill>
                  <a:srgbClr val="000000"/>
                </a:solidFill>
                <a:cs typeface="+mn-cs"/>
              </a:rPr>
              <a:t>ou</a:t>
            </a:r>
            <a:r>
              <a:rPr lang="en-US" dirty="0">
                <a:solidFill>
                  <a:srgbClr val="000000"/>
                </a:solidFill>
                <a:cs typeface="+mn-cs"/>
              </a:rPr>
              <a:t> </a:t>
            </a:r>
            <a:r>
              <a:rPr lang="en-US" dirty="0" err="1">
                <a:solidFill>
                  <a:srgbClr val="000000"/>
                </a:solidFill>
                <a:cs typeface="+mn-cs"/>
              </a:rPr>
              <a:t>gerenciamento</a:t>
            </a:r>
            <a:r>
              <a:rPr lang="en-US" dirty="0">
                <a:solidFill>
                  <a:srgbClr val="000000"/>
                </a:solidFill>
                <a:cs typeface="+mn-cs"/>
              </a:rPr>
              <a:t> de </a:t>
            </a:r>
            <a:r>
              <a:rPr lang="en-US" dirty="0" err="1">
                <a:solidFill>
                  <a:srgbClr val="000000"/>
                </a:solidFill>
                <a:cs typeface="+mn-cs"/>
              </a:rPr>
              <a:t>ativos</a:t>
            </a:r>
            <a:r>
              <a:rPr lang="en-US" dirty="0">
                <a:solidFill>
                  <a:srgbClr val="000000"/>
                </a:solidFill>
                <a:cs typeface="+mn-cs"/>
              </a:rPr>
              <a:t>. </a:t>
            </a:r>
            <a:r>
              <a:rPr lang="en-US" dirty="0" err="1">
                <a:solidFill>
                  <a:srgbClr val="000000"/>
                </a:solidFill>
                <a:cs typeface="+mn-cs"/>
              </a:rPr>
              <a:t>Blockchains</a:t>
            </a:r>
            <a:r>
              <a:rPr lang="en-US" dirty="0">
                <a:solidFill>
                  <a:srgbClr val="000000"/>
                </a:solidFill>
                <a:cs typeface="+mn-cs"/>
              </a:rPr>
              <a:t> </a:t>
            </a:r>
            <a:r>
              <a:rPr lang="en-US" dirty="0" err="1">
                <a:solidFill>
                  <a:srgbClr val="000000"/>
                </a:solidFill>
                <a:cs typeface="+mn-cs"/>
              </a:rPr>
              <a:t>podem</a:t>
            </a:r>
            <a:r>
              <a:rPr lang="en-US" dirty="0">
                <a:solidFill>
                  <a:srgbClr val="000000"/>
                </a:solidFill>
                <a:cs typeface="+mn-cs"/>
              </a:rPr>
              <a:t> </a:t>
            </a:r>
            <a:r>
              <a:rPr lang="en-US" dirty="0" err="1">
                <a:solidFill>
                  <a:srgbClr val="000000"/>
                </a:solidFill>
                <a:cs typeface="+mn-cs"/>
              </a:rPr>
              <a:t>alcançar</a:t>
            </a:r>
            <a:r>
              <a:rPr lang="en-US" dirty="0">
                <a:solidFill>
                  <a:srgbClr val="000000"/>
                </a:solidFill>
                <a:cs typeface="+mn-cs"/>
              </a:rPr>
              <a:t> </a:t>
            </a:r>
            <a:r>
              <a:rPr lang="en-US" dirty="0" err="1">
                <a:solidFill>
                  <a:srgbClr val="000000"/>
                </a:solidFill>
                <a:cs typeface="+mn-cs"/>
              </a:rPr>
              <a:t>plataformas</a:t>
            </a:r>
            <a:r>
              <a:rPr lang="en-US" dirty="0">
                <a:solidFill>
                  <a:srgbClr val="000000"/>
                </a:solidFill>
                <a:cs typeface="+mn-cs"/>
              </a:rPr>
              <a:t> de </a:t>
            </a:r>
            <a:r>
              <a:rPr lang="en-US" dirty="0" err="1">
                <a:solidFill>
                  <a:srgbClr val="000000"/>
                </a:solidFill>
                <a:cs typeface="+mn-cs"/>
              </a:rPr>
              <a:t>negociação</a:t>
            </a:r>
            <a:r>
              <a:rPr lang="en-US" dirty="0">
                <a:solidFill>
                  <a:srgbClr val="000000"/>
                </a:solidFill>
                <a:cs typeface="+mn-cs"/>
              </a:rPr>
              <a:t> de </a:t>
            </a:r>
            <a:r>
              <a:rPr lang="en-US" dirty="0" err="1">
                <a:solidFill>
                  <a:srgbClr val="000000"/>
                </a:solidFill>
                <a:cs typeface="+mn-cs"/>
              </a:rPr>
              <a:t>flexibilidade</a:t>
            </a:r>
            <a:r>
              <a:rPr lang="en-US" dirty="0">
                <a:solidFill>
                  <a:srgbClr val="000000"/>
                </a:solidFill>
                <a:cs typeface="+mn-cs"/>
              </a:rPr>
              <a:t> </a:t>
            </a:r>
            <a:r>
              <a:rPr lang="en-US" dirty="0" err="1">
                <a:solidFill>
                  <a:srgbClr val="000000"/>
                </a:solidFill>
                <a:cs typeface="+mn-cs"/>
              </a:rPr>
              <a:t>integrada</a:t>
            </a:r>
            <a:r>
              <a:rPr lang="en-US" dirty="0">
                <a:solidFill>
                  <a:srgbClr val="000000"/>
                </a:solidFill>
                <a:cs typeface="+mn-cs"/>
              </a:rPr>
              <a:t> e </a:t>
            </a:r>
            <a:r>
              <a:rPr lang="en-US" dirty="0" err="1">
                <a:solidFill>
                  <a:srgbClr val="000000"/>
                </a:solidFill>
                <a:cs typeface="+mn-cs"/>
              </a:rPr>
              <a:t>otimizar</a:t>
            </a:r>
            <a:r>
              <a:rPr lang="en-US" dirty="0">
                <a:solidFill>
                  <a:srgbClr val="000000"/>
                </a:solidFill>
                <a:cs typeface="+mn-cs"/>
              </a:rPr>
              <a:t> </a:t>
            </a:r>
            <a:r>
              <a:rPr lang="en-US" dirty="0" err="1">
                <a:solidFill>
                  <a:srgbClr val="000000"/>
                </a:solidFill>
                <a:cs typeface="+mn-cs"/>
              </a:rPr>
              <a:t>recursos</a:t>
            </a:r>
            <a:r>
              <a:rPr lang="en-US" dirty="0">
                <a:solidFill>
                  <a:srgbClr val="000000"/>
                </a:solidFill>
                <a:cs typeface="+mn-cs"/>
              </a:rPr>
              <a:t> </a:t>
            </a:r>
            <a:r>
              <a:rPr lang="en-US" dirty="0" err="1">
                <a:solidFill>
                  <a:srgbClr val="000000"/>
                </a:solidFill>
                <a:cs typeface="+mn-cs"/>
              </a:rPr>
              <a:t>flexíveis</a:t>
            </a:r>
            <a:r>
              <a:rPr lang="en-US" dirty="0">
                <a:solidFill>
                  <a:srgbClr val="000000"/>
                </a:solidFill>
                <a:cs typeface="+mn-cs"/>
              </a:rPr>
              <a:t>, o </a:t>
            </a:r>
            <a:r>
              <a:rPr lang="en-US" dirty="0" err="1">
                <a:solidFill>
                  <a:srgbClr val="000000"/>
                </a:solidFill>
                <a:cs typeface="+mn-cs"/>
              </a:rPr>
              <a:t>que</a:t>
            </a:r>
            <a:r>
              <a:rPr lang="en-US" dirty="0">
                <a:solidFill>
                  <a:srgbClr val="000000"/>
                </a:solidFill>
                <a:cs typeface="+mn-cs"/>
              </a:rPr>
              <a:t> </a:t>
            </a:r>
            <a:r>
              <a:rPr lang="en-US" dirty="0" err="1">
                <a:solidFill>
                  <a:srgbClr val="000000"/>
                </a:solidFill>
                <a:cs typeface="+mn-cs"/>
              </a:rPr>
              <a:t>poderia</a:t>
            </a:r>
            <a:r>
              <a:rPr lang="en-US" dirty="0">
                <a:solidFill>
                  <a:srgbClr val="000000"/>
                </a:solidFill>
                <a:cs typeface="+mn-cs"/>
              </a:rPr>
              <a:t> </a:t>
            </a:r>
            <a:r>
              <a:rPr lang="en-US" dirty="0" err="1">
                <a:solidFill>
                  <a:srgbClr val="000000"/>
                </a:solidFill>
                <a:cs typeface="+mn-cs"/>
              </a:rPr>
              <a:t>levar</a:t>
            </a:r>
            <a:r>
              <a:rPr lang="en-US" dirty="0">
                <a:solidFill>
                  <a:srgbClr val="000000"/>
                </a:solidFill>
                <a:cs typeface="+mn-cs"/>
              </a:rPr>
              <a:t> a </a:t>
            </a:r>
            <a:r>
              <a:rPr lang="en-US" dirty="0" err="1">
                <a:solidFill>
                  <a:srgbClr val="000000"/>
                </a:solidFill>
                <a:cs typeface="+mn-cs"/>
              </a:rPr>
              <a:t>atualizações</a:t>
            </a:r>
            <a:r>
              <a:rPr lang="en-US" dirty="0">
                <a:solidFill>
                  <a:srgbClr val="000000"/>
                </a:solidFill>
                <a:cs typeface="+mn-cs"/>
              </a:rPr>
              <a:t> </a:t>
            </a:r>
            <a:r>
              <a:rPr lang="en-US" dirty="0" err="1">
                <a:solidFill>
                  <a:srgbClr val="000000"/>
                </a:solidFill>
                <a:cs typeface="+mn-cs"/>
              </a:rPr>
              <a:t>caras</a:t>
            </a:r>
            <a:r>
              <a:rPr lang="en-US" dirty="0">
                <a:solidFill>
                  <a:srgbClr val="000000"/>
                </a:solidFill>
                <a:cs typeface="+mn-cs"/>
              </a:rPr>
              <a:t> de </a:t>
            </a:r>
            <a:r>
              <a:rPr lang="en-US" dirty="0" err="1">
                <a:solidFill>
                  <a:srgbClr val="000000"/>
                </a:solidFill>
                <a:cs typeface="+mn-cs"/>
              </a:rPr>
              <a:t>rede</a:t>
            </a:r>
            <a:r>
              <a:rPr lang="en-US" dirty="0">
                <a:solidFill>
                  <a:srgbClr val="000000"/>
                </a:solidFill>
                <a:cs typeface="+mn-cs"/>
              </a:rPr>
              <a:t>. Como </a:t>
            </a:r>
            <a:r>
              <a:rPr lang="en-US" dirty="0" err="1">
                <a:solidFill>
                  <a:srgbClr val="000000"/>
                </a:solidFill>
                <a:cs typeface="+mn-cs"/>
              </a:rPr>
              <a:t>resultado</a:t>
            </a:r>
            <a:r>
              <a:rPr lang="en-US" dirty="0">
                <a:solidFill>
                  <a:srgbClr val="000000"/>
                </a:solidFill>
                <a:cs typeface="+mn-cs"/>
              </a:rPr>
              <a:t>, </a:t>
            </a:r>
            <a:r>
              <a:rPr lang="en-US" dirty="0" err="1">
                <a:solidFill>
                  <a:srgbClr val="000000"/>
                </a:solidFill>
                <a:cs typeface="+mn-cs"/>
              </a:rPr>
              <a:t>os</a:t>
            </a:r>
            <a:r>
              <a:rPr lang="en-US" dirty="0">
                <a:solidFill>
                  <a:srgbClr val="000000"/>
                </a:solidFill>
                <a:cs typeface="+mn-cs"/>
              </a:rPr>
              <a:t> </a:t>
            </a:r>
            <a:r>
              <a:rPr lang="en-US" dirty="0" err="1">
                <a:solidFill>
                  <a:srgbClr val="000000"/>
                </a:solidFill>
                <a:cs typeface="+mn-cs"/>
              </a:rPr>
              <a:t>blockchains</a:t>
            </a:r>
            <a:r>
              <a:rPr lang="en-US" dirty="0">
                <a:solidFill>
                  <a:srgbClr val="000000"/>
                </a:solidFill>
                <a:cs typeface="+mn-cs"/>
              </a:rPr>
              <a:t> </a:t>
            </a:r>
            <a:r>
              <a:rPr lang="en-US" dirty="0" err="1">
                <a:solidFill>
                  <a:srgbClr val="000000"/>
                </a:solidFill>
                <a:cs typeface="+mn-cs"/>
              </a:rPr>
              <a:t>também</a:t>
            </a:r>
            <a:r>
              <a:rPr lang="en-US" dirty="0">
                <a:solidFill>
                  <a:srgbClr val="000000"/>
                </a:solidFill>
                <a:cs typeface="+mn-cs"/>
              </a:rPr>
              <a:t> </a:t>
            </a:r>
            <a:r>
              <a:rPr lang="en-US" dirty="0" err="1">
                <a:solidFill>
                  <a:srgbClr val="000000"/>
                </a:solidFill>
                <a:cs typeface="+mn-cs"/>
              </a:rPr>
              <a:t>podem</a:t>
            </a:r>
            <a:r>
              <a:rPr lang="en-US" dirty="0">
                <a:solidFill>
                  <a:srgbClr val="000000"/>
                </a:solidFill>
                <a:cs typeface="+mn-cs"/>
              </a:rPr>
              <a:t> </a:t>
            </a:r>
            <a:r>
              <a:rPr lang="en-US" dirty="0" err="1">
                <a:solidFill>
                  <a:srgbClr val="000000"/>
                </a:solidFill>
                <a:cs typeface="+mn-cs"/>
              </a:rPr>
              <a:t>afetar</a:t>
            </a:r>
            <a:r>
              <a:rPr lang="en-US" dirty="0">
                <a:solidFill>
                  <a:srgbClr val="000000"/>
                </a:solidFill>
                <a:cs typeface="+mn-cs"/>
              </a:rPr>
              <a:t> as </a:t>
            </a:r>
            <a:r>
              <a:rPr lang="en-US" dirty="0" err="1">
                <a:solidFill>
                  <a:srgbClr val="000000"/>
                </a:solidFill>
                <a:cs typeface="+mn-cs"/>
              </a:rPr>
              <a:t>receitas</a:t>
            </a:r>
            <a:r>
              <a:rPr lang="en-US" dirty="0">
                <a:solidFill>
                  <a:srgbClr val="000000"/>
                </a:solidFill>
                <a:cs typeface="+mn-cs"/>
              </a:rPr>
              <a:t> e </a:t>
            </a:r>
            <a:r>
              <a:rPr lang="en-US" dirty="0" err="1">
                <a:solidFill>
                  <a:srgbClr val="000000"/>
                </a:solidFill>
                <a:cs typeface="+mn-cs"/>
              </a:rPr>
              <a:t>tarifas</a:t>
            </a:r>
            <a:r>
              <a:rPr lang="en-US" dirty="0">
                <a:solidFill>
                  <a:srgbClr val="000000"/>
                </a:solidFill>
                <a:cs typeface="+mn-cs"/>
              </a:rPr>
              <a:t> de </a:t>
            </a:r>
            <a:r>
              <a:rPr lang="en-US" dirty="0" err="1">
                <a:solidFill>
                  <a:srgbClr val="000000"/>
                </a:solidFill>
                <a:cs typeface="+mn-cs"/>
              </a:rPr>
              <a:t>uso</a:t>
            </a:r>
            <a:r>
              <a:rPr lang="en-US" dirty="0">
                <a:solidFill>
                  <a:srgbClr val="000000"/>
                </a:solidFill>
                <a:cs typeface="+mn-cs"/>
              </a:rPr>
              <a:t> da </a:t>
            </a:r>
            <a:r>
              <a:rPr lang="en-US" dirty="0" err="1">
                <a:solidFill>
                  <a:srgbClr val="000000"/>
                </a:solidFill>
                <a:cs typeface="+mn-cs"/>
              </a:rPr>
              <a:t>rede</a:t>
            </a:r>
            <a:r>
              <a:rPr lang="en-US" dirty="0">
                <a:solidFill>
                  <a:srgbClr val="000000"/>
                </a:solidFill>
                <a:cs typeface="+mn-cs"/>
              </a:rPr>
              <a:t>.</a:t>
            </a:r>
          </a:p>
          <a:p>
            <a:r>
              <a:rPr lang="en-US" dirty="0">
                <a:solidFill>
                  <a:srgbClr val="000000"/>
                </a:solidFill>
                <a:cs typeface="+mn-cs"/>
              </a:rPr>
              <a:t> </a:t>
            </a:r>
          </a:p>
          <a:p>
            <a:r>
              <a:rPr lang="en-US" b="1" dirty="0" err="1">
                <a:solidFill>
                  <a:srgbClr val="F79037"/>
                </a:solidFill>
                <a:cs typeface="+mn-cs"/>
              </a:rPr>
              <a:t>Gestão</a:t>
            </a:r>
            <a:r>
              <a:rPr lang="en-US" b="1" dirty="0">
                <a:solidFill>
                  <a:srgbClr val="F79037"/>
                </a:solidFill>
                <a:cs typeface="+mn-cs"/>
              </a:rPr>
              <a:t> de </a:t>
            </a:r>
            <a:r>
              <a:rPr lang="en-US" b="1" dirty="0" err="1">
                <a:solidFill>
                  <a:srgbClr val="F79037"/>
                </a:solidFill>
                <a:cs typeface="+mn-cs"/>
              </a:rPr>
              <a:t>segurança</a:t>
            </a:r>
            <a:r>
              <a:rPr lang="en-US" b="1" dirty="0">
                <a:solidFill>
                  <a:srgbClr val="F79037"/>
                </a:solidFill>
                <a:cs typeface="+mn-cs"/>
              </a:rPr>
              <a:t> e </a:t>
            </a:r>
            <a:r>
              <a:rPr lang="en-US" b="1" dirty="0" err="1">
                <a:solidFill>
                  <a:srgbClr val="F79037"/>
                </a:solidFill>
                <a:cs typeface="+mn-cs"/>
              </a:rPr>
              <a:t>identidade</a:t>
            </a:r>
            <a:endParaRPr lang="en-US" b="1" dirty="0">
              <a:solidFill>
                <a:srgbClr val="F79037"/>
              </a:solidFill>
              <a:cs typeface="+mn-cs"/>
            </a:endParaRPr>
          </a:p>
          <a:p>
            <a:r>
              <a:rPr lang="en-US" dirty="0">
                <a:solidFill>
                  <a:srgbClr val="000000"/>
                </a:solidFill>
                <a:cs typeface="+mn-cs"/>
              </a:rPr>
              <a:t>A </a:t>
            </a:r>
            <a:r>
              <a:rPr lang="en-US" dirty="0" err="1">
                <a:solidFill>
                  <a:srgbClr val="000000"/>
                </a:solidFill>
                <a:cs typeface="+mn-cs"/>
              </a:rPr>
              <a:t>proteção</a:t>
            </a:r>
            <a:r>
              <a:rPr lang="en-US" dirty="0">
                <a:solidFill>
                  <a:srgbClr val="000000"/>
                </a:solidFill>
                <a:cs typeface="+mn-cs"/>
              </a:rPr>
              <a:t> de </a:t>
            </a:r>
            <a:r>
              <a:rPr lang="en-US" dirty="0" err="1">
                <a:solidFill>
                  <a:srgbClr val="000000"/>
                </a:solidFill>
                <a:cs typeface="+mn-cs"/>
              </a:rPr>
              <a:t>transações</a:t>
            </a:r>
            <a:r>
              <a:rPr lang="en-US" dirty="0">
                <a:solidFill>
                  <a:srgbClr val="000000"/>
                </a:solidFill>
                <a:cs typeface="+mn-cs"/>
              </a:rPr>
              <a:t> e a </a:t>
            </a:r>
            <a:r>
              <a:rPr lang="en-US" dirty="0" err="1">
                <a:solidFill>
                  <a:srgbClr val="000000"/>
                </a:solidFill>
                <a:cs typeface="+mn-cs"/>
              </a:rPr>
              <a:t>segurança</a:t>
            </a:r>
            <a:r>
              <a:rPr lang="en-US" dirty="0">
                <a:solidFill>
                  <a:srgbClr val="000000"/>
                </a:solidFill>
                <a:cs typeface="+mn-cs"/>
              </a:rPr>
              <a:t> </a:t>
            </a:r>
            <a:r>
              <a:rPr lang="en-US" dirty="0" err="1">
                <a:solidFill>
                  <a:srgbClr val="000000"/>
                </a:solidFill>
                <a:cs typeface="+mn-cs"/>
              </a:rPr>
              <a:t>podem</a:t>
            </a:r>
            <a:r>
              <a:rPr lang="en-US" dirty="0">
                <a:solidFill>
                  <a:srgbClr val="000000"/>
                </a:solidFill>
                <a:cs typeface="+mn-cs"/>
              </a:rPr>
              <a:t> </a:t>
            </a:r>
            <a:r>
              <a:rPr lang="en-US" dirty="0" err="1">
                <a:solidFill>
                  <a:srgbClr val="000000"/>
                </a:solidFill>
                <a:cs typeface="+mn-cs"/>
              </a:rPr>
              <a:t>beneficiar</a:t>
            </a:r>
            <a:r>
              <a:rPr lang="en-US" dirty="0">
                <a:solidFill>
                  <a:srgbClr val="000000"/>
                </a:solidFill>
                <a:cs typeface="+mn-cs"/>
              </a:rPr>
              <a:t> de </a:t>
            </a:r>
            <a:r>
              <a:rPr lang="en-US" dirty="0" err="1">
                <a:solidFill>
                  <a:srgbClr val="000000"/>
                </a:solidFill>
                <a:cs typeface="+mn-cs"/>
              </a:rPr>
              <a:t>técnicas</a:t>
            </a:r>
            <a:r>
              <a:rPr lang="en-US" dirty="0">
                <a:solidFill>
                  <a:srgbClr val="000000"/>
                </a:solidFill>
                <a:cs typeface="+mn-cs"/>
              </a:rPr>
              <a:t> </a:t>
            </a:r>
            <a:r>
              <a:rPr lang="en-US" dirty="0" err="1">
                <a:solidFill>
                  <a:srgbClr val="000000"/>
                </a:solidFill>
                <a:cs typeface="+mn-cs"/>
              </a:rPr>
              <a:t>criptográficas</a:t>
            </a:r>
            <a:r>
              <a:rPr lang="en-US" dirty="0">
                <a:solidFill>
                  <a:srgbClr val="000000"/>
                </a:solidFill>
                <a:cs typeface="+mn-cs"/>
              </a:rPr>
              <a:t>. O </a:t>
            </a:r>
            <a:r>
              <a:rPr lang="en-US" dirty="0" err="1">
                <a:solidFill>
                  <a:srgbClr val="000000"/>
                </a:solidFill>
                <a:cs typeface="+mn-cs"/>
              </a:rPr>
              <a:t>Blockchain</a:t>
            </a:r>
            <a:r>
              <a:rPr lang="en-US" dirty="0">
                <a:solidFill>
                  <a:srgbClr val="000000"/>
                </a:solidFill>
                <a:cs typeface="+mn-cs"/>
              </a:rPr>
              <a:t> </a:t>
            </a:r>
            <a:r>
              <a:rPr lang="en-US" dirty="0" err="1">
                <a:solidFill>
                  <a:srgbClr val="000000"/>
                </a:solidFill>
                <a:cs typeface="+mn-cs"/>
              </a:rPr>
              <a:t>pode</a:t>
            </a:r>
            <a:r>
              <a:rPr lang="en-US" dirty="0">
                <a:solidFill>
                  <a:srgbClr val="000000"/>
                </a:solidFill>
                <a:cs typeface="+mn-cs"/>
              </a:rPr>
              <a:t> </a:t>
            </a:r>
            <a:r>
              <a:rPr lang="en-US" dirty="0" err="1">
                <a:solidFill>
                  <a:srgbClr val="000000"/>
                </a:solidFill>
                <a:cs typeface="+mn-cs"/>
              </a:rPr>
              <a:t>proteger</a:t>
            </a:r>
            <a:r>
              <a:rPr lang="en-US" dirty="0">
                <a:solidFill>
                  <a:srgbClr val="000000"/>
                </a:solidFill>
                <a:cs typeface="+mn-cs"/>
              </a:rPr>
              <a:t> a </a:t>
            </a:r>
            <a:r>
              <a:rPr lang="en-US" dirty="0" err="1">
                <a:solidFill>
                  <a:srgbClr val="000000"/>
                </a:solidFill>
                <a:cs typeface="+mn-cs"/>
              </a:rPr>
              <a:t>privacidade</a:t>
            </a:r>
            <a:r>
              <a:rPr lang="en-US" dirty="0">
                <a:solidFill>
                  <a:srgbClr val="000000"/>
                </a:solidFill>
                <a:cs typeface="+mn-cs"/>
              </a:rPr>
              <a:t>, a </a:t>
            </a:r>
            <a:r>
              <a:rPr lang="en-US" dirty="0" err="1">
                <a:solidFill>
                  <a:srgbClr val="000000"/>
                </a:solidFill>
                <a:cs typeface="+mn-cs"/>
              </a:rPr>
              <a:t>confidencialidade</a:t>
            </a:r>
            <a:r>
              <a:rPr lang="en-US" dirty="0">
                <a:solidFill>
                  <a:srgbClr val="000000"/>
                </a:solidFill>
                <a:cs typeface="+mn-cs"/>
              </a:rPr>
              <a:t> dos dados e o </a:t>
            </a:r>
            <a:r>
              <a:rPr lang="en-US" dirty="0" err="1">
                <a:solidFill>
                  <a:srgbClr val="000000"/>
                </a:solidFill>
                <a:cs typeface="+mn-cs"/>
              </a:rPr>
              <a:t>gestão</a:t>
            </a:r>
            <a:r>
              <a:rPr lang="en-US" dirty="0">
                <a:solidFill>
                  <a:srgbClr val="000000"/>
                </a:solidFill>
                <a:cs typeface="+mn-cs"/>
              </a:rPr>
              <a:t> de </a:t>
            </a:r>
            <a:r>
              <a:rPr lang="en-US" dirty="0" err="1">
                <a:solidFill>
                  <a:srgbClr val="000000"/>
                </a:solidFill>
                <a:cs typeface="+mn-cs"/>
              </a:rPr>
              <a:t>identidade</a:t>
            </a:r>
            <a:r>
              <a:rPr lang="en-US" dirty="0">
                <a:solidFill>
                  <a:srgbClr val="000000"/>
                </a:solidFill>
                <a:cs typeface="+mn-cs"/>
              </a:rPr>
              <a:t>.</a:t>
            </a:r>
          </a:p>
          <a:p>
            <a:endParaRPr lang="x-none" dirty="0">
              <a:solidFill>
                <a:srgbClr val="000000"/>
              </a:solidFill>
              <a:cs typeface="+mn-cs"/>
            </a:endParaRPr>
          </a:p>
          <a:p>
            <a:r>
              <a:rPr lang="en-US" b="1" dirty="0" err="1">
                <a:solidFill>
                  <a:srgbClr val="F79037"/>
                </a:solidFill>
                <a:cs typeface="+mn-cs"/>
              </a:rPr>
              <a:t>Partilha</a:t>
            </a:r>
            <a:r>
              <a:rPr lang="en-US" b="1" dirty="0">
                <a:solidFill>
                  <a:srgbClr val="F79037"/>
                </a:solidFill>
                <a:cs typeface="+mn-cs"/>
              </a:rPr>
              <a:t> de </a:t>
            </a:r>
            <a:r>
              <a:rPr lang="en-US" b="1" dirty="0" err="1">
                <a:solidFill>
                  <a:srgbClr val="F79037"/>
                </a:solidFill>
                <a:cs typeface="+mn-cs"/>
              </a:rPr>
              <a:t>recursos</a:t>
            </a:r>
            <a:endParaRPr lang="en-US" b="1" dirty="0">
              <a:solidFill>
                <a:srgbClr val="F79037"/>
              </a:solidFill>
              <a:cs typeface="+mn-cs"/>
            </a:endParaRPr>
          </a:p>
          <a:p>
            <a:r>
              <a:rPr lang="en-US" dirty="0" err="1">
                <a:solidFill>
                  <a:srgbClr val="000000"/>
                </a:solidFill>
                <a:cs typeface="+mn-cs"/>
              </a:rPr>
              <a:t>Blockchains</a:t>
            </a:r>
            <a:r>
              <a:rPr lang="en-US" dirty="0">
                <a:solidFill>
                  <a:srgbClr val="000000"/>
                </a:solidFill>
                <a:cs typeface="+mn-cs"/>
              </a:rPr>
              <a:t> </a:t>
            </a:r>
            <a:r>
              <a:rPr lang="en-US" dirty="0" err="1">
                <a:solidFill>
                  <a:srgbClr val="000000"/>
                </a:solidFill>
                <a:cs typeface="+mn-cs"/>
              </a:rPr>
              <a:t>podem</a:t>
            </a:r>
            <a:r>
              <a:rPr lang="en-US" dirty="0">
                <a:solidFill>
                  <a:srgbClr val="000000"/>
                </a:solidFill>
                <a:cs typeface="+mn-cs"/>
              </a:rPr>
              <a:t> </a:t>
            </a:r>
            <a:r>
              <a:rPr lang="en-US" dirty="0" err="1">
                <a:solidFill>
                  <a:srgbClr val="000000"/>
                </a:solidFill>
                <a:cs typeface="+mn-cs"/>
              </a:rPr>
              <a:t>oferecer</a:t>
            </a:r>
            <a:r>
              <a:rPr lang="en-US" dirty="0">
                <a:solidFill>
                  <a:srgbClr val="000000"/>
                </a:solidFill>
                <a:cs typeface="+mn-cs"/>
              </a:rPr>
              <a:t> </a:t>
            </a:r>
            <a:r>
              <a:rPr lang="en-US" dirty="0" err="1">
                <a:solidFill>
                  <a:srgbClr val="000000"/>
                </a:solidFill>
                <a:cs typeface="+mn-cs"/>
              </a:rPr>
              <a:t>soluções</a:t>
            </a:r>
            <a:r>
              <a:rPr lang="en-US" dirty="0">
                <a:solidFill>
                  <a:srgbClr val="000000"/>
                </a:solidFill>
                <a:cs typeface="+mn-cs"/>
              </a:rPr>
              <a:t> de </a:t>
            </a:r>
            <a:r>
              <a:rPr lang="en-US" dirty="0" err="1">
                <a:solidFill>
                  <a:srgbClr val="000000"/>
                </a:solidFill>
                <a:cs typeface="+mn-cs"/>
              </a:rPr>
              <a:t>carregamento</a:t>
            </a:r>
            <a:r>
              <a:rPr lang="en-US" dirty="0">
                <a:solidFill>
                  <a:srgbClr val="000000"/>
                </a:solidFill>
                <a:cs typeface="+mn-cs"/>
              </a:rPr>
              <a:t> </a:t>
            </a:r>
            <a:r>
              <a:rPr lang="en-US" dirty="0" err="1">
                <a:solidFill>
                  <a:srgbClr val="000000"/>
                </a:solidFill>
                <a:cs typeface="+mn-cs"/>
              </a:rPr>
              <a:t>para</a:t>
            </a:r>
            <a:r>
              <a:rPr lang="en-US" dirty="0">
                <a:solidFill>
                  <a:srgbClr val="000000"/>
                </a:solidFill>
                <a:cs typeface="+mn-cs"/>
              </a:rPr>
              <a:t> </a:t>
            </a:r>
            <a:r>
              <a:rPr lang="en-US" dirty="0" err="1">
                <a:solidFill>
                  <a:srgbClr val="000000"/>
                </a:solidFill>
                <a:cs typeface="+mn-cs"/>
              </a:rPr>
              <a:t>compartilhar</a:t>
            </a:r>
            <a:r>
              <a:rPr lang="en-US" dirty="0">
                <a:solidFill>
                  <a:srgbClr val="000000"/>
                </a:solidFill>
                <a:cs typeface="+mn-cs"/>
              </a:rPr>
              <a:t> </a:t>
            </a:r>
            <a:r>
              <a:rPr lang="en-US" dirty="0" err="1">
                <a:solidFill>
                  <a:srgbClr val="000000"/>
                </a:solidFill>
                <a:cs typeface="+mn-cs"/>
              </a:rPr>
              <a:t>recursos</a:t>
            </a:r>
            <a:r>
              <a:rPr lang="en-US" dirty="0">
                <a:solidFill>
                  <a:srgbClr val="000000"/>
                </a:solidFill>
                <a:cs typeface="+mn-cs"/>
              </a:rPr>
              <a:t> entre </a:t>
            </a:r>
            <a:r>
              <a:rPr lang="en-US" dirty="0" err="1">
                <a:solidFill>
                  <a:srgbClr val="000000"/>
                </a:solidFill>
                <a:cs typeface="+mn-cs"/>
              </a:rPr>
              <a:t>vários</a:t>
            </a:r>
            <a:r>
              <a:rPr lang="en-US" dirty="0">
                <a:solidFill>
                  <a:srgbClr val="000000"/>
                </a:solidFill>
                <a:cs typeface="+mn-cs"/>
              </a:rPr>
              <a:t> </a:t>
            </a:r>
            <a:r>
              <a:rPr lang="en-US" dirty="0" err="1">
                <a:solidFill>
                  <a:srgbClr val="000000"/>
                </a:solidFill>
                <a:cs typeface="+mn-cs"/>
              </a:rPr>
              <a:t>usuários</a:t>
            </a:r>
            <a:r>
              <a:rPr lang="en-US" dirty="0">
                <a:solidFill>
                  <a:srgbClr val="000000"/>
                </a:solidFill>
                <a:cs typeface="+mn-cs"/>
              </a:rPr>
              <a:t>, </a:t>
            </a:r>
            <a:r>
              <a:rPr lang="en-US" dirty="0" err="1">
                <a:solidFill>
                  <a:srgbClr val="000000"/>
                </a:solidFill>
                <a:cs typeface="+mn-cs"/>
              </a:rPr>
              <a:t>como</a:t>
            </a:r>
            <a:r>
              <a:rPr lang="en-US" dirty="0">
                <a:solidFill>
                  <a:srgbClr val="000000"/>
                </a:solidFill>
                <a:cs typeface="+mn-cs"/>
              </a:rPr>
              <a:t> </a:t>
            </a:r>
            <a:r>
              <a:rPr lang="en-US" dirty="0" err="1">
                <a:solidFill>
                  <a:srgbClr val="000000"/>
                </a:solidFill>
                <a:cs typeface="+mn-cs"/>
              </a:rPr>
              <a:t>compartilhamento</a:t>
            </a:r>
            <a:r>
              <a:rPr lang="en-US" dirty="0">
                <a:solidFill>
                  <a:srgbClr val="000000"/>
                </a:solidFill>
                <a:cs typeface="+mn-cs"/>
              </a:rPr>
              <a:t> de </a:t>
            </a:r>
            <a:r>
              <a:rPr lang="en-US" dirty="0" err="1">
                <a:solidFill>
                  <a:srgbClr val="000000"/>
                </a:solidFill>
                <a:cs typeface="+mn-cs"/>
              </a:rPr>
              <a:t>infraestrutura</a:t>
            </a:r>
            <a:r>
              <a:rPr lang="en-US" dirty="0">
                <a:solidFill>
                  <a:srgbClr val="000000"/>
                </a:solidFill>
                <a:cs typeface="+mn-cs"/>
              </a:rPr>
              <a:t> de </a:t>
            </a:r>
            <a:r>
              <a:rPr lang="en-US" dirty="0" err="1">
                <a:solidFill>
                  <a:srgbClr val="000000"/>
                </a:solidFill>
                <a:cs typeface="+mn-cs"/>
              </a:rPr>
              <a:t>carregamento</a:t>
            </a:r>
            <a:r>
              <a:rPr lang="en-US" dirty="0">
                <a:solidFill>
                  <a:srgbClr val="000000"/>
                </a:solidFill>
                <a:cs typeface="+mn-cs"/>
              </a:rPr>
              <a:t> de VE, dados </a:t>
            </a:r>
            <a:r>
              <a:rPr lang="en-US" dirty="0" err="1">
                <a:solidFill>
                  <a:srgbClr val="000000"/>
                </a:solidFill>
                <a:cs typeface="+mn-cs"/>
              </a:rPr>
              <a:t>ou</a:t>
            </a:r>
            <a:r>
              <a:rPr lang="en-US" dirty="0">
                <a:solidFill>
                  <a:srgbClr val="000000"/>
                </a:solidFill>
                <a:cs typeface="+mn-cs"/>
              </a:rPr>
              <a:t> </a:t>
            </a:r>
            <a:r>
              <a:rPr lang="en-US" dirty="0" err="1">
                <a:solidFill>
                  <a:srgbClr val="000000"/>
                </a:solidFill>
                <a:cs typeface="+mn-cs"/>
              </a:rPr>
              <a:t>armazenamento</a:t>
            </a:r>
            <a:r>
              <a:rPr lang="en-US" dirty="0">
                <a:solidFill>
                  <a:srgbClr val="000000"/>
                </a:solidFill>
                <a:cs typeface="+mn-cs"/>
              </a:rPr>
              <a:t> </a:t>
            </a:r>
            <a:r>
              <a:rPr lang="en-US" dirty="0" err="1">
                <a:solidFill>
                  <a:srgbClr val="000000"/>
                </a:solidFill>
                <a:cs typeface="+mn-cs"/>
              </a:rPr>
              <a:t>comunitário</a:t>
            </a:r>
            <a:r>
              <a:rPr lang="en-US" dirty="0">
                <a:solidFill>
                  <a:srgbClr val="000000"/>
                </a:solidFill>
                <a:cs typeface="+mn-cs"/>
              </a:rPr>
              <a:t> </a:t>
            </a:r>
            <a:r>
              <a:rPr lang="en-US" dirty="0" err="1">
                <a:solidFill>
                  <a:srgbClr val="000000"/>
                </a:solidFill>
                <a:cs typeface="+mn-cs"/>
              </a:rPr>
              <a:t>centralizado</a:t>
            </a:r>
            <a:r>
              <a:rPr lang="en-US" dirty="0">
                <a:solidFill>
                  <a:srgbClr val="000000"/>
                </a:solidFill>
                <a:cs typeface="+mn-cs"/>
              </a:rPr>
              <a:t> </a:t>
            </a:r>
            <a:r>
              <a:rPr lang="en-US" dirty="0" err="1">
                <a:solidFill>
                  <a:srgbClr val="000000"/>
                </a:solidFill>
                <a:cs typeface="+mn-cs"/>
              </a:rPr>
              <a:t>comum</a:t>
            </a:r>
            <a:r>
              <a:rPr lang="en-US" dirty="0">
                <a:solidFill>
                  <a:srgbClr val="000000"/>
                </a:solidFill>
                <a:cs typeface="+mn-cs"/>
              </a:rPr>
              <a:t>.</a:t>
            </a:r>
          </a:p>
          <a:p>
            <a:endParaRPr lang="en-US" dirty="0">
              <a:solidFill>
                <a:srgbClr val="000000"/>
              </a:solidFill>
              <a:cs typeface="+mn-cs"/>
            </a:endParaRPr>
          </a:p>
          <a:p>
            <a:pPr algn="just"/>
            <a:r>
              <a:rPr lang="en-US" b="1" dirty="0" err="1">
                <a:solidFill>
                  <a:srgbClr val="F79037"/>
                </a:solidFill>
                <a:cs typeface="+mn-cs"/>
              </a:rPr>
              <a:t>Competição</a:t>
            </a:r>
            <a:r>
              <a:rPr lang="en-US" dirty="0">
                <a:solidFill>
                  <a:srgbClr val="000000"/>
                </a:solidFill>
                <a:cs typeface="+mn-cs"/>
              </a:rPr>
              <a:t>	</a:t>
            </a:r>
          </a:p>
          <a:p>
            <a:r>
              <a:rPr lang="en-US" dirty="0" err="1">
                <a:solidFill>
                  <a:srgbClr val="000000"/>
                </a:solidFill>
                <a:cs typeface="+mn-cs"/>
              </a:rPr>
              <a:t>Os</a:t>
            </a:r>
            <a:r>
              <a:rPr lang="en-US" dirty="0">
                <a:solidFill>
                  <a:srgbClr val="000000"/>
                </a:solidFill>
                <a:cs typeface="+mn-cs"/>
              </a:rPr>
              <a:t> </a:t>
            </a:r>
            <a:r>
              <a:rPr lang="en-US" dirty="0" err="1">
                <a:solidFill>
                  <a:srgbClr val="000000"/>
                </a:solidFill>
                <a:cs typeface="+mn-cs"/>
              </a:rPr>
              <a:t>contratos</a:t>
            </a:r>
            <a:r>
              <a:rPr lang="en-US" dirty="0">
                <a:solidFill>
                  <a:srgbClr val="000000"/>
                </a:solidFill>
                <a:cs typeface="+mn-cs"/>
              </a:rPr>
              <a:t> </a:t>
            </a:r>
            <a:r>
              <a:rPr lang="en-US" dirty="0" err="1">
                <a:solidFill>
                  <a:srgbClr val="000000"/>
                </a:solidFill>
                <a:cs typeface="+mn-cs"/>
              </a:rPr>
              <a:t>inteligentes</a:t>
            </a:r>
            <a:r>
              <a:rPr lang="en-US" dirty="0">
                <a:solidFill>
                  <a:srgbClr val="000000"/>
                </a:solidFill>
                <a:cs typeface="+mn-cs"/>
              </a:rPr>
              <a:t> </a:t>
            </a:r>
            <a:r>
              <a:rPr lang="en-US" dirty="0" err="1">
                <a:solidFill>
                  <a:srgbClr val="000000"/>
                </a:solidFill>
                <a:cs typeface="+mn-cs"/>
              </a:rPr>
              <a:t>podem</a:t>
            </a:r>
            <a:r>
              <a:rPr lang="en-US" dirty="0">
                <a:solidFill>
                  <a:srgbClr val="000000"/>
                </a:solidFill>
                <a:cs typeface="+mn-cs"/>
              </a:rPr>
              <a:t> </a:t>
            </a:r>
            <a:r>
              <a:rPr lang="en-US" dirty="0" err="1">
                <a:solidFill>
                  <a:srgbClr val="000000"/>
                </a:solidFill>
                <a:cs typeface="+mn-cs"/>
              </a:rPr>
              <a:t>simplificar</a:t>
            </a:r>
            <a:r>
              <a:rPr lang="en-US" dirty="0">
                <a:solidFill>
                  <a:srgbClr val="000000"/>
                </a:solidFill>
                <a:cs typeface="+mn-cs"/>
              </a:rPr>
              <a:t> e </a:t>
            </a:r>
            <a:r>
              <a:rPr lang="en-US" dirty="0" err="1">
                <a:solidFill>
                  <a:srgbClr val="000000"/>
                </a:solidFill>
                <a:cs typeface="+mn-cs"/>
              </a:rPr>
              <a:t>acelerar</a:t>
            </a:r>
            <a:r>
              <a:rPr lang="en-US" dirty="0">
                <a:solidFill>
                  <a:srgbClr val="000000"/>
                </a:solidFill>
                <a:cs typeface="+mn-cs"/>
              </a:rPr>
              <a:t> a </a:t>
            </a:r>
            <a:r>
              <a:rPr lang="en-US" dirty="0" err="1">
                <a:solidFill>
                  <a:srgbClr val="000000"/>
                </a:solidFill>
                <a:cs typeface="+mn-cs"/>
              </a:rPr>
              <a:t>troca</a:t>
            </a:r>
            <a:r>
              <a:rPr lang="en-US" dirty="0">
                <a:solidFill>
                  <a:srgbClr val="000000"/>
                </a:solidFill>
                <a:cs typeface="+mn-cs"/>
              </a:rPr>
              <a:t> de </a:t>
            </a:r>
            <a:r>
              <a:rPr lang="en-US" dirty="0" err="1">
                <a:solidFill>
                  <a:srgbClr val="000000"/>
                </a:solidFill>
                <a:cs typeface="+mn-cs"/>
              </a:rPr>
              <a:t>fornecedores</a:t>
            </a:r>
            <a:r>
              <a:rPr lang="en-US" dirty="0">
                <a:solidFill>
                  <a:srgbClr val="000000"/>
                </a:solidFill>
                <a:cs typeface="+mn-cs"/>
              </a:rPr>
              <a:t> de </a:t>
            </a:r>
            <a:r>
              <a:rPr lang="en-US" dirty="0" err="1">
                <a:solidFill>
                  <a:srgbClr val="000000"/>
                </a:solidFill>
                <a:cs typeface="+mn-cs"/>
              </a:rPr>
              <a:t>energia</a:t>
            </a:r>
            <a:r>
              <a:rPr lang="en-US" dirty="0">
                <a:solidFill>
                  <a:srgbClr val="000000"/>
                </a:solidFill>
                <a:cs typeface="+mn-cs"/>
              </a:rPr>
              <a:t>. O </a:t>
            </a:r>
            <a:r>
              <a:rPr lang="en-US" dirty="0" err="1">
                <a:solidFill>
                  <a:srgbClr val="000000"/>
                </a:solidFill>
                <a:cs typeface="+mn-cs"/>
              </a:rPr>
              <a:t>aumento</a:t>
            </a:r>
            <a:r>
              <a:rPr lang="en-US" dirty="0">
                <a:solidFill>
                  <a:srgbClr val="000000"/>
                </a:solidFill>
                <a:cs typeface="+mn-cs"/>
              </a:rPr>
              <a:t> da </a:t>
            </a:r>
            <a:r>
              <a:rPr lang="en-US" dirty="0" err="1">
                <a:solidFill>
                  <a:srgbClr val="000000"/>
                </a:solidFill>
                <a:cs typeface="+mn-cs"/>
              </a:rPr>
              <a:t>mobilidade</a:t>
            </a:r>
            <a:r>
              <a:rPr lang="en-US" dirty="0">
                <a:solidFill>
                  <a:srgbClr val="000000"/>
                </a:solidFill>
                <a:cs typeface="+mn-cs"/>
              </a:rPr>
              <a:t> no </a:t>
            </a:r>
            <a:r>
              <a:rPr lang="en-US" dirty="0" err="1">
                <a:solidFill>
                  <a:srgbClr val="000000"/>
                </a:solidFill>
                <a:cs typeface="+mn-cs"/>
              </a:rPr>
              <a:t>mercado</a:t>
            </a:r>
            <a:r>
              <a:rPr lang="en-US" dirty="0">
                <a:solidFill>
                  <a:srgbClr val="000000"/>
                </a:solidFill>
                <a:cs typeface="+mn-cs"/>
              </a:rPr>
              <a:t> </a:t>
            </a:r>
            <a:r>
              <a:rPr lang="en-US" dirty="0" err="1">
                <a:solidFill>
                  <a:srgbClr val="000000"/>
                </a:solidFill>
                <a:cs typeface="+mn-cs"/>
              </a:rPr>
              <a:t>pode</a:t>
            </a:r>
            <a:r>
              <a:rPr lang="en-US" dirty="0">
                <a:solidFill>
                  <a:srgbClr val="000000"/>
                </a:solidFill>
                <a:cs typeface="+mn-cs"/>
              </a:rPr>
              <a:t> </a:t>
            </a:r>
            <a:r>
              <a:rPr lang="en-US" dirty="0" err="1">
                <a:solidFill>
                  <a:srgbClr val="000000"/>
                </a:solidFill>
                <a:cs typeface="+mn-cs"/>
              </a:rPr>
              <a:t>aumentar</a:t>
            </a:r>
            <a:r>
              <a:rPr lang="en-US" dirty="0">
                <a:solidFill>
                  <a:srgbClr val="000000"/>
                </a:solidFill>
                <a:cs typeface="+mn-cs"/>
              </a:rPr>
              <a:t> a </a:t>
            </a:r>
            <a:r>
              <a:rPr lang="en-US" dirty="0" err="1">
                <a:solidFill>
                  <a:srgbClr val="000000"/>
                </a:solidFill>
                <a:cs typeface="+mn-cs"/>
              </a:rPr>
              <a:t>concorrência</a:t>
            </a:r>
            <a:r>
              <a:rPr lang="en-US" dirty="0">
                <a:solidFill>
                  <a:srgbClr val="000000"/>
                </a:solidFill>
                <a:cs typeface="+mn-cs"/>
              </a:rPr>
              <a:t> e </a:t>
            </a:r>
            <a:r>
              <a:rPr lang="en-US" dirty="0" err="1">
                <a:solidFill>
                  <a:srgbClr val="000000"/>
                </a:solidFill>
                <a:cs typeface="+mn-cs"/>
              </a:rPr>
              <a:t>potencialmente</a:t>
            </a:r>
            <a:r>
              <a:rPr lang="en-US" dirty="0">
                <a:solidFill>
                  <a:srgbClr val="000000"/>
                </a:solidFill>
                <a:cs typeface="+mn-cs"/>
              </a:rPr>
              <a:t> </a:t>
            </a:r>
            <a:r>
              <a:rPr lang="en-US" dirty="0" err="1">
                <a:solidFill>
                  <a:srgbClr val="000000"/>
                </a:solidFill>
                <a:cs typeface="+mn-cs"/>
              </a:rPr>
              <a:t>reduzir</a:t>
            </a:r>
            <a:r>
              <a:rPr lang="en-US" dirty="0">
                <a:solidFill>
                  <a:srgbClr val="000000"/>
                </a:solidFill>
                <a:cs typeface="+mn-cs"/>
              </a:rPr>
              <a:t> as </a:t>
            </a:r>
            <a:r>
              <a:rPr lang="en-US" dirty="0" err="1">
                <a:solidFill>
                  <a:srgbClr val="000000"/>
                </a:solidFill>
                <a:cs typeface="+mn-cs"/>
              </a:rPr>
              <a:t>tarifas</a:t>
            </a:r>
            <a:r>
              <a:rPr lang="en-US" dirty="0">
                <a:solidFill>
                  <a:srgbClr val="000000"/>
                </a:solidFill>
                <a:cs typeface="+mn-cs"/>
              </a:rPr>
              <a:t> de </a:t>
            </a:r>
            <a:r>
              <a:rPr lang="en-US" dirty="0" err="1">
                <a:solidFill>
                  <a:srgbClr val="000000"/>
                </a:solidFill>
                <a:cs typeface="+mn-cs"/>
              </a:rPr>
              <a:t>energia</a:t>
            </a:r>
            <a:r>
              <a:rPr lang="en-US" dirty="0">
                <a:solidFill>
                  <a:srgbClr val="000000"/>
                </a:solidFill>
                <a:cs typeface="+mn-cs"/>
              </a:rPr>
              <a:t>.</a:t>
            </a:r>
          </a:p>
          <a:p>
            <a:endParaRPr lang="en-US" dirty="0">
              <a:solidFill>
                <a:srgbClr val="000000"/>
              </a:solidFill>
              <a:cs typeface="+mn-cs"/>
            </a:endParaRPr>
          </a:p>
          <a:p>
            <a:pPr algn="just"/>
            <a:r>
              <a:rPr lang="en-US" b="1" dirty="0" err="1">
                <a:solidFill>
                  <a:srgbClr val="F79037"/>
                </a:solidFill>
                <a:cs typeface="+mn-cs"/>
              </a:rPr>
              <a:t>Transparência</a:t>
            </a:r>
            <a:r>
              <a:rPr lang="en-US" dirty="0">
                <a:solidFill>
                  <a:srgbClr val="000000"/>
                </a:solidFill>
                <a:cs typeface="+mn-cs"/>
              </a:rPr>
              <a:t>	</a:t>
            </a:r>
          </a:p>
          <a:p>
            <a:r>
              <a:rPr lang="en-US" dirty="0" err="1">
                <a:solidFill>
                  <a:srgbClr val="000000"/>
                </a:solidFill>
                <a:cs typeface="+mn-cs"/>
              </a:rPr>
              <a:t>Registros</a:t>
            </a:r>
            <a:r>
              <a:rPr lang="en-US" dirty="0">
                <a:solidFill>
                  <a:srgbClr val="000000"/>
                </a:solidFill>
                <a:cs typeface="+mn-cs"/>
              </a:rPr>
              <a:t> </a:t>
            </a:r>
            <a:r>
              <a:rPr lang="en-US" dirty="0" err="1">
                <a:solidFill>
                  <a:srgbClr val="000000"/>
                </a:solidFill>
                <a:cs typeface="+mn-cs"/>
              </a:rPr>
              <a:t>imutáveis</a:t>
            </a:r>
            <a:r>
              <a:rPr lang="en-US" dirty="0">
                <a:solidFill>
                  <a:srgbClr val="000000"/>
                </a:solidFill>
                <a:cs typeface="+mn-cs"/>
              </a:rPr>
              <a:t> e </a:t>
            </a:r>
            <a:r>
              <a:rPr lang="en-US" dirty="0" err="1">
                <a:solidFill>
                  <a:srgbClr val="000000"/>
                </a:solidFill>
                <a:cs typeface="+mn-cs"/>
              </a:rPr>
              <a:t>processos</a:t>
            </a:r>
            <a:r>
              <a:rPr lang="en-US" dirty="0">
                <a:solidFill>
                  <a:srgbClr val="000000"/>
                </a:solidFill>
                <a:cs typeface="+mn-cs"/>
              </a:rPr>
              <a:t> </a:t>
            </a:r>
            <a:r>
              <a:rPr lang="en-US" dirty="0" err="1">
                <a:solidFill>
                  <a:srgbClr val="000000"/>
                </a:solidFill>
                <a:cs typeface="+mn-cs"/>
              </a:rPr>
              <a:t>transparentes</a:t>
            </a:r>
            <a:r>
              <a:rPr lang="en-US" dirty="0">
                <a:solidFill>
                  <a:srgbClr val="000000"/>
                </a:solidFill>
                <a:cs typeface="+mn-cs"/>
              </a:rPr>
              <a:t> </a:t>
            </a:r>
            <a:r>
              <a:rPr lang="en-US" dirty="0" err="1">
                <a:solidFill>
                  <a:srgbClr val="000000"/>
                </a:solidFill>
                <a:cs typeface="+mn-cs"/>
              </a:rPr>
              <a:t>podem</a:t>
            </a:r>
            <a:r>
              <a:rPr lang="en-US" dirty="0">
                <a:solidFill>
                  <a:srgbClr val="000000"/>
                </a:solidFill>
                <a:cs typeface="+mn-cs"/>
              </a:rPr>
              <a:t> </a:t>
            </a:r>
            <a:r>
              <a:rPr lang="en-US" dirty="0" err="1">
                <a:solidFill>
                  <a:srgbClr val="000000"/>
                </a:solidFill>
                <a:cs typeface="+mn-cs"/>
              </a:rPr>
              <a:t>melhorar</a:t>
            </a:r>
            <a:r>
              <a:rPr lang="en-US" dirty="0">
                <a:solidFill>
                  <a:srgbClr val="000000"/>
                </a:solidFill>
                <a:cs typeface="+mn-cs"/>
              </a:rPr>
              <a:t> </a:t>
            </a:r>
            <a:r>
              <a:rPr lang="en-US" dirty="0" err="1">
                <a:solidFill>
                  <a:srgbClr val="000000"/>
                </a:solidFill>
                <a:cs typeface="+mn-cs"/>
              </a:rPr>
              <a:t>significativamente</a:t>
            </a:r>
            <a:r>
              <a:rPr lang="en-US" dirty="0">
                <a:solidFill>
                  <a:srgbClr val="000000"/>
                </a:solidFill>
                <a:cs typeface="+mn-cs"/>
              </a:rPr>
              <a:t> a auditoria e a </a:t>
            </a:r>
            <a:r>
              <a:rPr lang="en-US" dirty="0" err="1">
                <a:solidFill>
                  <a:srgbClr val="000000"/>
                </a:solidFill>
                <a:cs typeface="+mn-cs"/>
              </a:rPr>
              <a:t>conformidade</a:t>
            </a:r>
            <a:r>
              <a:rPr lang="en-US" dirty="0">
                <a:solidFill>
                  <a:srgbClr val="000000"/>
                </a:solidFill>
                <a:cs typeface="+mn-cs"/>
              </a:rPr>
              <a:t> </a:t>
            </a:r>
            <a:r>
              <a:rPr lang="en-US" dirty="0" err="1">
                <a:solidFill>
                  <a:srgbClr val="000000"/>
                </a:solidFill>
                <a:cs typeface="+mn-cs"/>
              </a:rPr>
              <a:t>regulatória</a:t>
            </a:r>
            <a:r>
              <a:rPr lang="en-US" dirty="0">
                <a:solidFill>
                  <a:srgbClr val="000000"/>
                </a:solidFill>
                <a:cs typeface="+mn-cs"/>
              </a:rPr>
              <a:t>. </a:t>
            </a:r>
            <a:r>
              <a:rPr lang="en-US" dirty="0" err="1">
                <a:solidFill>
                  <a:srgbClr val="000000"/>
                </a:solidFill>
                <a:cs typeface="+mn-cs"/>
              </a:rPr>
              <a:t>Blockchains</a:t>
            </a:r>
            <a:r>
              <a:rPr lang="en-US" dirty="0">
                <a:solidFill>
                  <a:srgbClr val="000000"/>
                </a:solidFill>
                <a:cs typeface="+mn-cs"/>
              </a:rPr>
              <a:t> </a:t>
            </a:r>
            <a:r>
              <a:rPr lang="en-US" dirty="0" err="1">
                <a:solidFill>
                  <a:srgbClr val="000000"/>
                </a:solidFill>
                <a:cs typeface="+mn-cs"/>
              </a:rPr>
              <a:t>podem</a:t>
            </a:r>
            <a:r>
              <a:rPr lang="en-US" dirty="0">
                <a:solidFill>
                  <a:srgbClr val="000000"/>
                </a:solidFill>
                <a:cs typeface="+mn-cs"/>
              </a:rPr>
              <a:t> </a:t>
            </a:r>
            <a:r>
              <a:rPr lang="en-US" dirty="0" err="1">
                <a:solidFill>
                  <a:srgbClr val="000000"/>
                </a:solidFill>
                <a:cs typeface="+mn-cs"/>
              </a:rPr>
              <a:t>habilitar</a:t>
            </a:r>
            <a:r>
              <a:rPr lang="en-US" dirty="0">
                <a:solidFill>
                  <a:srgbClr val="000000"/>
                </a:solidFill>
                <a:cs typeface="+mn-cs"/>
              </a:rPr>
              <a:t> e </a:t>
            </a:r>
            <a:r>
              <a:rPr lang="en-US" dirty="0" err="1">
                <a:solidFill>
                  <a:srgbClr val="000000"/>
                </a:solidFill>
                <a:cs typeface="+mn-cs"/>
              </a:rPr>
              <a:t>potencialmente</a:t>
            </a:r>
            <a:r>
              <a:rPr lang="en-US" dirty="0">
                <a:solidFill>
                  <a:srgbClr val="000000"/>
                </a:solidFill>
                <a:cs typeface="+mn-cs"/>
              </a:rPr>
              <a:t> </a:t>
            </a:r>
            <a:r>
              <a:rPr lang="en-US" dirty="0" err="1">
                <a:solidFill>
                  <a:srgbClr val="000000"/>
                </a:solidFill>
                <a:cs typeface="+mn-cs"/>
              </a:rPr>
              <a:t>interromper</a:t>
            </a:r>
            <a:r>
              <a:rPr lang="en-US" dirty="0">
                <a:solidFill>
                  <a:srgbClr val="000000"/>
                </a:solidFill>
                <a:cs typeface="+mn-cs"/>
              </a:rPr>
              <a:t> </a:t>
            </a:r>
            <a:r>
              <a:rPr lang="en-US" dirty="0" err="1">
                <a:solidFill>
                  <a:srgbClr val="000000"/>
                </a:solidFill>
                <a:cs typeface="+mn-cs"/>
              </a:rPr>
              <a:t>modelos</a:t>
            </a:r>
            <a:r>
              <a:rPr lang="en-US" dirty="0">
                <a:solidFill>
                  <a:srgbClr val="000000"/>
                </a:solidFill>
                <a:cs typeface="+mn-cs"/>
              </a:rPr>
              <a:t> de </a:t>
            </a:r>
            <a:r>
              <a:rPr lang="en-US" dirty="0" err="1">
                <a:solidFill>
                  <a:srgbClr val="000000"/>
                </a:solidFill>
                <a:cs typeface="+mn-cs"/>
              </a:rPr>
              <a:t>negócios</a:t>
            </a:r>
            <a:r>
              <a:rPr lang="en-US" dirty="0">
                <a:solidFill>
                  <a:srgbClr val="000000"/>
                </a:solidFill>
                <a:cs typeface="+mn-cs"/>
              </a:rPr>
              <a:t> </a:t>
            </a:r>
            <a:r>
              <a:rPr lang="en-US" dirty="0" err="1">
                <a:solidFill>
                  <a:srgbClr val="000000"/>
                </a:solidFill>
                <a:cs typeface="+mn-cs"/>
              </a:rPr>
              <a:t>estabelecidos</a:t>
            </a:r>
            <a:r>
              <a:rPr lang="en-US" dirty="0">
                <a:solidFill>
                  <a:srgbClr val="000000"/>
                </a:solidFill>
                <a:cs typeface="+mn-cs"/>
              </a:rPr>
              <a:t> e </a:t>
            </a:r>
            <a:r>
              <a:rPr lang="en-US" dirty="0" err="1">
                <a:solidFill>
                  <a:srgbClr val="000000"/>
                </a:solidFill>
                <a:cs typeface="+mn-cs"/>
              </a:rPr>
              <a:t>tradicionais</a:t>
            </a:r>
            <a:endParaRPr lang="en-US" dirty="0">
              <a:solidFill>
                <a:srgbClr val="000000"/>
              </a:solidFill>
              <a:cs typeface="+mn-cs"/>
            </a:endParaRPr>
          </a:p>
          <a:p>
            <a:r>
              <a:rPr lang="en-US" dirty="0" err="1">
                <a:solidFill>
                  <a:srgbClr val="000000"/>
                </a:solidFill>
                <a:cs typeface="+mn-cs"/>
              </a:rPr>
              <a:t>funções</a:t>
            </a:r>
            <a:r>
              <a:rPr lang="en-US" dirty="0">
                <a:solidFill>
                  <a:srgbClr val="000000"/>
                </a:solidFill>
                <a:cs typeface="+mn-cs"/>
              </a:rPr>
              <a:t> das </a:t>
            </a:r>
            <a:r>
              <a:rPr lang="en-US" dirty="0" err="1">
                <a:solidFill>
                  <a:srgbClr val="000000"/>
                </a:solidFill>
                <a:cs typeface="+mn-cs"/>
              </a:rPr>
              <a:t>concessionárias</a:t>
            </a:r>
            <a:r>
              <a:rPr lang="en-US" dirty="0">
                <a:solidFill>
                  <a:srgbClr val="000000"/>
                </a:solidFill>
                <a:cs typeface="+mn-cs"/>
              </a:rPr>
              <a:t> de </a:t>
            </a:r>
            <a:r>
              <a:rPr lang="en-US" dirty="0" err="1">
                <a:solidFill>
                  <a:srgbClr val="000000"/>
                </a:solidFill>
                <a:cs typeface="+mn-cs"/>
              </a:rPr>
              <a:t>energia</a:t>
            </a:r>
            <a:r>
              <a:rPr lang="en-US" dirty="0">
                <a:solidFill>
                  <a:srgbClr val="000000"/>
                </a:solidFill>
                <a:cs typeface="+mn-cs"/>
              </a:rPr>
              <a:t>.</a:t>
            </a:r>
          </a:p>
          <a:p>
            <a:pPr algn="just"/>
            <a:endParaRPr lang="en-US" dirty="0">
              <a:solidFill>
                <a:srgbClr val="000000"/>
              </a:solidFill>
              <a:cs typeface="+mn-cs"/>
            </a:endParaRPr>
          </a:p>
          <a:p>
            <a:pPr algn="just"/>
            <a:endParaRPr lang="x-none" dirty="0">
              <a:solidFill>
                <a:srgbClr val="000000"/>
              </a:solidFill>
              <a:cs typeface="+mn-cs"/>
            </a:endParaRPr>
          </a:p>
          <a:p>
            <a:endParaRPr lang="x-none" dirty="0">
              <a:solidFill>
                <a:srgbClr val="000000"/>
              </a:solidFill>
              <a:cs typeface="+mn-cs"/>
            </a:endParaRPr>
          </a:p>
          <a:p>
            <a:r>
              <a:rPr lang="en-US" dirty="0">
                <a:solidFill>
                  <a:srgbClr val="000000"/>
                </a:solidFill>
                <a:cs typeface="+mn-cs"/>
              </a:rPr>
              <a:t> </a:t>
            </a:r>
          </a:p>
          <a:p>
            <a:endParaRPr lang="en-US" dirty="0">
              <a:solidFill>
                <a:srgbClr val="000000"/>
              </a:solidFill>
            </a:endParaRPr>
          </a:p>
        </p:txBody>
      </p:sp>
      <p:grpSp>
        <p:nvGrpSpPr>
          <p:cNvPr id="92" name="Group 91">
            <a:extLst>
              <a:ext uri="{FF2B5EF4-FFF2-40B4-BE49-F238E27FC236}">
                <a16:creationId xmlns:a16="http://schemas.microsoft.com/office/drawing/2014/main" id="{87000BDF-0F94-D6D5-B7EC-17AD3B9AD2A7}"/>
              </a:ext>
            </a:extLst>
          </p:cNvPr>
          <p:cNvGrpSpPr/>
          <p:nvPr/>
        </p:nvGrpSpPr>
        <p:grpSpPr>
          <a:xfrm>
            <a:off x="1076931" y="6815475"/>
            <a:ext cx="819403" cy="685142"/>
            <a:chOff x="7190753" y="5365577"/>
            <a:chExt cx="745522" cy="754273"/>
          </a:xfrm>
          <a:solidFill>
            <a:srgbClr val="F79037"/>
          </a:solidFill>
        </p:grpSpPr>
        <p:grpSp>
          <p:nvGrpSpPr>
            <p:cNvPr id="93" name="Graphic 2">
              <a:extLst>
                <a:ext uri="{FF2B5EF4-FFF2-40B4-BE49-F238E27FC236}">
                  <a16:creationId xmlns:a16="http://schemas.microsoft.com/office/drawing/2014/main" id="{CAA46BD3-BE5A-8478-0007-6ABC3D78F298}"/>
                </a:ext>
              </a:extLst>
            </p:cNvPr>
            <p:cNvGrpSpPr/>
            <p:nvPr/>
          </p:nvGrpSpPr>
          <p:grpSpPr>
            <a:xfrm>
              <a:off x="7353351" y="5647412"/>
              <a:ext cx="420044" cy="75879"/>
              <a:chOff x="7353351" y="5647412"/>
              <a:chExt cx="420044" cy="75879"/>
            </a:xfrm>
            <a:grpFill/>
          </p:grpSpPr>
          <p:sp>
            <p:nvSpPr>
              <p:cNvPr id="106" name="Freeform 105">
                <a:extLst>
                  <a:ext uri="{FF2B5EF4-FFF2-40B4-BE49-F238E27FC236}">
                    <a16:creationId xmlns:a16="http://schemas.microsoft.com/office/drawing/2014/main" id="{5752F3BB-627E-5FDB-971D-0C140567B6D9}"/>
                  </a:ext>
                </a:extLst>
              </p:cNvPr>
              <p:cNvSpPr/>
              <p:nvPr/>
            </p:nvSpPr>
            <p:spPr>
              <a:xfrm>
                <a:off x="7353351" y="5649220"/>
                <a:ext cx="131884" cy="74071"/>
              </a:xfrm>
              <a:custGeom>
                <a:avLst/>
                <a:gdLst>
                  <a:gd name="connsiteX0" fmla="*/ 123755 w 131884"/>
                  <a:gd name="connsiteY0" fmla="*/ 23486 h 74071"/>
                  <a:gd name="connsiteX1" fmla="*/ 60523 w 131884"/>
                  <a:gd name="connsiteY1" fmla="*/ 74072 h 74071"/>
                  <a:gd name="connsiteX2" fmla="*/ 0 w 131884"/>
                  <a:gd name="connsiteY2" fmla="*/ 74072 h 74071"/>
                  <a:gd name="connsiteX3" fmla="*/ 0 w 131884"/>
                  <a:gd name="connsiteY3" fmla="*/ 63233 h 74071"/>
                  <a:gd name="connsiteX4" fmla="*/ 31616 w 131884"/>
                  <a:gd name="connsiteY4" fmla="*/ 27100 h 74071"/>
                  <a:gd name="connsiteX5" fmla="*/ 68652 w 131884"/>
                  <a:gd name="connsiteY5" fmla="*/ 18970 h 74071"/>
                  <a:gd name="connsiteX6" fmla="*/ 80396 w 131884"/>
                  <a:gd name="connsiteY6" fmla="*/ 5420 h 74071"/>
                  <a:gd name="connsiteX7" fmla="*/ 80396 w 131884"/>
                  <a:gd name="connsiteY7" fmla="*/ 0 h 74071"/>
                  <a:gd name="connsiteX8" fmla="*/ 89429 w 131884"/>
                  <a:gd name="connsiteY8" fmla="*/ 0 h 74071"/>
                  <a:gd name="connsiteX9" fmla="*/ 98462 w 131884"/>
                  <a:gd name="connsiteY9" fmla="*/ 0 h 74071"/>
                  <a:gd name="connsiteX10" fmla="*/ 98462 w 131884"/>
                  <a:gd name="connsiteY10" fmla="*/ 2709 h 74071"/>
                  <a:gd name="connsiteX11" fmla="*/ 103882 w 131884"/>
                  <a:gd name="connsiteY11" fmla="*/ 13550 h 74071"/>
                  <a:gd name="connsiteX12" fmla="*/ 109302 w 131884"/>
                  <a:gd name="connsiteY12" fmla="*/ 16259 h 74071"/>
                  <a:gd name="connsiteX13" fmla="*/ 131885 w 131884"/>
                  <a:gd name="connsiteY13" fmla="*/ 21680 h 74071"/>
                  <a:gd name="connsiteX14" fmla="*/ 123755 w 131884"/>
                  <a:gd name="connsiteY14" fmla="*/ 23486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1884" h="74071">
                    <a:moveTo>
                      <a:pt x="123755" y="23486"/>
                    </a:moveTo>
                    <a:cubicBezTo>
                      <a:pt x="94849" y="28906"/>
                      <a:pt x="72266" y="48780"/>
                      <a:pt x="60523" y="74072"/>
                    </a:cubicBezTo>
                    <a:lnTo>
                      <a:pt x="0" y="74072"/>
                    </a:lnTo>
                    <a:lnTo>
                      <a:pt x="0" y="63233"/>
                    </a:lnTo>
                    <a:cubicBezTo>
                      <a:pt x="0" y="46069"/>
                      <a:pt x="11743" y="29809"/>
                      <a:pt x="31616" y="27100"/>
                    </a:cubicBezTo>
                    <a:lnTo>
                      <a:pt x="68652" y="18970"/>
                    </a:lnTo>
                    <a:cubicBezTo>
                      <a:pt x="74072" y="16259"/>
                      <a:pt x="80396" y="10839"/>
                      <a:pt x="80396" y="5420"/>
                    </a:cubicBezTo>
                    <a:lnTo>
                      <a:pt x="80396" y="0"/>
                    </a:lnTo>
                    <a:cubicBezTo>
                      <a:pt x="83106" y="0"/>
                      <a:pt x="85816" y="0"/>
                      <a:pt x="89429" y="0"/>
                    </a:cubicBezTo>
                    <a:cubicBezTo>
                      <a:pt x="93042" y="0"/>
                      <a:pt x="94849" y="0"/>
                      <a:pt x="98462" y="0"/>
                    </a:cubicBezTo>
                    <a:lnTo>
                      <a:pt x="98462" y="2709"/>
                    </a:lnTo>
                    <a:cubicBezTo>
                      <a:pt x="98462" y="8130"/>
                      <a:pt x="101172" y="10839"/>
                      <a:pt x="103882" y="13550"/>
                    </a:cubicBezTo>
                    <a:cubicBezTo>
                      <a:pt x="106592" y="13550"/>
                      <a:pt x="106592" y="16259"/>
                      <a:pt x="109302" y="16259"/>
                    </a:cubicBezTo>
                    <a:lnTo>
                      <a:pt x="131885" y="21680"/>
                    </a:lnTo>
                    <a:lnTo>
                      <a:pt x="123755" y="23486"/>
                    </a:lnTo>
                    <a:close/>
                  </a:path>
                </a:pathLst>
              </a:custGeom>
              <a:solidFill>
                <a:srgbClr val="DD147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07" name="Freeform 106">
                <a:extLst>
                  <a:ext uri="{FF2B5EF4-FFF2-40B4-BE49-F238E27FC236}">
                    <a16:creationId xmlns:a16="http://schemas.microsoft.com/office/drawing/2014/main" id="{61666EBD-F90A-6D1A-A5B1-2B271271F6D4}"/>
                  </a:ext>
                </a:extLst>
              </p:cNvPr>
              <p:cNvSpPr/>
              <p:nvPr/>
            </p:nvSpPr>
            <p:spPr>
              <a:xfrm>
                <a:off x="7640607" y="5647412"/>
                <a:ext cx="132788" cy="75879"/>
              </a:xfrm>
              <a:custGeom>
                <a:avLst/>
                <a:gdLst>
                  <a:gd name="connsiteX0" fmla="*/ 132788 w 132788"/>
                  <a:gd name="connsiteY0" fmla="*/ 75879 h 75879"/>
                  <a:gd name="connsiteX1" fmla="*/ 72266 w 132788"/>
                  <a:gd name="connsiteY1" fmla="*/ 75879 h 75879"/>
                  <a:gd name="connsiteX2" fmla="*/ 9033 w 132788"/>
                  <a:gd name="connsiteY2" fmla="*/ 27100 h 75879"/>
                  <a:gd name="connsiteX3" fmla="*/ 0 w 132788"/>
                  <a:gd name="connsiteY3" fmla="*/ 24390 h 75879"/>
                  <a:gd name="connsiteX4" fmla="*/ 22583 w 132788"/>
                  <a:gd name="connsiteY4" fmla="*/ 18971 h 75879"/>
                  <a:gd name="connsiteX5" fmla="*/ 28003 w 132788"/>
                  <a:gd name="connsiteY5" fmla="*/ 16260 h 75879"/>
                  <a:gd name="connsiteX6" fmla="*/ 33423 w 132788"/>
                  <a:gd name="connsiteY6" fmla="*/ 5421 h 75879"/>
                  <a:gd name="connsiteX7" fmla="*/ 33423 w 132788"/>
                  <a:gd name="connsiteY7" fmla="*/ 0 h 75879"/>
                  <a:gd name="connsiteX8" fmla="*/ 42456 w 132788"/>
                  <a:gd name="connsiteY8" fmla="*/ 0 h 75879"/>
                  <a:gd name="connsiteX9" fmla="*/ 51489 w 132788"/>
                  <a:gd name="connsiteY9" fmla="*/ 0 h 75879"/>
                  <a:gd name="connsiteX10" fmla="*/ 51489 w 132788"/>
                  <a:gd name="connsiteY10" fmla="*/ 5421 h 75879"/>
                  <a:gd name="connsiteX11" fmla="*/ 63233 w 132788"/>
                  <a:gd name="connsiteY11" fmla="*/ 18971 h 75879"/>
                  <a:gd name="connsiteX12" fmla="*/ 100269 w 132788"/>
                  <a:gd name="connsiteY12" fmla="*/ 27100 h 75879"/>
                  <a:gd name="connsiteX13" fmla="*/ 131885 w 132788"/>
                  <a:gd name="connsiteY13" fmla="*/ 62329 h 75879"/>
                  <a:gd name="connsiteX14" fmla="*/ 131885 w 132788"/>
                  <a:gd name="connsiteY14" fmla="*/ 75879 h 75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2788" h="75879">
                    <a:moveTo>
                      <a:pt x="132788" y="75879"/>
                    </a:moveTo>
                    <a:lnTo>
                      <a:pt x="72266" y="75879"/>
                    </a:lnTo>
                    <a:cubicBezTo>
                      <a:pt x="60523" y="51490"/>
                      <a:pt x="37940" y="32520"/>
                      <a:pt x="9033" y="27100"/>
                    </a:cubicBezTo>
                    <a:lnTo>
                      <a:pt x="0" y="24390"/>
                    </a:lnTo>
                    <a:lnTo>
                      <a:pt x="22583" y="18971"/>
                    </a:lnTo>
                    <a:cubicBezTo>
                      <a:pt x="25293" y="18971"/>
                      <a:pt x="25293" y="18971"/>
                      <a:pt x="28003" y="16260"/>
                    </a:cubicBezTo>
                    <a:cubicBezTo>
                      <a:pt x="33423" y="13550"/>
                      <a:pt x="33423" y="8130"/>
                      <a:pt x="33423" y="5421"/>
                    </a:cubicBezTo>
                    <a:lnTo>
                      <a:pt x="33423" y="0"/>
                    </a:lnTo>
                    <a:cubicBezTo>
                      <a:pt x="36133" y="0"/>
                      <a:pt x="38843" y="0"/>
                      <a:pt x="42456" y="0"/>
                    </a:cubicBezTo>
                    <a:cubicBezTo>
                      <a:pt x="45166" y="0"/>
                      <a:pt x="47876" y="0"/>
                      <a:pt x="51489" y="0"/>
                    </a:cubicBezTo>
                    <a:lnTo>
                      <a:pt x="51489" y="5421"/>
                    </a:lnTo>
                    <a:cubicBezTo>
                      <a:pt x="51489" y="10841"/>
                      <a:pt x="56909" y="16260"/>
                      <a:pt x="63233" y="18971"/>
                    </a:cubicBezTo>
                    <a:lnTo>
                      <a:pt x="100269" y="27100"/>
                    </a:lnTo>
                    <a:cubicBezTo>
                      <a:pt x="117432" y="29810"/>
                      <a:pt x="131885" y="46070"/>
                      <a:pt x="131885" y="62329"/>
                    </a:cubicBezTo>
                    <a:lnTo>
                      <a:pt x="131885" y="75879"/>
                    </a:lnTo>
                    <a:close/>
                  </a:path>
                </a:pathLst>
              </a:custGeom>
              <a:solidFill>
                <a:srgbClr val="DD147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nvGrpSpPr>
            <p:cNvPr id="94" name="Graphic 2">
              <a:extLst>
                <a:ext uri="{FF2B5EF4-FFF2-40B4-BE49-F238E27FC236}">
                  <a16:creationId xmlns:a16="http://schemas.microsoft.com/office/drawing/2014/main" id="{FE33DE73-8600-3DDA-64B5-1C50762B3147}"/>
                </a:ext>
              </a:extLst>
            </p:cNvPr>
            <p:cNvGrpSpPr/>
            <p:nvPr/>
          </p:nvGrpSpPr>
          <p:grpSpPr>
            <a:xfrm>
              <a:off x="7190753" y="5365577"/>
              <a:ext cx="745522" cy="754273"/>
              <a:chOff x="7190753" y="5365577"/>
              <a:chExt cx="745522" cy="754273"/>
            </a:xfrm>
            <a:grpFill/>
          </p:grpSpPr>
          <p:sp>
            <p:nvSpPr>
              <p:cNvPr id="95" name="Freeform 94">
                <a:extLst>
                  <a:ext uri="{FF2B5EF4-FFF2-40B4-BE49-F238E27FC236}">
                    <a16:creationId xmlns:a16="http://schemas.microsoft.com/office/drawing/2014/main" id="{E08F58F0-A740-8CB7-172F-14083DCACDC4}"/>
                  </a:ext>
                </a:extLst>
              </p:cNvPr>
              <p:cNvSpPr/>
              <p:nvPr/>
            </p:nvSpPr>
            <p:spPr>
              <a:xfrm>
                <a:off x="7304327" y="6055729"/>
                <a:ext cx="49268" cy="63218"/>
              </a:xfrm>
              <a:custGeom>
                <a:avLst/>
                <a:gdLst>
                  <a:gd name="connsiteX0" fmla="*/ 46314 w 49268"/>
                  <a:gd name="connsiteY0" fmla="*/ 38828 h 63218"/>
                  <a:gd name="connsiteX1" fmla="*/ 24634 w 49268"/>
                  <a:gd name="connsiteY1" fmla="*/ 6309 h 63218"/>
                  <a:gd name="connsiteX2" fmla="*/ 5664 w 49268"/>
                  <a:gd name="connsiteY2" fmla="*/ 3599 h 63218"/>
                  <a:gd name="connsiteX3" fmla="*/ 2955 w 49268"/>
                  <a:gd name="connsiteY3" fmla="*/ 24375 h 63218"/>
                  <a:gd name="connsiteX4" fmla="*/ 24634 w 49268"/>
                  <a:gd name="connsiteY4" fmla="*/ 56894 h 63218"/>
                  <a:gd name="connsiteX5" fmla="*/ 35474 w 49268"/>
                  <a:gd name="connsiteY5" fmla="*/ 63218 h 63218"/>
                  <a:gd name="connsiteX6" fmla="*/ 43604 w 49268"/>
                  <a:gd name="connsiteY6" fmla="*/ 60508 h 63218"/>
                  <a:gd name="connsiteX7" fmla="*/ 46314 w 49268"/>
                  <a:gd name="connsiteY7" fmla="*/ 38828 h 63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268" h="63218">
                    <a:moveTo>
                      <a:pt x="46314" y="38828"/>
                    </a:moveTo>
                    <a:lnTo>
                      <a:pt x="24634" y="6309"/>
                    </a:lnTo>
                    <a:cubicBezTo>
                      <a:pt x="19214" y="-14"/>
                      <a:pt x="11084" y="-2725"/>
                      <a:pt x="5664" y="3599"/>
                    </a:cubicBezTo>
                    <a:cubicBezTo>
                      <a:pt x="244" y="9922"/>
                      <a:pt x="-2466" y="18052"/>
                      <a:pt x="2955" y="24375"/>
                    </a:cubicBezTo>
                    <a:lnTo>
                      <a:pt x="24634" y="56894"/>
                    </a:lnTo>
                    <a:cubicBezTo>
                      <a:pt x="27344" y="59605"/>
                      <a:pt x="32764" y="63218"/>
                      <a:pt x="35474" y="63218"/>
                    </a:cubicBezTo>
                    <a:cubicBezTo>
                      <a:pt x="38184" y="63218"/>
                      <a:pt x="40894" y="63218"/>
                      <a:pt x="43604" y="60508"/>
                    </a:cubicBezTo>
                    <a:cubicBezTo>
                      <a:pt x="49024" y="53282"/>
                      <a:pt x="51734" y="44249"/>
                      <a:pt x="46314" y="38828"/>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98" name="Freeform 97">
                <a:extLst>
                  <a:ext uri="{FF2B5EF4-FFF2-40B4-BE49-F238E27FC236}">
                    <a16:creationId xmlns:a16="http://schemas.microsoft.com/office/drawing/2014/main" id="{05D9072F-52F5-D72A-564C-27878E077DE8}"/>
                  </a:ext>
                </a:extLst>
              </p:cNvPr>
              <p:cNvSpPr/>
              <p:nvPr/>
            </p:nvSpPr>
            <p:spPr>
              <a:xfrm>
                <a:off x="7190753" y="5591308"/>
                <a:ext cx="332214" cy="524928"/>
              </a:xfrm>
              <a:custGeom>
                <a:avLst/>
                <a:gdLst>
                  <a:gd name="connsiteX0" fmla="*/ 331519 w 332214"/>
                  <a:gd name="connsiteY0" fmla="*/ 506862 h 524928"/>
                  <a:gd name="connsiteX1" fmla="*/ 308032 w 332214"/>
                  <a:gd name="connsiteY1" fmla="*/ 392141 h 524928"/>
                  <a:gd name="connsiteX2" fmla="*/ 214990 w 332214"/>
                  <a:gd name="connsiteY2" fmla="*/ 257546 h 524928"/>
                  <a:gd name="connsiteX3" fmla="*/ 162598 w 332214"/>
                  <a:gd name="connsiteY3" fmla="*/ 223219 h 524928"/>
                  <a:gd name="connsiteX4" fmla="*/ 95752 w 332214"/>
                  <a:gd name="connsiteY4" fmla="*/ 228640 h 524928"/>
                  <a:gd name="connsiteX5" fmla="*/ 95752 w 332214"/>
                  <a:gd name="connsiteY5" fmla="*/ 49782 h 524928"/>
                  <a:gd name="connsiteX6" fmla="*/ 57813 w 332214"/>
                  <a:gd name="connsiteY6" fmla="*/ 1002 h 524928"/>
                  <a:gd name="connsiteX7" fmla="*/ 17163 w 332214"/>
                  <a:gd name="connsiteY7" fmla="*/ 10035 h 524928"/>
                  <a:gd name="connsiteX8" fmla="*/ 0 w 332214"/>
                  <a:gd name="connsiteY8" fmla="*/ 47071 h 524928"/>
                  <a:gd name="connsiteX9" fmla="*/ 0 w 332214"/>
                  <a:gd name="connsiteY9" fmla="*/ 273806 h 524928"/>
                  <a:gd name="connsiteX10" fmla="*/ 26197 w 332214"/>
                  <a:gd name="connsiteY10" fmla="*/ 356911 h 524928"/>
                  <a:gd name="connsiteX11" fmla="*/ 52393 w 332214"/>
                  <a:gd name="connsiteY11" fmla="*/ 393947 h 524928"/>
                  <a:gd name="connsiteX12" fmla="*/ 64136 w 332214"/>
                  <a:gd name="connsiteY12" fmla="*/ 399367 h 524928"/>
                  <a:gd name="connsiteX13" fmla="*/ 73169 w 332214"/>
                  <a:gd name="connsiteY13" fmla="*/ 396658 h 524928"/>
                  <a:gd name="connsiteX14" fmla="*/ 75879 w 332214"/>
                  <a:gd name="connsiteY14" fmla="*/ 376784 h 524928"/>
                  <a:gd name="connsiteX15" fmla="*/ 49683 w 332214"/>
                  <a:gd name="connsiteY15" fmla="*/ 339748 h 524928"/>
                  <a:gd name="connsiteX16" fmla="*/ 28906 w 332214"/>
                  <a:gd name="connsiteY16" fmla="*/ 273806 h 524928"/>
                  <a:gd name="connsiteX17" fmla="*/ 28906 w 332214"/>
                  <a:gd name="connsiteY17" fmla="*/ 47071 h 524928"/>
                  <a:gd name="connsiteX18" fmla="*/ 37940 w 332214"/>
                  <a:gd name="connsiteY18" fmla="*/ 32619 h 524928"/>
                  <a:gd name="connsiteX19" fmla="*/ 55102 w 332214"/>
                  <a:gd name="connsiteY19" fmla="*/ 29909 h 524928"/>
                  <a:gd name="connsiteX20" fmla="*/ 69556 w 332214"/>
                  <a:gd name="connsiteY20" fmla="*/ 49782 h 524928"/>
                  <a:gd name="connsiteX21" fmla="*/ 69556 w 332214"/>
                  <a:gd name="connsiteY21" fmla="*/ 230446 h 524928"/>
                  <a:gd name="connsiteX22" fmla="*/ 95752 w 332214"/>
                  <a:gd name="connsiteY22" fmla="*/ 299098 h 524928"/>
                  <a:gd name="connsiteX23" fmla="*/ 98462 w 332214"/>
                  <a:gd name="connsiteY23" fmla="*/ 301809 h 524928"/>
                  <a:gd name="connsiteX24" fmla="*/ 130079 w 332214"/>
                  <a:gd name="connsiteY24" fmla="*/ 336134 h 524928"/>
                  <a:gd name="connsiteX25" fmla="*/ 144531 w 332214"/>
                  <a:gd name="connsiteY25" fmla="*/ 353298 h 524928"/>
                  <a:gd name="connsiteX26" fmla="*/ 168018 w 332214"/>
                  <a:gd name="connsiteY26" fmla="*/ 375881 h 524928"/>
                  <a:gd name="connsiteX27" fmla="*/ 188794 w 332214"/>
                  <a:gd name="connsiteY27" fmla="*/ 375881 h 524928"/>
                  <a:gd name="connsiteX28" fmla="*/ 188794 w 332214"/>
                  <a:gd name="connsiteY28" fmla="*/ 356008 h 524928"/>
                  <a:gd name="connsiteX29" fmla="*/ 150855 w 332214"/>
                  <a:gd name="connsiteY29" fmla="*/ 315359 h 524928"/>
                  <a:gd name="connsiteX30" fmla="*/ 115625 w 332214"/>
                  <a:gd name="connsiteY30" fmla="*/ 281032 h 524928"/>
                  <a:gd name="connsiteX31" fmla="*/ 115625 w 332214"/>
                  <a:gd name="connsiteY31" fmla="*/ 249416 h 524928"/>
                  <a:gd name="connsiteX32" fmla="*/ 144531 w 332214"/>
                  <a:gd name="connsiteY32" fmla="*/ 246706 h 524928"/>
                  <a:gd name="connsiteX33" fmla="*/ 196924 w 332214"/>
                  <a:gd name="connsiteY33" fmla="*/ 281032 h 524928"/>
                  <a:gd name="connsiteX34" fmla="*/ 278223 w 332214"/>
                  <a:gd name="connsiteY34" fmla="*/ 398464 h 524928"/>
                  <a:gd name="connsiteX35" fmla="*/ 301710 w 332214"/>
                  <a:gd name="connsiteY35" fmla="*/ 513186 h 524928"/>
                  <a:gd name="connsiteX36" fmla="*/ 316163 w 332214"/>
                  <a:gd name="connsiteY36" fmla="*/ 524929 h 524928"/>
                  <a:gd name="connsiteX37" fmla="*/ 318872 w 332214"/>
                  <a:gd name="connsiteY37" fmla="*/ 524929 h 524928"/>
                  <a:gd name="connsiteX38" fmla="*/ 331519 w 332214"/>
                  <a:gd name="connsiteY38" fmla="*/ 506862 h 524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32214" h="524928">
                    <a:moveTo>
                      <a:pt x="331519" y="506862"/>
                    </a:moveTo>
                    <a:lnTo>
                      <a:pt x="308032" y="392141"/>
                    </a:lnTo>
                    <a:cubicBezTo>
                      <a:pt x="296289" y="337942"/>
                      <a:pt x="264673" y="289162"/>
                      <a:pt x="214990" y="257546"/>
                    </a:cubicBezTo>
                    <a:lnTo>
                      <a:pt x="162598" y="223219"/>
                    </a:lnTo>
                    <a:cubicBezTo>
                      <a:pt x="141822" y="208766"/>
                      <a:pt x="112915" y="211477"/>
                      <a:pt x="95752" y="228640"/>
                    </a:cubicBezTo>
                    <a:lnTo>
                      <a:pt x="95752" y="49782"/>
                    </a:lnTo>
                    <a:cubicBezTo>
                      <a:pt x="95752" y="27199"/>
                      <a:pt x="78589" y="6422"/>
                      <a:pt x="57813" y="1002"/>
                    </a:cubicBezTo>
                    <a:cubicBezTo>
                      <a:pt x="43359" y="-1707"/>
                      <a:pt x="28906" y="1002"/>
                      <a:pt x="17163" y="10035"/>
                    </a:cubicBezTo>
                    <a:cubicBezTo>
                      <a:pt x="5420" y="19069"/>
                      <a:pt x="0" y="32619"/>
                      <a:pt x="0" y="47071"/>
                    </a:cubicBezTo>
                    <a:lnTo>
                      <a:pt x="0" y="273806"/>
                    </a:lnTo>
                    <a:cubicBezTo>
                      <a:pt x="0" y="302712"/>
                      <a:pt x="9033" y="331618"/>
                      <a:pt x="26197" y="356911"/>
                    </a:cubicBezTo>
                    <a:lnTo>
                      <a:pt x="52393" y="393947"/>
                    </a:lnTo>
                    <a:cubicBezTo>
                      <a:pt x="55102" y="396658"/>
                      <a:pt x="61426" y="399367"/>
                      <a:pt x="64136" y="399367"/>
                    </a:cubicBezTo>
                    <a:cubicBezTo>
                      <a:pt x="66846" y="399367"/>
                      <a:pt x="69556" y="399367"/>
                      <a:pt x="73169" y="396658"/>
                    </a:cubicBezTo>
                    <a:cubicBezTo>
                      <a:pt x="78589" y="391238"/>
                      <a:pt x="82202" y="382205"/>
                      <a:pt x="75879" y="376784"/>
                    </a:cubicBezTo>
                    <a:lnTo>
                      <a:pt x="49683" y="339748"/>
                    </a:lnTo>
                    <a:cubicBezTo>
                      <a:pt x="35230" y="319875"/>
                      <a:pt x="28906" y="296389"/>
                      <a:pt x="28906" y="273806"/>
                    </a:cubicBezTo>
                    <a:lnTo>
                      <a:pt x="28906" y="47071"/>
                    </a:lnTo>
                    <a:cubicBezTo>
                      <a:pt x="28906" y="41652"/>
                      <a:pt x="31616" y="35329"/>
                      <a:pt x="37940" y="32619"/>
                    </a:cubicBezTo>
                    <a:cubicBezTo>
                      <a:pt x="43359" y="29909"/>
                      <a:pt x="49683" y="27199"/>
                      <a:pt x="55102" y="29909"/>
                    </a:cubicBezTo>
                    <a:cubicBezTo>
                      <a:pt x="64136" y="32619"/>
                      <a:pt x="69556" y="38942"/>
                      <a:pt x="69556" y="49782"/>
                    </a:cubicBezTo>
                    <a:lnTo>
                      <a:pt x="69556" y="230446"/>
                    </a:lnTo>
                    <a:cubicBezTo>
                      <a:pt x="69556" y="256643"/>
                      <a:pt x="78589" y="279226"/>
                      <a:pt x="95752" y="299098"/>
                    </a:cubicBezTo>
                    <a:lnTo>
                      <a:pt x="98462" y="301809"/>
                    </a:lnTo>
                    <a:cubicBezTo>
                      <a:pt x="107495" y="313551"/>
                      <a:pt x="119239" y="324392"/>
                      <a:pt x="130079" y="336134"/>
                    </a:cubicBezTo>
                    <a:lnTo>
                      <a:pt x="144531" y="353298"/>
                    </a:lnTo>
                    <a:cubicBezTo>
                      <a:pt x="158984" y="367751"/>
                      <a:pt x="168018" y="375881"/>
                      <a:pt x="168018" y="375881"/>
                    </a:cubicBezTo>
                    <a:cubicBezTo>
                      <a:pt x="173438" y="381300"/>
                      <a:pt x="182471" y="381300"/>
                      <a:pt x="188794" y="375881"/>
                    </a:cubicBezTo>
                    <a:cubicBezTo>
                      <a:pt x="194214" y="370461"/>
                      <a:pt x="194214" y="361428"/>
                      <a:pt x="188794" y="356008"/>
                    </a:cubicBezTo>
                    <a:cubicBezTo>
                      <a:pt x="188794" y="356008"/>
                      <a:pt x="171631" y="338845"/>
                      <a:pt x="150855" y="315359"/>
                    </a:cubicBezTo>
                    <a:lnTo>
                      <a:pt x="115625" y="281032"/>
                    </a:lnTo>
                    <a:cubicBezTo>
                      <a:pt x="106592" y="271999"/>
                      <a:pt x="106592" y="258449"/>
                      <a:pt x="115625" y="249416"/>
                    </a:cubicBezTo>
                    <a:cubicBezTo>
                      <a:pt x="124658" y="240382"/>
                      <a:pt x="136401" y="240382"/>
                      <a:pt x="144531" y="246706"/>
                    </a:cubicBezTo>
                    <a:lnTo>
                      <a:pt x="196924" y="281032"/>
                    </a:lnTo>
                    <a:cubicBezTo>
                      <a:pt x="237573" y="309939"/>
                      <a:pt x="266480" y="349684"/>
                      <a:pt x="278223" y="398464"/>
                    </a:cubicBezTo>
                    <a:lnTo>
                      <a:pt x="301710" y="513186"/>
                    </a:lnTo>
                    <a:cubicBezTo>
                      <a:pt x="304419" y="518606"/>
                      <a:pt x="310743" y="524929"/>
                      <a:pt x="316163" y="524929"/>
                    </a:cubicBezTo>
                    <a:lnTo>
                      <a:pt x="318872" y="524929"/>
                    </a:lnTo>
                    <a:cubicBezTo>
                      <a:pt x="328809" y="521315"/>
                      <a:pt x="334229" y="512282"/>
                      <a:pt x="331519" y="506862"/>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99" name="Freeform 98">
                <a:extLst>
                  <a:ext uri="{FF2B5EF4-FFF2-40B4-BE49-F238E27FC236}">
                    <a16:creationId xmlns:a16="http://schemas.microsoft.com/office/drawing/2014/main" id="{902B62D6-470E-480C-1455-BD8DF5C1D32E}"/>
                  </a:ext>
                </a:extLst>
              </p:cNvPr>
              <p:cNvSpPr/>
              <p:nvPr/>
            </p:nvSpPr>
            <p:spPr>
              <a:xfrm>
                <a:off x="7272067" y="6011466"/>
                <a:ext cx="31338" cy="31602"/>
              </a:xfrm>
              <a:custGeom>
                <a:avLst/>
                <a:gdLst>
                  <a:gd name="connsiteX0" fmla="*/ 27988 w 31338"/>
                  <a:gd name="connsiteY0" fmla="*/ 6309 h 31602"/>
                  <a:gd name="connsiteX1" fmla="*/ 27988 w 31338"/>
                  <a:gd name="connsiteY1" fmla="*/ 6309 h 31602"/>
                  <a:gd name="connsiteX2" fmla="*/ 6309 w 31338"/>
                  <a:gd name="connsiteY2" fmla="*/ 3599 h 31602"/>
                  <a:gd name="connsiteX3" fmla="*/ 3599 w 31338"/>
                  <a:gd name="connsiteY3" fmla="*/ 25279 h 31602"/>
                  <a:gd name="connsiteX4" fmla="*/ 16245 w 31338"/>
                  <a:gd name="connsiteY4" fmla="*/ 31602 h 31602"/>
                  <a:gd name="connsiteX5" fmla="*/ 25278 w 31338"/>
                  <a:gd name="connsiteY5" fmla="*/ 28892 h 31602"/>
                  <a:gd name="connsiteX6" fmla="*/ 27988 w 31338"/>
                  <a:gd name="connsiteY6" fmla="*/ 6309 h 31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338" h="31602">
                    <a:moveTo>
                      <a:pt x="27988" y="6309"/>
                    </a:moveTo>
                    <a:lnTo>
                      <a:pt x="27988" y="6309"/>
                    </a:lnTo>
                    <a:cubicBezTo>
                      <a:pt x="21666" y="-14"/>
                      <a:pt x="12632" y="-2725"/>
                      <a:pt x="6309" y="3599"/>
                    </a:cubicBezTo>
                    <a:cubicBezTo>
                      <a:pt x="-14" y="9922"/>
                      <a:pt x="-2724" y="18955"/>
                      <a:pt x="3599" y="25279"/>
                    </a:cubicBezTo>
                    <a:cubicBezTo>
                      <a:pt x="6309" y="27989"/>
                      <a:pt x="12632" y="31602"/>
                      <a:pt x="16245" y="31602"/>
                    </a:cubicBezTo>
                    <a:cubicBezTo>
                      <a:pt x="18955" y="31602"/>
                      <a:pt x="22569" y="31602"/>
                      <a:pt x="25278" y="28892"/>
                    </a:cubicBezTo>
                    <a:cubicBezTo>
                      <a:pt x="30699" y="22569"/>
                      <a:pt x="34312" y="12633"/>
                      <a:pt x="27988" y="630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00" name="Freeform 99">
                <a:extLst>
                  <a:ext uri="{FF2B5EF4-FFF2-40B4-BE49-F238E27FC236}">
                    <a16:creationId xmlns:a16="http://schemas.microsoft.com/office/drawing/2014/main" id="{FB34EBEA-BDC4-8E67-43AC-B26857DEBA66}"/>
                  </a:ext>
                </a:extLst>
              </p:cNvPr>
              <p:cNvSpPr/>
              <p:nvPr/>
            </p:nvSpPr>
            <p:spPr>
              <a:xfrm>
                <a:off x="7610098" y="5598136"/>
                <a:ext cx="326177" cy="521713"/>
              </a:xfrm>
              <a:custGeom>
                <a:avLst/>
                <a:gdLst>
                  <a:gd name="connsiteX0" fmla="*/ 308732 w 326177"/>
                  <a:gd name="connsiteY0" fmla="*/ 9531 h 521713"/>
                  <a:gd name="connsiteX1" fmla="*/ 268987 w 326177"/>
                  <a:gd name="connsiteY1" fmla="*/ 1401 h 521713"/>
                  <a:gd name="connsiteX2" fmla="*/ 231950 w 326177"/>
                  <a:gd name="connsiteY2" fmla="*/ 50180 h 521713"/>
                  <a:gd name="connsiteX3" fmla="*/ 231950 w 326177"/>
                  <a:gd name="connsiteY3" fmla="*/ 227231 h 521713"/>
                  <a:gd name="connsiteX4" fmla="*/ 166008 w 326177"/>
                  <a:gd name="connsiteY4" fmla="*/ 221811 h 521713"/>
                  <a:gd name="connsiteX5" fmla="*/ 114518 w 326177"/>
                  <a:gd name="connsiteY5" fmla="*/ 256137 h 521713"/>
                  <a:gd name="connsiteX6" fmla="*/ 23283 w 326177"/>
                  <a:gd name="connsiteY6" fmla="*/ 390732 h 521713"/>
                  <a:gd name="connsiteX7" fmla="*/ 700 w 326177"/>
                  <a:gd name="connsiteY7" fmla="*/ 504550 h 521713"/>
                  <a:gd name="connsiteX8" fmla="*/ 12443 w 326177"/>
                  <a:gd name="connsiteY8" fmla="*/ 521714 h 521713"/>
                  <a:gd name="connsiteX9" fmla="*/ 15153 w 326177"/>
                  <a:gd name="connsiteY9" fmla="*/ 521714 h 521713"/>
                  <a:gd name="connsiteX10" fmla="*/ 29606 w 326177"/>
                  <a:gd name="connsiteY10" fmla="*/ 509970 h 521713"/>
                  <a:gd name="connsiteX11" fmla="*/ 52189 w 326177"/>
                  <a:gd name="connsiteY11" fmla="*/ 396152 h 521713"/>
                  <a:gd name="connsiteX12" fmla="*/ 131682 w 326177"/>
                  <a:gd name="connsiteY12" fmla="*/ 278720 h 521713"/>
                  <a:gd name="connsiteX13" fmla="*/ 183171 w 326177"/>
                  <a:gd name="connsiteY13" fmla="*/ 244394 h 521713"/>
                  <a:gd name="connsiteX14" fmla="*/ 212077 w 326177"/>
                  <a:gd name="connsiteY14" fmla="*/ 247104 h 521713"/>
                  <a:gd name="connsiteX15" fmla="*/ 212077 w 326177"/>
                  <a:gd name="connsiteY15" fmla="*/ 278720 h 521713"/>
                  <a:gd name="connsiteX16" fmla="*/ 140715 w 326177"/>
                  <a:gd name="connsiteY16" fmla="*/ 352793 h 521713"/>
                  <a:gd name="connsiteX17" fmla="*/ 140715 w 326177"/>
                  <a:gd name="connsiteY17" fmla="*/ 372666 h 521713"/>
                  <a:gd name="connsiteX18" fmla="*/ 160588 w 326177"/>
                  <a:gd name="connsiteY18" fmla="*/ 372666 h 521713"/>
                  <a:gd name="connsiteX19" fmla="*/ 229240 w 326177"/>
                  <a:gd name="connsiteY19" fmla="*/ 298594 h 521713"/>
                  <a:gd name="connsiteX20" fmla="*/ 231950 w 326177"/>
                  <a:gd name="connsiteY20" fmla="*/ 295883 h 521713"/>
                  <a:gd name="connsiteX21" fmla="*/ 257243 w 326177"/>
                  <a:gd name="connsiteY21" fmla="*/ 227231 h 521713"/>
                  <a:gd name="connsiteX22" fmla="*/ 257243 w 326177"/>
                  <a:gd name="connsiteY22" fmla="*/ 47470 h 521713"/>
                  <a:gd name="connsiteX23" fmla="*/ 271696 w 326177"/>
                  <a:gd name="connsiteY23" fmla="*/ 27597 h 521713"/>
                  <a:gd name="connsiteX24" fmla="*/ 288860 w 326177"/>
                  <a:gd name="connsiteY24" fmla="*/ 30307 h 521713"/>
                  <a:gd name="connsiteX25" fmla="*/ 296989 w 326177"/>
                  <a:gd name="connsiteY25" fmla="*/ 44759 h 521713"/>
                  <a:gd name="connsiteX26" fmla="*/ 296989 w 326177"/>
                  <a:gd name="connsiteY26" fmla="*/ 270590 h 521713"/>
                  <a:gd name="connsiteX27" fmla="*/ 277116 w 326177"/>
                  <a:gd name="connsiteY27" fmla="*/ 336533 h 521713"/>
                  <a:gd name="connsiteX28" fmla="*/ 166008 w 326177"/>
                  <a:gd name="connsiteY28" fmla="*/ 491001 h 521713"/>
                  <a:gd name="connsiteX29" fmla="*/ 168718 w 326177"/>
                  <a:gd name="connsiteY29" fmla="*/ 510874 h 521713"/>
                  <a:gd name="connsiteX30" fmla="*/ 176848 w 326177"/>
                  <a:gd name="connsiteY30" fmla="*/ 513584 h 521713"/>
                  <a:gd name="connsiteX31" fmla="*/ 188591 w 326177"/>
                  <a:gd name="connsiteY31" fmla="*/ 508164 h 521713"/>
                  <a:gd name="connsiteX32" fmla="*/ 299699 w 326177"/>
                  <a:gd name="connsiteY32" fmla="*/ 353696 h 521713"/>
                  <a:gd name="connsiteX33" fmla="*/ 324993 w 326177"/>
                  <a:gd name="connsiteY33" fmla="*/ 270590 h 521713"/>
                  <a:gd name="connsiteX34" fmla="*/ 324993 w 326177"/>
                  <a:gd name="connsiteY34" fmla="*/ 44759 h 521713"/>
                  <a:gd name="connsiteX35" fmla="*/ 308732 w 326177"/>
                  <a:gd name="connsiteY35" fmla="*/ 9531 h 521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26177" h="521713">
                    <a:moveTo>
                      <a:pt x="308732" y="9531"/>
                    </a:moveTo>
                    <a:cubicBezTo>
                      <a:pt x="296989" y="1401"/>
                      <a:pt x="283439" y="-2213"/>
                      <a:pt x="268987" y="1401"/>
                    </a:cubicBezTo>
                    <a:cubicBezTo>
                      <a:pt x="246404" y="6820"/>
                      <a:pt x="231950" y="26693"/>
                      <a:pt x="231950" y="50180"/>
                    </a:cubicBezTo>
                    <a:lnTo>
                      <a:pt x="231950" y="227231"/>
                    </a:lnTo>
                    <a:cubicBezTo>
                      <a:pt x="214787" y="210068"/>
                      <a:pt x="186784" y="207357"/>
                      <a:pt x="166008" y="221811"/>
                    </a:cubicBezTo>
                    <a:lnTo>
                      <a:pt x="114518" y="256137"/>
                    </a:lnTo>
                    <a:cubicBezTo>
                      <a:pt x="69352" y="287753"/>
                      <a:pt x="35026" y="335630"/>
                      <a:pt x="23283" y="390732"/>
                    </a:cubicBezTo>
                    <a:lnTo>
                      <a:pt x="700" y="504550"/>
                    </a:lnTo>
                    <a:cubicBezTo>
                      <a:pt x="-2010" y="512680"/>
                      <a:pt x="3410" y="519003"/>
                      <a:pt x="12443" y="521714"/>
                    </a:cubicBezTo>
                    <a:lnTo>
                      <a:pt x="15153" y="521714"/>
                    </a:lnTo>
                    <a:cubicBezTo>
                      <a:pt x="20573" y="521714"/>
                      <a:pt x="26897" y="516294"/>
                      <a:pt x="29606" y="509970"/>
                    </a:cubicBezTo>
                    <a:lnTo>
                      <a:pt x="52189" y="396152"/>
                    </a:lnTo>
                    <a:cubicBezTo>
                      <a:pt x="63932" y="347372"/>
                      <a:pt x="89225" y="307627"/>
                      <a:pt x="131682" y="278720"/>
                    </a:cubicBezTo>
                    <a:lnTo>
                      <a:pt x="183171" y="244394"/>
                    </a:lnTo>
                    <a:cubicBezTo>
                      <a:pt x="191301" y="238974"/>
                      <a:pt x="205754" y="238974"/>
                      <a:pt x="212077" y="247104"/>
                    </a:cubicBezTo>
                    <a:cubicBezTo>
                      <a:pt x="220207" y="255234"/>
                      <a:pt x="220207" y="269687"/>
                      <a:pt x="212077" y="278720"/>
                    </a:cubicBezTo>
                    <a:lnTo>
                      <a:pt x="140715" y="352793"/>
                    </a:lnTo>
                    <a:cubicBezTo>
                      <a:pt x="135295" y="358213"/>
                      <a:pt x="135295" y="367246"/>
                      <a:pt x="140715" y="372666"/>
                    </a:cubicBezTo>
                    <a:cubicBezTo>
                      <a:pt x="146135" y="378085"/>
                      <a:pt x="155168" y="378085"/>
                      <a:pt x="160588" y="372666"/>
                    </a:cubicBezTo>
                    <a:cubicBezTo>
                      <a:pt x="160588" y="372666"/>
                      <a:pt x="220207" y="309433"/>
                      <a:pt x="229240" y="298594"/>
                    </a:cubicBezTo>
                    <a:lnTo>
                      <a:pt x="231950" y="295883"/>
                    </a:lnTo>
                    <a:cubicBezTo>
                      <a:pt x="249113" y="276011"/>
                      <a:pt x="257243" y="253428"/>
                      <a:pt x="257243" y="227231"/>
                    </a:cubicBezTo>
                    <a:lnTo>
                      <a:pt x="257243" y="47470"/>
                    </a:lnTo>
                    <a:cubicBezTo>
                      <a:pt x="257243" y="39340"/>
                      <a:pt x="262663" y="30307"/>
                      <a:pt x="271696" y="27597"/>
                    </a:cubicBezTo>
                    <a:cubicBezTo>
                      <a:pt x="277116" y="27597"/>
                      <a:pt x="283439" y="27597"/>
                      <a:pt x="288860" y="30307"/>
                    </a:cubicBezTo>
                    <a:cubicBezTo>
                      <a:pt x="294279" y="33017"/>
                      <a:pt x="296989" y="38437"/>
                      <a:pt x="296989" y="44759"/>
                    </a:cubicBezTo>
                    <a:lnTo>
                      <a:pt x="296989" y="270590"/>
                    </a:lnTo>
                    <a:cubicBezTo>
                      <a:pt x="296989" y="293173"/>
                      <a:pt x="288860" y="316660"/>
                      <a:pt x="277116" y="336533"/>
                    </a:cubicBezTo>
                    <a:lnTo>
                      <a:pt x="166008" y="491001"/>
                    </a:lnTo>
                    <a:cubicBezTo>
                      <a:pt x="160588" y="496420"/>
                      <a:pt x="163298" y="505453"/>
                      <a:pt x="168718" y="510874"/>
                    </a:cubicBezTo>
                    <a:cubicBezTo>
                      <a:pt x="171428" y="513584"/>
                      <a:pt x="174138" y="513584"/>
                      <a:pt x="176848" y="513584"/>
                    </a:cubicBezTo>
                    <a:cubicBezTo>
                      <a:pt x="182267" y="513584"/>
                      <a:pt x="184978" y="510874"/>
                      <a:pt x="188591" y="508164"/>
                    </a:cubicBezTo>
                    <a:lnTo>
                      <a:pt x="299699" y="353696"/>
                    </a:lnTo>
                    <a:cubicBezTo>
                      <a:pt x="316862" y="331113"/>
                      <a:pt x="324993" y="302206"/>
                      <a:pt x="324993" y="270590"/>
                    </a:cubicBezTo>
                    <a:lnTo>
                      <a:pt x="324993" y="44759"/>
                    </a:lnTo>
                    <a:cubicBezTo>
                      <a:pt x="329509" y="32114"/>
                      <a:pt x="320476" y="17660"/>
                      <a:pt x="308732" y="9531"/>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01" name="Freeform 100">
                <a:extLst>
                  <a:ext uri="{FF2B5EF4-FFF2-40B4-BE49-F238E27FC236}">
                    <a16:creationId xmlns:a16="http://schemas.microsoft.com/office/drawing/2014/main" id="{4D9E60A2-3E71-A0E6-E302-09E1ECDA6013}"/>
                  </a:ext>
                </a:extLst>
              </p:cNvPr>
              <p:cNvSpPr/>
              <p:nvPr/>
            </p:nvSpPr>
            <p:spPr>
              <a:xfrm>
                <a:off x="7328058" y="5441456"/>
                <a:ext cx="477856" cy="383008"/>
              </a:xfrm>
              <a:custGeom>
                <a:avLst/>
                <a:gdLst>
                  <a:gd name="connsiteX0" fmla="*/ 448047 w 477856"/>
                  <a:gd name="connsiteY0" fmla="*/ 284546 h 383008"/>
                  <a:gd name="connsiteX1" fmla="*/ 387525 w 477856"/>
                  <a:gd name="connsiteY1" fmla="*/ 284546 h 383008"/>
                  <a:gd name="connsiteX2" fmla="*/ 324292 w 477856"/>
                  <a:gd name="connsiteY2" fmla="*/ 233056 h 383008"/>
                  <a:gd name="connsiteX3" fmla="*/ 315259 w 477856"/>
                  <a:gd name="connsiteY3" fmla="*/ 230347 h 383008"/>
                  <a:gd name="connsiteX4" fmla="*/ 337842 w 477856"/>
                  <a:gd name="connsiteY4" fmla="*/ 224927 h 383008"/>
                  <a:gd name="connsiteX5" fmla="*/ 343262 w 477856"/>
                  <a:gd name="connsiteY5" fmla="*/ 222217 h 383008"/>
                  <a:gd name="connsiteX6" fmla="*/ 348682 w 477856"/>
                  <a:gd name="connsiteY6" fmla="*/ 210473 h 383008"/>
                  <a:gd name="connsiteX7" fmla="*/ 348682 w 477856"/>
                  <a:gd name="connsiteY7" fmla="*/ 205054 h 383008"/>
                  <a:gd name="connsiteX8" fmla="*/ 357715 w 477856"/>
                  <a:gd name="connsiteY8" fmla="*/ 205054 h 383008"/>
                  <a:gd name="connsiteX9" fmla="*/ 366748 w 477856"/>
                  <a:gd name="connsiteY9" fmla="*/ 205054 h 383008"/>
                  <a:gd name="connsiteX10" fmla="*/ 366748 w 477856"/>
                  <a:gd name="connsiteY10" fmla="*/ 210473 h 383008"/>
                  <a:gd name="connsiteX11" fmla="*/ 378491 w 477856"/>
                  <a:gd name="connsiteY11" fmla="*/ 224927 h 383008"/>
                  <a:gd name="connsiteX12" fmla="*/ 415528 w 477856"/>
                  <a:gd name="connsiteY12" fmla="*/ 233056 h 383008"/>
                  <a:gd name="connsiteX13" fmla="*/ 447144 w 477856"/>
                  <a:gd name="connsiteY13" fmla="*/ 270093 h 383008"/>
                  <a:gd name="connsiteX14" fmla="*/ 447144 w 477856"/>
                  <a:gd name="connsiteY14" fmla="*/ 284546 h 383008"/>
                  <a:gd name="connsiteX15" fmla="*/ 284546 w 477856"/>
                  <a:gd name="connsiteY15" fmla="*/ 207764 h 383008"/>
                  <a:gd name="connsiteX16" fmla="*/ 284546 w 477856"/>
                  <a:gd name="connsiteY16" fmla="*/ 207764 h 383008"/>
                  <a:gd name="connsiteX17" fmla="*/ 310742 w 477856"/>
                  <a:gd name="connsiteY17" fmla="*/ 182471 h 383008"/>
                  <a:gd name="connsiteX18" fmla="*/ 322486 w 477856"/>
                  <a:gd name="connsiteY18" fmla="*/ 194214 h 383008"/>
                  <a:gd name="connsiteX19" fmla="*/ 322486 w 477856"/>
                  <a:gd name="connsiteY19" fmla="*/ 199634 h 383008"/>
                  <a:gd name="connsiteX20" fmla="*/ 296289 w 477856"/>
                  <a:gd name="connsiteY20" fmla="*/ 205054 h 383008"/>
                  <a:gd name="connsiteX21" fmla="*/ 284546 w 477856"/>
                  <a:gd name="connsiteY21" fmla="*/ 207764 h 383008"/>
                  <a:gd name="connsiteX22" fmla="*/ 238477 w 477856"/>
                  <a:gd name="connsiteY22" fmla="*/ 193311 h 383008"/>
                  <a:gd name="connsiteX23" fmla="*/ 180664 w 477856"/>
                  <a:gd name="connsiteY23" fmla="*/ 136401 h 383008"/>
                  <a:gd name="connsiteX24" fmla="*/ 180664 w 477856"/>
                  <a:gd name="connsiteY24" fmla="*/ 121948 h 383008"/>
                  <a:gd name="connsiteX25" fmla="*/ 200537 w 477856"/>
                  <a:gd name="connsiteY25" fmla="*/ 121948 h 383008"/>
                  <a:gd name="connsiteX26" fmla="*/ 263770 w 477856"/>
                  <a:gd name="connsiteY26" fmla="*/ 99365 h 383008"/>
                  <a:gd name="connsiteX27" fmla="*/ 295386 w 477856"/>
                  <a:gd name="connsiteY27" fmla="*/ 116529 h 383008"/>
                  <a:gd name="connsiteX28" fmla="*/ 295386 w 477856"/>
                  <a:gd name="connsiteY28" fmla="*/ 139112 h 383008"/>
                  <a:gd name="connsiteX29" fmla="*/ 238477 w 477856"/>
                  <a:gd name="connsiteY29" fmla="*/ 193311 h 383008"/>
                  <a:gd name="connsiteX30" fmla="*/ 255640 w 477856"/>
                  <a:gd name="connsiteY30" fmla="*/ 230347 h 383008"/>
                  <a:gd name="connsiteX31" fmla="*/ 238477 w 477856"/>
                  <a:gd name="connsiteY31" fmla="*/ 270093 h 383008"/>
                  <a:gd name="connsiteX32" fmla="*/ 221314 w 477856"/>
                  <a:gd name="connsiteY32" fmla="*/ 230347 h 383008"/>
                  <a:gd name="connsiteX33" fmla="*/ 221314 w 477856"/>
                  <a:gd name="connsiteY33" fmla="*/ 218603 h 383008"/>
                  <a:gd name="connsiteX34" fmla="*/ 238477 w 477856"/>
                  <a:gd name="connsiteY34" fmla="*/ 221314 h 383008"/>
                  <a:gd name="connsiteX35" fmla="*/ 255640 w 477856"/>
                  <a:gd name="connsiteY35" fmla="*/ 218603 h 383008"/>
                  <a:gd name="connsiteX36" fmla="*/ 255640 w 477856"/>
                  <a:gd name="connsiteY36" fmla="*/ 230347 h 383008"/>
                  <a:gd name="connsiteX37" fmla="*/ 193310 w 477856"/>
                  <a:gd name="connsiteY37" fmla="*/ 207764 h 383008"/>
                  <a:gd name="connsiteX38" fmla="*/ 181567 w 477856"/>
                  <a:gd name="connsiteY38" fmla="*/ 205054 h 383008"/>
                  <a:gd name="connsiteX39" fmla="*/ 155371 w 477856"/>
                  <a:gd name="connsiteY39" fmla="*/ 199634 h 383008"/>
                  <a:gd name="connsiteX40" fmla="*/ 155371 w 477856"/>
                  <a:gd name="connsiteY40" fmla="*/ 194214 h 383008"/>
                  <a:gd name="connsiteX41" fmla="*/ 167114 w 477856"/>
                  <a:gd name="connsiteY41" fmla="*/ 182471 h 383008"/>
                  <a:gd name="connsiteX42" fmla="*/ 193310 w 477856"/>
                  <a:gd name="connsiteY42" fmla="*/ 207764 h 383008"/>
                  <a:gd name="connsiteX43" fmla="*/ 149951 w 477856"/>
                  <a:gd name="connsiteY43" fmla="*/ 230347 h 383008"/>
                  <a:gd name="connsiteX44" fmla="*/ 86719 w 477856"/>
                  <a:gd name="connsiteY44" fmla="*/ 281836 h 383008"/>
                  <a:gd name="connsiteX45" fmla="*/ 26196 w 477856"/>
                  <a:gd name="connsiteY45" fmla="*/ 281836 h 383008"/>
                  <a:gd name="connsiteX46" fmla="*/ 26196 w 477856"/>
                  <a:gd name="connsiteY46" fmla="*/ 270093 h 383008"/>
                  <a:gd name="connsiteX47" fmla="*/ 57812 w 477856"/>
                  <a:gd name="connsiteY47" fmla="*/ 233056 h 383008"/>
                  <a:gd name="connsiteX48" fmla="*/ 94849 w 477856"/>
                  <a:gd name="connsiteY48" fmla="*/ 224927 h 383008"/>
                  <a:gd name="connsiteX49" fmla="*/ 106592 w 477856"/>
                  <a:gd name="connsiteY49" fmla="*/ 210473 h 383008"/>
                  <a:gd name="connsiteX50" fmla="*/ 106592 w 477856"/>
                  <a:gd name="connsiteY50" fmla="*/ 205054 h 383008"/>
                  <a:gd name="connsiteX51" fmla="*/ 115625 w 477856"/>
                  <a:gd name="connsiteY51" fmla="*/ 205054 h 383008"/>
                  <a:gd name="connsiteX52" fmla="*/ 124658 w 477856"/>
                  <a:gd name="connsiteY52" fmla="*/ 205054 h 383008"/>
                  <a:gd name="connsiteX53" fmla="*/ 124658 w 477856"/>
                  <a:gd name="connsiteY53" fmla="*/ 207764 h 383008"/>
                  <a:gd name="connsiteX54" fmla="*/ 130078 w 477856"/>
                  <a:gd name="connsiteY54" fmla="*/ 219506 h 383008"/>
                  <a:gd name="connsiteX55" fmla="*/ 135498 w 477856"/>
                  <a:gd name="connsiteY55" fmla="*/ 222217 h 383008"/>
                  <a:gd name="connsiteX56" fmla="*/ 158081 w 477856"/>
                  <a:gd name="connsiteY56" fmla="*/ 227637 h 383008"/>
                  <a:gd name="connsiteX57" fmla="*/ 149951 w 477856"/>
                  <a:gd name="connsiteY57" fmla="*/ 230347 h 383008"/>
                  <a:gd name="connsiteX58" fmla="*/ 81299 w 477856"/>
                  <a:gd name="connsiteY58" fmla="*/ 133691 h 383008"/>
                  <a:gd name="connsiteX59" fmla="*/ 101172 w 477856"/>
                  <a:gd name="connsiteY59" fmla="*/ 133691 h 383008"/>
                  <a:gd name="connsiteX60" fmla="*/ 152661 w 477856"/>
                  <a:gd name="connsiteY60" fmla="*/ 121948 h 383008"/>
                  <a:gd name="connsiteX61" fmla="*/ 152661 w 477856"/>
                  <a:gd name="connsiteY61" fmla="*/ 139112 h 383008"/>
                  <a:gd name="connsiteX62" fmla="*/ 115625 w 477856"/>
                  <a:gd name="connsiteY62" fmla="*/ 176148 h 383008"/>
                  <a:gd name="connsiteX63" fmla="*/ 78589 w 477856"/>
                  <a:gd name="connsiteY63" fmla="*/ 139112 h 383008"/>
                  <a:gd name="connsiteX64" fmla="*/ 78589 w 477856"/>
                  <a:gd name="connsiteY64" fmla="*/ 133691 h 383008"/>
                  <a:gd name="connsiteX65" fmla="*/ 81299 w 477856"/>
                  <a:gd name="connsiteY65" fmla="*/ 133691 h 383008"/>
                  <a:gd name="connsiteX66" fmla="*/ 115625 w 477856"/>
                  <a:gd name="connsiteY66" fmla="*/ 70458 h 383008"/>
                  <a:gd name="connsiteX67" fmla="*/ 149951 w 477856"/>
                  <a:gd name="connsiteY67" fmla="*/ 93041 h 383008"/>
                  <a:gd name="connsiteX68" fmla="*/ 101172 w 477856"/>
                  <a:gd name="connsiteY68" fmla="*/ 104785 h 383008"/>
                  <a:gd name="connsiteX69" fmla="*/ 81299 w 477856"/>
                  <a:gd name="connsiteY69" fmla="*/ 104785 h 383008"/>
                  <a:gd name="connsiteX70" fmla="*/ 115625 w 477856"/>
                  <a:gd name="connsiteY70" fmla="*/ 70458 h 383008"/>
                  <a:gd name="connsiteX71" fmla="*/ 181567 w 477856"/>
                  <a:gd name="connsiteY71" fmla="*/ 87622 h 383008"/>
                  <a:gd name="connsiteX72" fmla="*/ 181567 w 477856"/>
                  <a:gd name="connsiteY72" fmla="*/ 87622 h 383008"/>
                  <a:gd name="connsiteX73" fmla="*/ 239380 w 477856"/>
                  <a:gd name="connsiteY73" fmla="*/ 30713 h 383008"/>
                  <a:gd name="connsiteX74" fmla="*/ 293579 w 477856"/>
                  <a:gd name="connsiteY74" fmla="*/ 79492 h 383008"/>
                  <a:gd name="connsiteX75" fmla="*/ 267383 w 477856"/>
                  <a:gd name="connsiteY75" fmla="*/ 65039 h 383008"/>
                  <a:gd name="connsiteX76" fmla="*/ 247510 w 477856"/>
                  <a:gd name="connsiteY76" fmla="*/ 67749 h 383008"/>
                  <a:gd name="connsiteX77" fmla="*/ 198731 w 477856"/>
                  <a:gd name="connsiteY77" fmla="*/ 90332 h 383008"/>
                  <a:gd name="connsiteX78" fmla="*/ 181567 w 477856"/>
                  <a:gd name="connsiteY78" fmla="*/ 87622 h 383008"/>
                  <a:gd name="connsiteX79" fmla="*/ 325196 w 477856"/>
                  <a:gd name="connsiteY79" fmla="*/ 139112 h 383008"/>
                  <a:gd name="connsiteX80" fmla="*/ 325196 w 477856"/>
                  <a:gd name="connsiteY80" fmla="*/ 139112 h 383008"/>
                  <a:gd name="connsiteX81" fmla="*/ 325196 w 477856"/>
                  <a:gd name="connsiteY81" fmla="*/ 124658 h 383008"/>
                  <a:gd name="connsiteX82" fmla="*/ 376685 w 477856"/>
                  <a:gd name="connsiteY82" fmla="*/ 136401 h 383008"/>
                  <a:gd name="connsiteX83" fmla="*/ 396558 w 477856"/>
                  <a:gd name="connsiteY83" fmla="*/ 136401 h 383008"/>
                  <a:gd name="connsiteX84" fmla="*/ 396558 w 477856"/>
                  <a:gd name="connsiteY84" fmla="*/ 141821 h 383008"/>
                  <a:gd name="connsiteX85" fmla="*/ 359522 w 477856"/>
                  <a:gd name="connsiteY85" fmla="*/ 178857 h 383008"/>
                  <a:gd name="connsiteX86" fmla="*/ 325196 w 477856"/>
                  <a:gd name="connsiteY86" fmla="*/ 139112 h 383008"/>
                  <a:gd name="connsiteX87" fmla="*/ 359522 w 477856"/>
                  <a:gd name="connsiteY87" fmla="*/ 70458 h 383008"/>
                  <a:gd name="connsiteX88" fmla="*/ 396558 w 477856"/>
                  <a:gd name="connsiteY88" fmla="*/ 104785 h 383008"/>
                  <a:gd name="connsiteX89" fmla="*/ 376685 w 477856"/>
                  <a:gd name="connsiteY89" fmla="*/ 104785 h 383008"/>
                  <a:gd name="connsiteX90" fmla="*/ 327906 w 477856"/>
                  <a:gd name="connsiteY90" fmla="*/ 93041 h 383008"/>
                  <a:gd name="connsiteX91" fmla="*/ 359522 w 477856"/>
                  <a:gd name="connsiteY91" fmla="*/ 70458 h 383008"/>
                  <a:gd name="connsiteX92" fmla="*/ 425464 w 477856"/>
                  <a:gd name="connsiteY92" fmla="*/ 205054 h 383008"/>
                  <a:gd name="connsiteX93" fmla="*/ 399268 w 477856"/>
                  <a:gd name="connsiteY93" fmla="*/ 199634 h 383008"/>
                  <a:gd name="connsiteX94" fmla="*/ 399268 w 477856"/>
                  <a:gd name="connsiteY94" fmla="*/ 194214 h 383008"/>
                  <a:gd name="connsiteX95" fmla="*/ 428174 w 477856"/>
                  <a:gd name="connsiteY95" fmla="*/ 140015 h 383008"/>
                  <a:gd name="connsiteX96" fmla="*/ 428174 w 477856"/>
                  <a:gd name="connsiteY96" fmla="*/ 105688 h 383008"/>
                  <a:gd name="connsiteX97" fmla="*/ 362232 w 477856"/>
                  <a:gd name="connsiteY97" fmla="*/ 39746 h 383008"/>
                  <a:gd name="connsiteX98" fmla="*/ 318872 w 477856"/>
                  <a:gd name="connsiteY98" fmla="*/ 54199 h 383008"/>
                  <a:gd name="connsiteX99" fmla="*/ 238477 w 477856"/>
                  <a:gd name="connsiteY99" fmla="*/ 0 h 383008"/>
                  <a:gd name="connsiteX100" fmla="*/ 158081 w 477856"/>
                  <a:gd name="connsiteY100" fmla="*/ 54199 h 383008"/>
                  <a:gd name="connsiteX101" fmla="*/ 114722 w 477856"/>
                  <a:gd name="connsiteY101" fmla="*/ 37036 h 383008"/>
                  <a:gd name="connsiteX102" fmla="*/ 48779 w 477856"/>
                  <a:gd name="connsiteY102" fmla="*/ 102979 h 383008"/>
                  <a:gd name="connsiteX103" fmla="*/ 48779 w 477856"/>
                  <a:gd name="connsiteY103" fmla="*/ 105688 h 383008"/>
                  <a:gd name="connsiteX104" fmla="*/ 48779 w 477856"/>
                  <a:gd name="connsiteY104" fmla="*/ 137304 h 383008"/>
                  <a:gd name="connsiteX105" fmla="*/ 77685 w 477856"/>
                  <a:gd name="connsiteY105" fmla="*/ 191504 h 383008"/>
                  <a:gd name="connsiteX106" fmla="*/ 77685 w 477856"/>
                  <a:gd name="connsiteY106" fmla="*/ 196923 h 383008"/>
                  <a:gd name="connsiteX107" fmla="*/ 51489 w 477856"/>
                  <a:gd name="connsiteY107" fmla="*/ 202344 h 383008"/>
                  <a:gd name="connsiteX108" fmla="*/ 0 w 477856"/>
                  <a:gd name="connsiteY108" fmla="*/ 268286 h 383008"/>
                  <a:gd name="connsiteX109" fmla="*/ 0 w 477856"/>
                  <a:gd name="connsiteY109" fmla="*/ 297193 h 383008"/>
                  <a:gd name="connsiteX110" fmla="*/ 14453 w 477856"/>
                  <a:gd name="connsiteY110" fmla="*/ 311646 h 383008"/>
                  <a:gd name="connsiteX111" fmla="*/ 80395 w 477856"/>
                  <a:gd name="connsiteY111" fmla="*/ 311646 h 383008"/>
                  <a:gd name="connsiteX112" fmla="*/ 80395 w 477856"/>
                  <a:gd name="connsiteY112" fmla="*/ 317066 h 383008"/>
                  <a:gd name="connsiteX113" fmla="*/ 80395 w 477856"/>
                  <a:gd name="connsiteY113" fmla="*/ 368555 h 383008"/>
                  <a:gd name="connsiteX114" fmla="*/ 94849 w 477856"/>
                  <a:gd name="connsiteY114" fmla="*/ 383009 h 383008"/>
                  <a:gd name="connsiteX115" fmla="*/ 184277 w 477856"/>
                  <a:gd name="connsiteY115" fmla="*/ 383009 h 383008"/>
                  <a:gd name="connsiteX116" fmla="*/ 198731 w 477856"/>
                  <a:gd name="connsiteY116" fmla="*/ 368555 h 383008"/>
                  <a:gd name="connsiteX117" fmla="*/ 184277 w 477856"/>
                  <a:gd name="connsiteY117" fmla="*/ 354102 h 383008"/>
                  <a:gd name="connsiteX118" fmla="*/ 169824 w 477856"/>
                  <a:gd name="connsiteY118" fmla="*/ 354102 h 383008"/>
                  <a:gd name="connsiteX119" fmla="*/ 169824 w 477856"/>
                  <a:gd name="connsiteY119" fmla="*/ 322485 h 383008"/>
                  <a:gd name="connsiteX120" fmla="*/ 155371 w 477856"/>
                  <a:gd name="connsiteY120" fmla="*/ 308032 h 383008"/>
                  <a:gd name="connsiteX121" fmla="*/ 140918 w 477856"/>
                  <a:gd name="connsiteY121" fmla="*/ 322485 h 383008"/>
                  <a:gd name="connsiteX122" fmla="*/ 140918 w 477856"/>
                  <a:gd name="connsiteY122" fmla="*/ 354102 h 383008"/>
                  <a:gd name="connsiteX123" fmla="*/ 112012 w 477856"/>
                  <a:gd name="connsiteY123" fmla="*/ 354102 h 383008"/>
                  <a:gd name="connsiteX124" fmla="*/ 112012 w 477856"/>
                  <a:gd name="connsiteY124" fmla="*/ 317066 h 383008"/>
                  <a:gd name="connsiteX125" fmla="*/ 158081 w 477856"/>
                  <a:gd name="connsiteY125" fmla="*/ 257447 h 383008"/>
                  <a:gd name="connsiteX126" fmla="*/ 197827 w 477856"/>
                  <a:gd name="connsiteY126" fmla="*/ 249317 h 383008"/>
                  <a:gd name="connsiteX127" fmla="*/ 224024 w 477856"/>
                  <a:gd name="connsiteY127" fmla="*/ 308936 h 383008"/>
                  <a:gd name="connsiteX128" fmla="*/ 238477 w 477856"/>
                  <a:gd name="connsiteY128" fmla="*/ 317066 h 383008"/>
                  <a:gd name="connsiteX129" fmla="*/ 252930 w 477856"/>
                  <a:gd name="connsiteY129" fmla="*/ 308936 h 383008"/>
                  <a:gd name="connsiteX130" fmla="*/ 279126 w 477856"/>
                  <a:gd name="connsiteY130" fmla="*/ 249317 h 383008"/>
                  <a:gd name="connsiteX131" fmla="*/ 319775 w 477856"/>
                  <a:gd name="connsiteY131" fmla="*/ 257447 h 383008"/>
                  <a:gd name="connsiteX132" fmla="*/ 365845 w 477856"/>
                  <a:gd name="connsiteY132" fmla="*/ 317066 h 383008"/>
                  <a:gd name="connsiteX133" fmla="*/ 365845 w 477856"/>
                  <a:gd name="connsiteY133" fmla="*/ 354102 h 383008"/>
                  <a:gd name="connsiteX134" fmla="*/ 336939 w 477856"/>
                  <a:gd name="connsiteY134" fmla="*/ 354102 h 383008"/>
                  <a:gd name="connsiteX135" fmla="*/ 336939 w 477856"/>
                  <a:gd name="connsiteY135" fmla="*/ 322485 h 383008"/>
                  <a:gd name="connsiteX136" fmla="*/ 322486 w 477856"/>
                  <a:gd name="connsiteY136" fmla="*/ 308032 h 383008"/>
                  <a:gd name="connsiteX137" fmla="*/ 308032 w 477856"/>
                  <a:gd name="connsiteY137" fmla="*/ 322485 h 383008"/>
                  <a:gd name="connsiteX138" fmla="*/ 308032 w 477856"/>
                  <a:gd name="connsiteY138" fmla="*/ 354102 h 383008"/>
                  <a:gd name="connsiteX139" fmla="*/ 290870 w 477856"/>
                  <a:gd name="connsiteY139" fmla="*/ 354102 h 383008"/>
                  <a:gd name="connsiteX140" fmla="*/ 276416 w 477856"/>
                  <a:gd name="connsiteY140" fmla="*/ 368555 h 383008"/>
                  <a:gd name="connsiteX141" fmla="*/ 290870 w 477856"/>
                  <a:gd name="connsiteY141" fmla="*/ 383009 h 383008"/>
                  <a:gd name="connsiteX142" fmla="*/ 380298 w 477856"/>
                  <a:gd name="connsiteY142" fmla="*/ 383009 h 383008"/>
                  <a:gd name="connsiteX143" fmla="*/ 394752 w 477856"/>
                  <a:gd name="connsiteY143" fmla="*/ 368555 h 383008"/>
                  <a:gd name="connsiteX144" fmla="*/ 394752 w 477856"/>
                  <a:gd name="connsiteY144" fmla="*/ 317066 h 383008"/>
                  <a:gd name="connsiteX145" fmla="*/ 394752 w 477856"/>
                  <a:gd name="connsiteY145" fmla="*/ 311646 h 383008"/>
                  <a:gd name="connsiteX146" fmla="*/ 463404 w 477856"/>
                  <a:gd name="connsiteY146" fmla="*/ 311646 h 383008"/>
                  <a:gd name="connsiteX147" fmla="*/ 477857 w 477856"/>
                  <a:gd name="connsiteY147" fmla="*/ 297193 h 383008"/>
                  <a:gd name="connsiteX148" fmla="*/ 477857 w 477856"/>
                  <a:gd name="connsiteY148" fmla="*/ 268286 h 383008"/>
                  <a:gd name="connsiteX149" fmla="*/ 425464 w 477856"/>
                  <a:gd name="connsiteY149" fmla="*/ 205054 h 383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Lst>
                <a:rect l="l" t="t" r="r" b="b"/>
                <a:pathLst>
                  <a:path w="477856" h="383008">
                    <a:moveTo>
                      <a:pt x="448047" y="284546"/>
                    </a:moveTo>
                    <a:lnTo>
                      <a:pt x="387525" y="284546"/>
                    </a:lnTo>
                    <a:cubicBezTo>
                      <a:pt x="375782" y="259253"/>
                      <a:pt x="353198" y="238477"/>
                      <a:pt x="324292" y="233056"/>
                    </a:cubicBezTo>
                    <a:lnTo>
                      <a:pt x="315259" y="230347"/>
                    </a:lnTo>
                    <a:lnTo>
                      <a:pt x="337842" y="224927"/>
                    </a:lnTo>
                    <a:cubicBezTo>
                      <a:pt x="340552" y="224927"/>
                      <a:pt x="340552" y="224927"/>
                      <a:pt x="343262" y="222217"/>
                    </a:cubicBezTo>
                    <a:cubicBezTo>
                      <a:pt x="348682" y="219506"/>
                      <a:pt x="348682" y="214087"/>
                      <a:pt x="348682" y="210473"/>
                    </a:cubicBezTo>
                    <a:lnTo>
                      <a:pt x="348682" y="205054"/>
                    </a:lnTo>
                    <a:cubicBezTo>
                      <a:pt x="351392" y="205054"/>
                      <a:pt x="354102" y="205054"/>
                      <a:pt x="357715" y="205054"/>
                    </a:cubicBezTo>
                    <a:cubicBezTo>
                      <a:pt x="361329" y="205054"/>
                      <a:pt x="363135" y="205054"/>
                      <a:pt x="366748" y="205054"/>
                    </a:cubicBezTo>
                    <a:lnTo>
                      <a:pt x="366748" y="210473"/>
                    </a:lnTo>
                    <a:cubicBezTo>
                      <a:pt x="366748" y="215894"/>
                      <a:pt x="372169" y="222217"/>
                      <a:pt x="378491" y="224927"/>
                    </a:cubicBezTo>
                    <a:lnTo>
                      <a:pt x="415528" y="233056"/>
                    </a:lnTo>
                    <a:cubicBezTo>
                      <a:pt x="432691" y="235767"/>
                      <a:pt x="447144" y="252930"/>
                      <a:pt x="447144" y="270093"/>
                    </a:cubicBezTo>
                    <a:lnTo>
                      <a:pt x="447144" y="284546"/>
                    </a:lnTo>
                    <a:close/>
                    <a:moveTo>
                      <a:pt x="284546" y="207764"/>
                    </a:moveTo>
                    <a:lnTo>
                      <a:pt x="284546" y="207764"/>
                    </a:lnTo>
                    <a:cubicBezTo>
                      <a:pt x="296289" y="199634"/>
                      <a:pt x="304419" y="190601"/>
                      <a:pt x="310742" y="182471"/>
                    </a:cubicBezTo>
                    <a:cubicBezTo>
                      <a:pt x="313453" y="187890"/>
                      <a:pt x="319775" y="190601"/>
                      <a:pt x="322486" y="194214"/>
                    </a:cubicBezTo>
                    <a:lnTo>
                      <a:pt x="322486" y="199634"/>
                    </a:lnTo>
                    <a:lnTo>
                      <a:pt x="296289" y="205054"/>
                    </a:lnTo>
                    <a:cubicBezTo>
                      <a:pt x="293579" y="205054"/>
                      <a:pt x="287256" y="207764"/>
                      <a:pt x="284546" y="207764"/>
                    </a:cubicBezTo>
                    <a:close/>
                    <a:moveTo>
                      <a:pt x="238477" y="193311"/>
                    </a:moveTo>
                    <a:cubicBezTo>
                      <a:pt x="206860" y="193311"/>
                      <a:pt x="180664" y="168018"/>
                      <a:pt x="180664" y="136401"/>
                    </a:cubicBezTo>
                    <a:lnTo>
                      <a:pt x="180664" y="121948"/>
                    </a:lnTo>
                    <a:lnTo>
                      <a:pt x="200537" y="121948"/>
                    </a:lnTo>
                    <a:cubicBezTo>
                      <a:pt x="223121" y="121948"/>
                      <a:pt x="246607" y="113818"/>
                      <a:pt x="263770" y="99365"/>
                    </a:cubicBezTo>
                    <a:lnTo>
                      <a:pt x="295386" y="116529"/>
                    </a:lnTo>
                    <a:lnTo>
                      <a:pt x="295386" y="139112"/>
                    </a:lnTo>
                    <a:cubicBezTo>
                      <a:pt x="293579" y="168018"/>
                      <a:pt x="270093" y="193311"/>
                      <a:pt x="238477" y="193311"/>
                    </a:cubicBezTo>
                    <a:close/>
                    <a:moveTo>
                      <a:pt x="255640" y="230347"/>
                    </a:moveTo>
                    <a:lnTo>
                      <a:pt x="238477" y="270093"/>
                    </a:lnTo>
                    <a:lnTo>
                      <a:pt x="221314" y="230347"/>
                    </a:lnTo>
                    <a:lnTo>
                      <a:pt x="221314" y="218603"/>
                    </a:lnTo>
                    <a:cubicBezTo>
                      <a:pt x="226733" y="218603"/>
                      <a:pt x="233057" y="221314"/>
                      <a:pt x="238477" y="221314"/>
                    </a:cubicBezTo>
                    <a:cubicBezTo>
                      <a:pt x="243897" y="221314"/>
                      <a:pt x="250220" y="221314"/>
                      <a:pt x="255640" y="218603"/>
                    </a:cubicBezTo>
                    <a:lnTo>
                      <a:pt x="255640" y="230347"/>
                    </a:lnTo>
                    <a:close/>
                    <a:moveTo>
                      <a:pt x="193310" y="207764"/>
                    </a:moveTo>
                    <a:cubicBezTo>
                      <a:pt x="190601" y="205054"/>
                      <a:pt x="184277" y="205054"/>
                      <a:pt x="181567" y="205054"/>
                    </a:cubicBezTo>
                    <a:lnTo>
                      <a:pt x="155371" y="199634"/>
                    </a:lnTo>
                    <a:lnTo>
                      <a:pt x="155371" y="194214"/>
                    </a:lnTo>
                    <a:cubicBezTo>
                      <a:pt x="160791" y="191504"/>
                      <a:pt x="164405" y="186084"/>
                      <a:pt x="167114" y="182471"/>
                    </a:cubicBezTo>
                    <a:cubicBezTo>
                      <a:pt x="172534" y="193311"/>
                      <a:pt x="181567" y="202344"/>
                      <a:pt x="193310" y="207764"/>
                    </a:cubicBezTo>
                    <a:close/>
                    <a:moveTo>
                      <a:pt x="149951" y="230347"/>
                    </a:moveTo>
                    <a:cubicBezTo>
                      <a:pt x="121045" y="235767"/>
                      <a:pt x="98462" y="255639"/>
                      <a:pt x="86719" y="281836"/>
                    </a:cubicBezTo>
                    <a:lnTo>
                      <a:pt x="26196" y="281836"/>
                    </a:lnTo>
                    <a:lnTo>
                      <a:pt x="26196" y="270093"/>
                    </a:lnTo>
                    <a:cubicBezTo>
                      <a:pt x="26196" y="252930"/>
                      <a:pt x="37940" y="235767"/>
                      <a:pt x="57812" y="233056"/>
                    </a:cubicBezTo>
                    <a:lnTo>
                      <a:pt x="94849" y="224927"/>
                    </a:lnTo>
                    <a:cubicBezTo>
                      <a:pt x="100268" y="222217"/>
                      <a:pt x="106592" y="216797"/>
                      <a:pt x="106592" y="210473"/>
                    </a:cubicBezTo>
                    <a:lnTo>
                      <a:pt x="106592" y="205054"/>
                    </a:lnTo>
                    <a:cubicBezTo>
                      <a:pt x="109302" y="205054"/>
                      <a:pt x="112012" y="205054"/>
                      <a:pt x="115625" y="205054"/>
                    </a:cubicBezTo>
                    <a:cubicBezTo>
                      <a:pt x="118335" y="205054"/>
                      <a:pt x="121045" y="205054"/>
                      <a:pt x="124658" y="205054"/>
                    </a:cubicBezTo>
                    <a:lnTo>
                      <a:pt x="124658" y="207764"/>
                    </a:lnTo>
                    <a:cubicBezTo>
                      <a:pt x="124658" y="213184"/>
                      <a:pt x="127368" y="215894"/>
                      <a:pt x="130078" y="219506"/>
                    </a:cubicBezTo>
                    <a:cubicBezTo>
                      <a:pt x="132788" y="219506"/>
                      <a:pt x="132788" y="222217"/>
                      <a:pt x="135498" y="222217"/>
                    </a:cubicBezTo>
                    <a:lnTo>
                      <a:pt x="158081" y="227637"/>
                    </a:lnTo>
                    <a:lnTo>
                      <a:pt x="149951" y="230347"/>
                    </a:lnTo>
                    <a:close/>
                    <a:moveTo>
                      <a:pt x="81299" y="133691"/>
                    </a:moveTo>
                    <a:lnTo>
                      <a:pt x="101172" y="133691"/>
                    </a:lnTo>
                    <a:cubicBezTo>
                      <a:pt x="118335" y="133691"/>
                      <a:pt x="135498" y="130982"/>
                      <a:pt x="152661" y="121948"/>
                    </a:cubicBezTo>
                    <a:lnTo>
                      <a:pt x="152661" y="139112"/>
                    </a:lnTo>
                    <a:cubicBezTo>
                      <a:pt x="152661" y="158984"/>
                      <a:pt x="135498" y="176148"/>
                      <a:pt x="115625" y="176148"/>
                    </a:cubicBezTo>
                    <a:cubicBezTo>
                      <a:pt x="95752" y="176148"/>
                      <a:pt x="78589" y="158984"/>
                      <a:pt x="78589" y="139112"/>
                    </a:cubicBezTo>
                    <a:lnTo>
                      <a:pt x="78589" y="133691"/>
                    </a:lnTo>
                    <a:lnTo>
                      <a:pt x="81299" y="133691"/>
                    </a:lnTo>
                    <a:close/>
                    <a:moveTo>
                      <a:pt x="115625" y="70458"/>
                    </a:moveTo>
                    <a:cubicBezTo>
                      <a:pt x="130078" y="70458"/>
                      <a:pt x="144531" y="78589"/>
                      <a:pt x="149951" y="93041"/>
                    </a:cubicBezTo>
                    <a:cubicBezTo>
                      <a:pt x="135498" y="101172"/>
                      <a:pt x="118335" y="104785"/>
                      <a:pt x="101172" y="104785"/>
                    </a:cubicBezTo>
                    <a:lnTo>
                      <a:pt x="81299" y="104785"/>
                    </a:lnTo>
                    <a:cubicBezTo>
                      <a:pt x="81299" y="84912"/>
                      <a:pt x="98462" y="70458"/>
                      <a:pt x="115625" y="70458"/>
                    </a:cubicBezTo>
                    <a:close/>
                    <a:moveTo>
                      <a:pt x="181567" y="87622"/>
                    </a:moveTo>
                    <a:lnTo>
                      <a:pt x="181567" y="87622"/>
                    </a:lnTo>
                    <a:cubicBezTo>
                      <a:pt x="181567" y="56005"/>
                      <a:pt x="207764" y="30713"/>
                      <a:pt x="239380" y="30713"/>
                    </a:cubicBezTo>
                    <a:cubicBezTo>
                      <a:pt x="268287" y="30713"/>
                      <a:pt x="290870" y="50586"/>
                      <a:pt x="293579" y="79492"/>
                    </a:cubicBezTo>
                    <a:lnTo>
                      <a:pt x="267383" y="65039"/>
                    </a:lnTo>
                    <a:cubicBezTo>
                      <a:pt x="261963" y="62329"/>
                      <a:pt x="252930" y="62329"/>
                      <a:pt x="247510" y="67749"/>
                    </a:cubicBezTo>
                    <a:cubicBezTo>
                      <a:pt x="235767" y="82202"/>
                      <a:pt x="218604" y="90332"/>
                      <a:pt x="198731" y="90332"/>
                    </a:cubicBezTo>
                    <a:lnTo>
                      <a:pt x="181567" y="87622"/>
                    </a:lnTo>
                    <a:close/>
                    <a:moveTo>
                      <a:pt x="325196" y="139112"/>
                    </a:moveTo>
                    <a:cubicBezTo>
                      <a:pt x="325196" y="136401"/>
                      <a:pt x="325196" y="136401"/>
                      <a:pt x="325196" y="139112"/>
                    </a:cubicBezTo>
                    <a:lnTo>
                      <a:pt x="325196" y="124658"/>
                    </a:lnTo>
                    <a:cubicBezTo>
                      <a:pt x="342359" y="130079"/>
                      <a:pt x="359522" y="136401"/>
                      <a:pt x="376685" y="136401"/>
                    </a:cubicBezTo>
                    <a:lnTo>
                      <a:pt x="396558" y="136401"/>
                    </a:lnTo>
                    <a:lnTo>
                      <a:pt x="396558" y="141821"/>
                    </a:lnTo>
                    <a:cubicBezTo>
                      <a:pt x="396558" y="161695"/>
                      <a:pt x="379395" y="178857"/>
                      <a:pt x="359522" y="178857"/>
                    </a:cubicBezTo>
                    <a:cubicBezTo>
                      <a:pt x="339649" y="178857"/>
                      <a:pt x="325196" y="158984"/>
                      <a:pt x="325196" y="139112"/>
                    </a:cubicBezTo>
                    <a:close/>
                    <a:moveTo>
                      <a:pt x="359522" y="70458"/>
                    </a:moveTo>
                    <a:cubicBezTo>
                      <a:pt x="379395" y="70458"/>
                      <a:pt x="393848" y="84912"/>
                      <a:pt x="396558" y="104785"/>
                    </a:cubicBezTo>
                    <a:lnTo>
                      <a:pt x="376685" y="104785"/>
                    </a:lnTo>
                    <a:cubicBezTo>
                      <a:pt x="359522" y="104785"/>
                      <a:pt x="342359" y="102075"/>
                      <a:pt x="327906" y="93041"/>
                    </a:cubicBezTo>
                    <a:cubicBezTo>
                      <a:pt x="333325" y="79492"/>
                      <a:pt x="345069" y="70458"/>
                      <a:pt x="359522" y="70458"/>
                    </a:cubicBezTo>
                    <a:close/>
                    <a:moveTo>
                      <a:pt x="425464" y="205054"/>
                    </a:moveTo>
                    <a:lnTo>
                      <a:pt x="399268" y="199634"/>
                    </a:lnTo>
                    <a:lnTo>
                      <a:pt x="399268" y="194214"/>
                    </a:lnTo>
                    <a:cubicBezTo>
                      <a:pt x="416431" y="182471"/>
                      <a:pt x="428174" y="162598"/>
                      <a:pt x="428174" y="140015"/>
                    </a:cubicBezTo>
                    <a:lnTo>
                      <a:pt x="428174" y="105688"/>
                    </a:lnTo>
                    <a:cubicBezTo>
                      <a:pt x="428174" y="68652"/>
                      <a:pt x="399268" y="39746"/>
                      <a:pt x="362232" y="39746"/>
                    </a:cubicBezTo>
                    <a:cubicBezTo>
                      <a:pt x="345069" y="39746"/>
                      <a:pt x="330615" y="45166"/>
                      <a:pt x="318872" y="54199"/>
                    </a:cubicBezTo>
                    <a:cubicBezTo>
                      <a:pt x="307129" y="22583"/>
                      <a:pt x="275513" y="0"/>
                      <a:pt x="238477" y="0"/>
                    </a:cubicBezTo>
                    <a:cubicBezTo>
                      <a:pt x="204150" y="0"/>
                      <a:pt x="172534" y="22583"/>
                      <a:pt x="158081" y="54199"/>
                    </a:cubicBezTo>
                    <a:cubicBezTo>
                      <a:pt x="146338" y="46069"/>
                      <a:pt x="131885" y="37036"/>
                      <a:pt x="114722" y="37036"/>
                    </a:cubicBezTo>
                    <a:cubicBezTo>
                      <a:pt x="77685" y="37036"/>
                      <a:pt x="48779" y="65942"/>
                      <a:pt x="48779" y="102979"/>
                    </a:cubicBezTo>
                    <a:lnTo>
                      <a:pt x="48779" y="105688"/>
                    </a:lnTo>
                    <a:lnTo>
                      <a:pt x="48779" y="137304"/>
                    </a:lnTo>
                    <a:cubicBezTo>
                      <a:pt x="48779" y="159887"/>
                      <a:pt x="60523" y="179761"/>
                      <a:pt x="77685" y="191504"/>
                    </a:cubicBezTo>
                    <a:lnTo>
                      <a:pt x="77685" y="196923"/>
                    </a:lnTo>
                    <a:lnTo>
                      <a:pt x="51489" y="202344"/>
                    </a:lnTo>
                    <a:cubicBezTo>
                      <a:pt x="19873" y="210473"/>
                      <a:pt x="0" y="236670"/>
                      <a:pt x="0" y="268286"/>
                    </a:cubicBezTo>
                    <a:lnTo>
                      <a:pt x="0" y="297193"/>
                    </a:lnTo>
                    <a:cubicBezTo>
                      <a:pt x="0" y="305322"/>
                      <a:pt x="5420" y="311646"/>
                      <a:pt x="14453" y="311646"/>
                    </a:cubicBezTo>
                    <a:lnTo>
                      <a:pt x="80395" y="311646"/>
                    </a:lnTo>
                    <a:cubicBezTo>
                      <a:pt x="80395" y="314355"/>
                      <a:pt x="80395" y="314355"/>
                      <a:pt x="80395" y="317066"/>
                    </a:cubicBezTo>
                    <a:lnTo>
                      <a:pt x="80395" y="368555"/>
                    </a:lnTo>
                    <a:cubicBezTo>
                      <a:pt x="80395" y="376685"/>
                      <a:pt x="85816" y="383009"/>
                      <a:pt x="94849" y="383009"/>
                    </a:cubicBezTo>
                    <a:lnTo>
                      <a:pt x="184277" y="383009"/>
                    </a:lnTo>
                    <a:cubicBezTo>
                      <a:pt x="193310" y="383009"/>
                      <a:pt x="198731" y="377588"/>
                      <a:pt x="198731" y="368555"/>
                    </a:cubicBezTo>
                    <a:cubicBezTo>
                      <a:pt x="198731" y="360425"/>
                      <a:pt x="193310" y="354102"/>
                      <a:pt x="184277" y="354102"/>
                    </a:cubicBezTo>
                    <a:lnTo>
                      <a:pt x="169824" y="354102"/>
                    </a:lnTo>
                    <a:lnTo>
                      <a:pt x="169824" y="322485"/>
                    </a:lnTo>
                    <a:cubicBezTo>
                      <a:pt x="169824" y="314355"/>
                      <a:pt x="164405" y="308032"/>
                      <a:pt x="155371" y="308032"/>
                    </a:cubicBezTo>
                    <a:cubicBezTo>
                      <a:pt x="146338" y="308032"/>
                      <a:pt x="140918" y="313452"/>
                      <a:pt x="140918" y="322485"/>
                    </a:cubicBezTo>
                    <a:lnTo>
                      <a:pt x="140918" y="354102"/>
                    </a:lnTo>
                    <a:lnTo>
                      <a:pt x="112012" y="354102"/>
                    </a:lnTo>
                    <a:lnTo>
                      <a:pt x="112012" y="317066"/>
                    </a:lnTo>
                    <a:cubicBezTo>
                      <a:pt x="112012" y="288160"/>
                      <a:pt x="131885" y="265577"/>
                      <a:pt x="158081" y="257447"/>
                    </a:cubicBezTo>
                    <a:lnTo>
                      <a:pt x="197827" y="249317"/>
                    </a:lnTo>
                    <a:lnTo>
                      <a:pt x="224024" y="308936"/>
                    </a:lnTo>
                    <a:cubicBezTo>
                      <a:pt x="226733" y="314355"/>
                      <a:pt x="233057" y="317066"/>
                      <a:pt x="238477" y="317066"/>
                    </a:cubicBezTo>
                    <a:cubicBezTo>
                      <a:pt x="243897" y="317066"/>
                      <a:pt x="250220" y="314355"/>
                      <a:pt x="252930" y="308936"/>
                    </a:cubicBezTo>
                    <a:lnTo>
                      <a:pt x="279126" y="249317"/>
                    </a:lnTo>
                    <a:lnTo>
                      <a:pt x="319775" y="257447"/>
                    </a:lnTo>
                    <a:cubicBezTo>
                      <a:pt x="348682" y="262866"/>
                      <a:pt x="365845" y="289063"/>
                      <a:pt x="365845" y="317066"/>
                    </a:cubicBezTo>
                    <a:lnTo>
                      <a:pt x="365845" y="354102"/>
                    </a:lnTo>
                    <a:lnTo>
                      <a:pt x="336939" y="354102"/>
                    </a:lnTo>
                    <a:lnTo>
                      <a:pt x="336939" y="322485"/>
                    </a:lnTo>
                    <a:cubicBezTo>
                      <a:pt x="336939" y="314355"/>
                      <a:pt x="331519" y="308032"/>
                      <a:pt x="322486" y="308032"/>
                    </a:cubicBezTo>
                    <a:cubicBezTo>
                      <a:pt x="313453" y="308032"/>
                      <a:pt x="308032" y="313452"/>
                      <a:pt x="308032" y="322485"/>
                    </a:cubicBezTo>
                    <a:lnTo>
                      <a:pt x="308032" y="354102"/>
                    </a:lnTo>
                    <a:lnTo>
                      <a:pt x="290870" y="354102"/>
                    </a:lnTo>
                    <a:cubicBezTo>
                      <a:pt x="281836" y="354102"/>
                      <a:pt x="276416" y="359521"/>
                      <a:pt x="276416" y="368555"/>
                    </a:cubicBezTo>
                    <a:cubicBezTo>
                      <a:pt x="276416" y="376685"/>
                      <a:pt x="281836" y="383009"/>
                      <a:pt x="290870" y="383009"/>
                    </a:cubicBezTo>
                    <a:lnTo>
                      <a:pt x="380298" y="383009"/>
                    </a:lnTo>
                    <a:cubicBezTo>
                      <a:pt x="389331" y="383009"/>
                      <a:pt x="394752" y="377588"/>
                      <a:pt x="394752" y="368555"/>
                    </a:cubicBezTo>
                    <a:lnTo>
                      <a:pt x="394752" y="317066"/>
                    </a:lnTo>
                    <a:cubicBezTo>
                      <a:pt x="394752" y="314355"/>
                      <a:pt x="394752" y="314355"/>
                      <a:pt x="394752" y="311646"/>
                    </a:cubicBezTo>
                    <a:lnTo>
                      <a:pt x="463404" y="311646"/>
                    </a:lnTo>
                    <a:cubicBezTo>
                      <a:pt x="472437" y="311646"/>
                      <a:pt x="477857" y="306226"/>
                      <a:pt x="477857" y="297193"/>
                    </a:cubicBezTo>
                    <a:lnTo>
                      <a:pt x="477857" y="268286"/>
                    </a:lnTo>
                    <a:cubicBezTo>
                      <a:pt x="476954" y="239380"/>
                      <a:pt x="454371" y="213184"/>
                      <a:pt x="425464" y="205054"/>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02" name="Freeform 101">
                <a:extLst>
                  <a:ext uri="{FF2B5EF4-FFF2-40B4-BE49-F238E27FC236}">
                    <a16:creationId xmlns:a16="http://schemas.microsoft.com/office/drawing/2014/main" id="{D2A2F747-0135-EB33-80D8-A25E247A92FC}"/>
                  </a:ext>
                </a:extLst>
              </p:cNvPr>
              <p:cNvSpPr/>
              <p:nvPr/>
            </p:nvSpPr>
            <p:spPr>
              <a:xfrm>
                <a:off x="7549372" y="5799171"/>
                <a:ext cx="30028" cy="30713"/>
              </a:xfrm>
              <a:custGeom>
                <a:avLst/>
                <a:gdLst>
                  <a:gd name="connsiteX0" fmla="*/ 26196 w 30028"/>
                  <a:gd name="connsiteY0" fmla="*/ 2710 h 30713"/>
                  <a:gd name="connsiteX1" fmla="*/ 14453 w 30028"/>
                  <a:gd name="connsiteY1" fmla="*/ 0 h 30713"/>
                  <a:gd name="connsiteX2" fmla="*/ 2710 w 30028"/>
                  <a:gd name="connsiteY2" fmla="*/ 2710 h 30713"/>
                  <a:gd name="connsiteX3" fmla="*/ 0 w 30028"/>
                  <a:gd name="connsiteY3" fmla="*/ 15356 h 30713"/>
                  <a:gd name="connsiteX4" fmla="*/ 2710 w 30028"/>
                  <a:gd name="connsiteY4" fmla="*/ 28003 h 30713"/>
                  <a:gd name="connsiteX5" fmla="*/ 14453 w 30028"/>
                  <a:gd name="connsiteY5" fmla="*/ 30713 h 30713"/>
                  <a:gd name="connsiteX6" fmla="*/ 26196 w 30028"/>
                  <a:gd name="connsiteY6" fmla="*/ 28003 h 30713"/>
                  <a:gd name="connsiteX7" fmla="*/ 28906 w 30028"/>
                  <a:gd name="connsiteY7" fmla="*/ 15356 h 30713"/>
                  <a:gd name="connsiteX8" fmla="*/ 26196 w 30028"/>
                  <a:gd name="connsiteY8" fmla="*/ 2710 h 3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28" h="30713">
                    <a:moveTo>
                      <a:pt x="26196" y="2710"/>
                    </a:moveTo>
                    <a:cubicBezTo>
                      <a:pt x="23486" y="0"/>
                      <a:pt x="19873" y="0"/>
                      <a:pt x="14453" y="0"/>
                    </a:cubicBezTo>
                    <a:cubicBezTo>
                      <a:pt x="11743" y="0"/>
                      <a:pt x="5420" y="2710"/>
                      <a:pt x="2710" y="2710"/>
                    </a:cubicBezTo>
                    <a:cubicBezTo>
                      <a:pt x="0" y="5420"/>
                      <a:pt x="0" y="9033"/>
                      <a:pt x="0" y="15356"/>
                    </a:cubicBezTo>
                    <a:cubicBezTo>
                      <a:pt x="0" y="18066"/>
                      <a:pt x="2710" y="24389"/>
                      <a:pt x="2710" y="28003"/>
                    </a:cubicBezTo>
                    <a:cubicBezTo>
                      <a:pt x="5420" y="30713"/>
                      <a:pt x="9033" y="30713"/>
                      <a:pt x="14453" y="30713"/>
                    </a:cubicBezTo>
                    <a:cubicBezTo>
                      <a:pt x="17163" y="30713"/>
                      <a:pt x="23486" y="28003"/>
                      <a:pt x="26196" y="28003"/>
                    </a:cubicBezTo>
                    <a:cubicBezTo>
                      <a:pt x="28906" y="25293"/>
                      <a:pt x="28906" y="21680"/>
                      <a:pt x="28906" y="15356"/>
                    </a:cubicBezTo>
                    <a:cubicBezTo>
                      <a:pt x="31616" y="9033"/>
                      <a:pt x="28906" y="5420"/>
                      <a:pt x="26196" y="271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03" name="Freeform 102">
                <a:extLst>
                  <a:ext uri="{FF2B5EF4-FFF2-40B4-BE49-F238E27FC236}">
                    <a16:creationId xmlns:a16="http://schemas.microsoft.com/office/drawing/2014/main" id="{FD8FA348-0605-76D7-802B-AD5C950654E7}"/>
                  </a:ext>
                </a:extLst>
              </p:cNvPr>
              <p:cNvSpPr/>
              <p:nvPr/>
            </p:nvSpPr>
            <p:spPr>
              <a:xfrm>
                <a:off x="7553889" y="5365577"/>
                <a:ext cx="25292" cy="49682"/>
              </a:xfrm>
              <a:custGeom>
                <a:avLst/>
                <a:gdLst>
                  <a:gd name="connsiteX0" fmla="*/ 12646 w 25292"/>
                  <a:gd name="connsiteY0" fmla="*/ 0 h 49682"/>
                  <a:gd name="connsiteX1" fmla="*/ 0 w 25292"/>
                  <a:gd name="connsiteY1" fmla="*/ 13550 h 49682"/>
                  <a:gd name="connsiteX2" fmla="*/ 0 w 25292"/>
                  <a:gd name="connsiteY2" fmla="*/ 36133 h 49682"/>
                  <a:gd name="connsiteX3" fmla="*/ 12646 w 25292"/>
                  <a:gd name="connsiteY3" fmla="*/ 49683 h 49682"/>
                  <a:gd name="connsiteX4" fmla="*/ 25293 w 25292"/>
                  <a:gd name="connsiteY4" fmla="*/ 36133 h 49682"/>
                  <a:gd name="connsiteX5" fmla="*/ 25293 w 25292"/>
                  <a:gd name="connsiteY5" fmla="*/ 13550 h 49682"/>
                  <a:gd name="connsiteX6" fmla="*/ 12646 w 25292"/>
                  <a:gd name="connsiteY6" fmla="*/ 0 h 49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92" h="49682">
                    <a:moveTo>
                      <a:pt x="12646" y="0"/>
                    </a:moveTo>
                    <a:cubicBezTo>
                      <a:pt x="5420" y="0"/>
                      <a:pt x="0" y="5420"/>
                      <a:pt x="0" y="13550"/>
                    </a:cubicBezTo>
                    <a:lnTo>
                      <a:pt x="0" y="36133"/>
                    </a:lnTo>
                    <a:cubicBezTo>
                      <a:pt x="0" y="44263"/>
                      <a:pt x="5420" y="49683"/>
                      <a:pt x="12646" y="49683"/>
                    </a:cubicBezTo>
                    <a:cubicBezTo>
                      <a:pt x="19873" y="49683"/>
                      <a:pt x="25293" y="44263"/>
                      <a:pt x="25293" y="36133"/>
                    </a:cubicBezTo>
                    <a:lnTo>
                      <a:pt x="25293" y="13550"/>
                    </a:lnTo>
                    <a:cubicBezTo>
                      <a:pt x="25293" y="5420"/>
                      <a:pt x="20776" y="0"/>
                      <a:pt x="12646" y="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04" name="Freeform 103">
                <a:extLst>
                  <a:ext uri="{FF2B5EF4-FFF2-40B4-BE49-F238E27FC236}">
                    <a16:creationId xmlns:a16="http://schemas.microsoft.com/office/drawing/2014/main" id="{91C9EF50-928C-A959-F751-A2607F714B12}"/>
                  </a:ext>
                </a:extLst>
              </p:cNvPr>
              <p:cNvSpPr/>
              <p:nvPr/>
            </p:nvSpPr>
            <p:spPr>
              <a:xfrm>
                <a:off x="7473945" y="5390644"/>
                <a:ext cx="43084" cy="43585"/>
              </a:xfrm>
              <a:custGeom>
                <a:avLst/>
                <a:gdLst>
                  <a:gd name="connsiteX0" fmla="*/ 38391 w 43084"/>
                  <a:gd name="connsiteY0" fmla="*/ 20099 h 43585"/>
                  <a:gd name="connsiteX1" fmla="*/ 23938 w 43084"/>
                  <a:gd name="connsiteY1" fmla="*/ 4743 h 43585"/>
                  <a:gd name="connsiteX2" fmla="*/ 4065 w 43084"/>
                  <a:gd name="connsiteY2" fmla="*/ 4743 h 43585"/>
                  <a:gd name="connsiteX3" fmla="*/ 4065 w 43084"/>
                  <a:gd name="connsiteY3" fmla="*/ 25519 h 43585"/>
                  <a:gd name="connsiteX4" fmla="*/ 18518 w 43084"/>
                  <a:gd name="connsiteY4" fmla="*/ 40875 h 43585"/>
                  <a:gd name="connsiteX5" fmla="*/ 30261 w 43084"/>
                  <a:gd name="connsiteY5" fmla="*/ 43585 h 43585"/>
                  <a:gd name="connsiteX6" fmla="*/ 42004 w 43084"/>
                  <a:gd name="connsiteY6" fmla="*/ 40875 h 43585"/>
                  <a:gd name="connsiteX7" fmla="*/ 38391 w 43084"/>
                  <a:gd name="connsiteY7" fmla="*/ 20099 h 4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4" h="43585">
                    <a:moveTo>
                      <a:pt x="38391" y="20099"/>
                    </a:moveTo>
                    <a:lnTo>
                      <a:pt x="23938" y="4743"/>
                    </a:lnTo>
                    <a:cubicBezTo>
                      <a:pt x="18518" y="-1581"/>
                      <a:pt x="9485" y="-1581"/>
                      <a:pt x="4065" y="4743"/>
                    </a:cubicBezTo>
                    <a:cubicBezTo>
                      <a:pt x="-1355" y="11066"/>
                      <a:pt x="-1355" y="20099"/>
                      <a:pt x="4065" y="25519"/>
                    </a:cubicBezTo>
                    <a:lnTo>
                      <a:pt x="18518" y="40875"/>
                    </a:lnTo>
                    <a:cubicBezTo>
                      <a:pt x="21228" y="43585"/>
                      <a:pt x="23938" y="43585"/>
                      <a:pt x="30261" y="43585"/>
                    </a:cubicBezTo>
                    <a:cubicBezTo>
                      <a:pt x="32971" y="43585"/>
                      <a:pt x="39295" y="40875"/>
                      <a:pt x="42004" y="40875"/>
                    </a:cubicBezTo>
                    <a:cubicBezTo>
                      <a:pt x="43811" y="34552"/>
                      <a:pt x="43811" y="25519"/>
                      <a:pt x="38391" y="2009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05" name="Freeform 104">
                <a:extLst>
                  <a:ext uri="{FF2B5EF4-FFF2-40B4-BE49-F238E27FC236}">
                    <a16:creationId xmlns:a16="http://schemas.microsoft.com/office/drawing/2014/main" id="{F4DAD8C6-8B51-B5F6-1D86-7D5D15997F2F}"/>
                  </a:ext>
                </a:extLst>
              </p:cNvPr>
              <p:cNvSpPr/>
              <p:nvPr/>
            </p:nvSpPr>
            <p:spPr>
              <a:xfrm>
                <a:off x="7617572" y="5390644"/>
                <a:ext cx="43724" cy="43585"/>
              </a:xfrm>
              <a:custGeom>
                <a:avLst/>
                <a:gdLst>
                  <a:gd name="connsiteX0" fmla="*/ 38391 w 43724"/>
                  <a:gd name="connsiteY0" fmla="*/ 4743 h 43585"/>
                  <a:gd name="connsiteX1" fmla="*/ 18518 w 43724"/>
                  <a:gd name="connsiteY1" fmla="*/ 4743 h 43585"/>
                  <a:gd name="connsiteX2" fmla="*/ 4065 w 43724"/>
                  <a:gd name="connsiteY2" fmla="*/ 20099 h 43585"/>
                  <a:gd name="connsiteX3" fmla="*/ 4065 w 43724"/>
                  <a:gd name="connsiteY3" fmla="*/ 40875 h 43585"/>
                  <a:gd name="connsiteX4" fmla="*/ 15808 w 43724"/>
                  <a:gd name="connsiteY4" fmla="*/ 43585 h 43585"/>
                  <a:gd name="connsiteX5" fmla="*/ 27551 w 43724"/>
                  <a:gd name="connsiteY5" fmla="*/ 40875 h 43585"/>
                  <a:gd name="connsiteX6" fmla="*/ 42005 w 43724"/>
                  <a:gd name="connsiteY6" fmla="*/ 25519 h 43585"/>
                  <a:gd name="connsiteX7" fmla="*/ 38391 w 43724"/>
                  <a:gd name="connsiteY7" fmla="*/ 4743 h 4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724" h="43585">
                    <a:moveTo>
                      <a:pt x="38391" y="4743"/>
                    </a:moveTo>
                    <a:cubicBezTo>
                      <a:pt x="32972" y="-1581"/>
                      <a:pt x="23938" y="-1581"/>
                      <a:pt x="18518" y="4743"/>
                    </a:cubicBezTo>
                    <a:lnTo>
                      <a:pt x="4065" y="20099"/>
                    </a:lnTo>
                    <a:cubicBezTo>
                      <a:pt x="-1355" y="26422"/>
                      <a:pt x="-1355" y="35456"/>
                      <a:pt x="4065" y="40875"/>
                    </a:cubicBezTo>
                    <a:cubicBezTo>
                      <a:pt x="6775" y="43585"/>
                      <a:pt x="9485" y="43585"/>
                      <a:pt x="15808" y="43585"/>
                    </a:cubicBezTo>
                    <a:cubicBezTo>
                      <a:pt x="18518" y="43585"/>
                      <a:pt x="24841" y="43585"/>
                      <a:pt x="27551" y="40875"/>
                    </a:cubicBezTo>
                    <a:lnTo>
                      <a:pt x="42005" y="25519"/>
                    </a:lnTo>
                    <a:cubicBezTo>
                      <a:pt x="44715" y="22809"/>
                      <a:pt x="44715" y="11066"/>
                      <a:pt x="38391" y="4743"/>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grpSp>
        <p:nvGrpSpPr>
          <p:cNvPr id="108" name="Group 107">
            <a:extLst>
              <a:ext uri="{FF2B5EF4-FFF2-40B4-BE49-F238E27FC236}">
                <a16:creationId xmlns:a16="http://schemas.microsoft.com/office/drawing/2014/main" id="{4D71D242-DEE0-981B-176B-E22C457B9515}"/>
              </a:ext>
            </a:extLst>
          </p:cNvPr>
          <p:cNvGrpSpPr/>
          <p:nvPr/>
        </p:nvGrpSpPr>
        <p:grpSpPr>
          <a:xfrm>
            <a:off x="1081541" y="3421590"/>
            <a:ext cx="810183" cy="773203"/>
            <a:chOff x="8823055" y="3850915"/>
            <a:chExt cx="751563" cy="867883"/>
          </a:xfrm>
          <a:solidFill>
            <a:srgbClr val="F79037"/>
          </a:solidFill>
        </p:grpSpPr>
        <p:sp>
          <p:nvSpPr>
            <p:cNvPr id="109" name="Freeform 108">
              <a:extLst>
                <a:ext uri="{FF2B5EF4-FFF2-40B4-BE49-F238E27FC236}">
                  <a16:creationId xmlns:a16="http://schemas.microsoft.com/office/drawing/2014/main" id="{5A092480-EA7A-1085-7B3B-7963ED1984BB}"/>
                </a:ext>
              </a:extLst>
            </p:cNvPr>
            <p:cNvSpPr/>
            <p:nvPr/>
          </p:nvSpPr>
          <p:spPr>
            <a:xfrm>
              <a:off x="9039852" y="3869676"/>
              <a:ext cx="346875" cy="361328"/>
            </a:xfrm>
            <a:custGeom>
              <a:avLst/>
              <a:gdLst>
                <a:gd name="connsiteX0" fmla="*/ 0 w 346875"/>
                <a:gd name="connsiteY0" fmla="*/ 173437 h 361328"/>
                <a:gd name="connsiteX1" fmla="*/ 173438 w 346875"/>
                <a:gd name="connsiteY1" fmla="*/ 0 h 361328"/>
                <a:gd name="connsiteX2" fmla="*/ 346875 w 346875"/>
                <a:gd name="connsiteY2" fmla="*/ 173437 h 361328"/>
                <a:gd name="connsiteX3" fmla="*/ 240283 w 346875"/>
                <a:gd name="connsiteY3" fmla="*/ 333325 h 361328"/>
                <a:gd name="connsiteX4" fmla="*/ 231250 w 346875"/>
                <a:gd name="connsiteY4" fmla="*/ 346875 h 361328"/>
                <a:gd name="connsiteX5" fmla="*/ 231250 w 346875"/>
                <a:gd name="connsiteY5" fmla="*/ 361329 h 361328"/>
                <a:gd name="connsiteX6" fmla="*/ 115625 w 346875"/>
                <a:gd name="connsiteY6" fmla="*/ 361329 h 361328"/>
                <a:gd name="connsiteX7" fmla="*/ 115625 w 346875"/>
                <a:gd name="connsiteY7" fmla="*/ 346875 h 361328"/>
                <a:gd name="connsiteX8" fmla="*/ 106592 w 346875"/>
                <a:gd name="connsiteY8" fmla="*/ 333325 h 361328"/>
                <a:gd name="connsiteX9" fmla="*/ 0 w 346875"/>
                <a:gd name="connsiteY9" fmla="*/ 173437 h 361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6875" h="361328">
                  <a:moveTo>
                    <a:pt x="0" y="173437"/>
                  </a:moveTo>
                  <a:cubicBezTo>
                    <a:pt x="0" y="77685"/>
                    <a:pt x="77685" y="0"/>
                    <a:pt x="173438" y="0"/>
                  </a:cubicBezTo>
                  <a:cubicBezTo>
                    <a:pt x="269190" y="0"/>
                    <a:pt x="346875" y="77685"/>
                    <a:pt x="346875" y="173437"/>
                  </a:cubicBezTo>
                  <a:cubicBezTo>
                    <a:pt x="346875" y="242993"/>
                    <a:pt x="304419" y="306226"/>
                    <a:pt x="240283" y="333325"/>
                  </a:cubicBezTo>
                  <a:cubicBezTo>
                    <a:pt x="234864" y="335132"/>
                    <a:pt x="231250" y="340552"/>
                    <a:pt x="231250" y="346875"/>
                  </a:cubicBezTo>
                  <a:lnTo>
                    <a:pt x="231250" y="361329"/>
                  </a:lnTo>
                  <a:lnTo>
                    <a:pt x="115625" y="361329"/>
                  </a:lnTo>
                  <a:lnTo>
                    <a:pt x="115625" y="346875"/>
                  </a:lnTo>
                  <a:cubicBezTo>
                    <a:pt x="115625" y="341455"/>
                    <a:pt x="112012" y="336035"/>
                    <a:pt x="106592" y="333325"/>
                  </a:cubicBezTo>
                  <a:cubicBezTo>
                    <a:pt x="42456" y="307129"/>
                    <a:pt x="0" y="243897"/>
                    <a:pt x="0" y="173437"/>
                  </a:cubicBezTo>
                  <a:close/>
                </a:path>
              </a:pathLst>
            </a:custGeom>
            <a:solidFill>
              <a:srgbClr val="DD147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110" name="Graphic 2">
              <a:extLst>
                <a:ext uri="{FF2B5EF4-FFF2-40B4-BE49-F238E27FC236}">
                  <a16:creationId xmlns:a16="http://schemas.microsoft.com/office/drawing/2014/main" id="{0EF313A7-B52E-9DAF-28D7-4FEBCDA566C0}"/>
                </a:ext>
              </a:extLst>
            </p:cNvPr>
            <p:cNvGrpSpPr/>
            <p:nvPr/>
          </p:nvGrpSpPr>
          <p:grpSpPr>
            <a:xfrm>
              <a:off x="8823055" y="3850915"/>
              <a:ext cx="751563" cy="867883"/>
              <a:chOff x="8823055" y="3850915"/>
              <a:chExt cx="751563" cy="867883"/>
            </a:xfrm>
            <a:grpFill/>
          </p:grpSpPr>
          <p:sp>
            <p:nvSpPr>
              <p:cNvPr id="111" name="Freeform 110">
                <a:extLst>
                  <a:ext uri="{FF2B5EF4-FFF2-40B4-BE49-F238E27FC236}">
                    <a16:creationId xmlns:a16="http://schemas.microsoft.com/office/drawing/2014/main" id="{FD6AC65B-99F3-4462-EA74-4B922A955D84}"/>
                  </a:ext>
                </a:extLst>
              </p:cNvPr>
              <p:cNvSpPr/>
              <p:nvPr/>
            </p:nvSpPr>
            <p:spPr>
              <a:xfrm>
                <a:off x="9444540" y="4039501"/>
                <a:ext cx="72265" cy="28906"/>
              </a:xfrm>
              <a:custGeom>
                <a:avLst/>
                <a:gdLst>
                  <a:gd name="connsiteX0" fmla="*/ 57813 w 72265"/>
                  <a:gd name="connsiteY0" fmla="*/ 28906 h 28906"/>
                  <a:gd name="connsiteX1" fmla="*/ 14453 w 72265"/>
                  <a:gd name="connsiteY1" fmla="*/ 28906 h 28906"/>
                  <a:gd name="connsiteX2" fmla="*/ 0 w 72265"/>
                  <a:gd name="connsiteY2" fmla="*/ 14453 h 28906"/>
                  <a:gd name="connsiteX3" fmla="*/ 14453 w 72265"/>
                  <a:gd name="connsiteY3" fmla="*/ 0 h 28906"/>
                  <a:gd name="connsiteX4" fmla="*/ 57813 w 72265"/>
                  <a:gd name="connsiteY4" fmla="*/ 0 h 28906"/>
                  <a:gd name="connsiteX5" fmla="*/ 72266 w 72265"/>
                  <a:gd name="connsiteY5" fmla="*/ 14453 h 28906"/>
                  <a:gd name="connsiteX6" fmla="*/ 57813 w 72265"/>
                  <a:gd name="connsiteY6" fmla="*/ 28906 h 28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265" h="28906">
                    <a:moveTo>
                      <a:pt x="57813" y="28906"/>
                    </a:moveTo>
                    <a:lnTo>
                      <a:pt x="14453" y="28906"/>
                    </a:lnTo>
                    <a:cubicBezTo>
                      <a:pt x="6323" y="28906"/>
                      <a:pt x="0" y="22583"/>
                      <a:pt x="0" y="14453"/>
                    </a:cubicBezTo>
                    <a:cubicBezTo>
                      <a:pt x="0" y="6323"/>
                      <a:pt x="6323" y="0"/>
                      <a:pt x="14453" y="0"/>
                    </a:cubicBezTo>
                    <a:lnTo>
                      <a:pt x="57813" y="0"/>
                    </a:lnTo>
                    <a:cubicBezTo>
                      <a:pt x="65942" y="0"/>
                      <a:pt x="72266" y="6323"/>
                      <a:pt x="72266" y="14453"/>
                    </a:cubicBezTo>
                    <a:cubicBezTo>
                      <a:pt x="72266" y="22583"/>
                      <a:pt x="65942" y="28906"/>
                      <a:pt x="57813" y="2890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12" name="Freeform 111">
                <a:extLst>
                  <a:ext uri="{FF2B5EF4-FFF2-40B4-BE49-F238E27FC236}">
                    <a16:creationId xmlns:a16="http://schemas.microsoft.com/office/drawing/2014/main" id="{A3BD0D09-F731-7C9A-3D9B-FA3B05B100D6}"/>
                  </a:ext>
                </a:extLst>
              </p:cNvPr>
              <p:cNvSpPr/>
              <p:nvPr/>
            </p:nvSpPr>
            <p:spPr>
              <a:xfrm>
                <a:off x="9413827" y="3902196"/>
                <a:ext cx="66846" cy="50585"/>
              </a:xfrm>
              <a:custGeom>
                <a:avLst/>
                <a:gdLst>
                  <a:gd name="connsiteX0" fmla="*/ 14453 w 66846"/>
                  <a:gd name="connsiteY0" fmla="*/ 50586 h 50585"/>
                  <a:gd name="connsiteX1" fmla="*/ 0 w 66846"/>
                  <a:gd name="connsiteY1" fmla="*/ 36133 h 50585"/>
                  <a:gd name="connsiteX2" fmla="*/ 7227 w 66846"/>
                  <a:gd name="connsiteY2" fmla="*/ 23486 h 50585"/>
                  <a:gd name="connsiteX3" fmla="*/ 45166 w 66846"/>
                  <a:gd name="connsiteY3" fmla="*/ 1807 h 50585"/>
                  <a:gd name="connsiteX4" fmla="*/ 65039 w 66846"/>
                  <a:gd name="connsiteY4" fmla="*/ 7226 h 50585"/>
                  <a:gd name="connsiteX5" fmla="*/ 59620 w 66846"/>
                  <a:gd name="connsiteY5" fmla="*/ 27100 h 50585"/>
                  <a:gd name="connsiteX6" fmla="*/ 21680 w 66846"/>
                  <a:gd name="connsiteY6" fmla="*/ 48780 h 50585"/>
                  <a:gd name="connsiteX7" fmla="*/ 14453 w 66846"/>
                  <a:gd name="connsiteY7" fmla="*/ 50586 h 50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846" h="50585">
                    <a:moveTo>
                      <a:pt x="14453" y="50586"/>
                    </a:moveTo>
                    <a:cubicBezTo>
                      <a:pt x="6323" y="50586"/>
                      <a:pt x="0" y="44263"/>
                      <a:pt x="0" y="36133"/>
                    </a:cubicBezTo>
                    <a:cubicBezTo>
                      <a:pt x="0" y="30713"/>
                      <a:pt x="2710" y="26197"/>
                      <a:pt x="7227" y="23486"/>
                    </a:cubicBezTo>
                    <a:lnTo>
                      <a:pt x="45166" y="1807"/>
                    </a:lnTo>
                    <a:cubicBezTo>
                      <a:pt x="52393" y="-1807"/>
                      <a:pt x="60523" y="0"/>
                      <a:pt x="65039" y="7226"/>
                    </a:cubicBezTo>
                    <a:cubicBezTo>
                      <a:pt x="68653" y="14453"/>
                      <a:pt x="66846" y="22583"/>
                      <a:pt x="59620" y="27100"/>
                    </a:cubicBezTo>
                    <a:lnTo>
                      <a:pt x="21680" y="48780"/>
                    </a:lnTo>
                    <a:cubicBezTo>
                      <a:pt x="19873" y="49683"/>
                      <a:pt x="17163" y="50586"/>
                      <a:pt x="14453" y="5058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13" name="Freeform 112">
                <a:extLst>
                  <a:ext uri="{FF2B5EF4-FFF2-40B4-BE49-F238E27FC236}">
                    <a16:creationId xmlns:a16="http://schemas.microsoft.com/office/drawing/2014/main" id="{D902E75E-790E-7D14-7DEB-3609025F4297}"/>
                  </a:ext>
                </a:extLst>
              </p:cNvPr>
              <p:cNvSpPr/>
              <p:nvPr/>
            </p:nvSpPr>
            <p:spPr>
              <a:xfrm>
                <a:off x="8880867" y="4039501"/>
                <a:ext cx="72265" cy="28906"/>
              </a:xfrm>
              <a:custGeom>
                <a:avLst/>
                <a:gdLst>
                  <a:gd name="connsiteX0" fmla="*/ 57813 w 72265"/>
                  <a:gd name="connsiteY0" fmla="*/ 28906 h 28906"/>
                  <a:gd name="connsiteX1" fmla="*/ 14453 w 72265"/>
                  <a:gd name="connsiteY1" fmla="*/ 28906 h 28906"/>
                  <a:gd name="connsiteX2" fmla="*/ 0 w 72265"/>
                  <a:gd name="connsiteY2" fmla="*/ 14453 h 28906"/>
                  <a:gd name="connsiteX3" fmla="*/ 14453 w 72265"/>
                  <a:gd name="connsiteY3" fmla="*/ 0 h 28906"/>
                  <a:gd name="connsiteX4" fmla="*/ 57813 w 72265"/>
                  <a:gd name="connsiteY4" fmla="*/ 0 h 28906"/>
                  <a:gd name="connsiteX5" fmla="*/ 72266 w 72265"/>
                  <a:gd name="connsiteY5" fmla="*/ 14453 h 28906"/>
                  <a:gd name="connsiteX6" fmla="*/ 57813 w 72265"/>
                  <a:gd name="connsiteY6" fmla="*/ 28906 h 28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265" h="28906">
                    <a:moveTo>
                      <a:pt x="57813" y="28906"/>
                    </a:moveTo>
                    <a:lnTo>
                      <a:pt x="14453" y="28906"/>
                    </a:lnTo>
                    <a:cubicBezTo>
                      <a:pt x="6323" y="28906"/>
                      <a:pt x="0" y="22583"/>
                      <a:pt x="0" y="14453"/>
                    </a:cubicBezTo>
                    <a:cubicBezTo>
                      <a:pt x="0" y="6323"/>
                      <a:pt x="6323" y="0"/>
                      <a:pt x="14453" y="0"/>
                    </a:cubicBezTo>
                    <a:lnTo>
                      <a:pt x="57813" y="0"/>
                    </a:lnTo>
                    <a:cubicBezTo>
                      <a:pt x="65943" y="0"/>
                      <a:pt x="72266" y="6323"/>
                      <a:pt x="72266" y="14453"/>
                    </a:cubicBezTo>
                    <a:cubicBezTo>
                      <a:pt x="72266" y="22583"/>
                      <a:pt x="65943" y="28906"/>
                      <a:pt x="57813" y="2890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14" name="Freeform 113">
                <a:extLst>
                  <a:ext uri="{FF2B5EF4-FFF2-40B4-BE49-F238E27FC236}">
                    <a16:creationId xmlns:a16="http://schemas.microsoft.com/office/drawing/2014/main" id="{195CE66C-C020-1384-F38C-B1006D240585}"/>
                  </a:ext>
                </a:extLst>
              </p:cNvPr>
              <p:cNvSpPr/>
              <p:nvPr/>
            </p:nvSpPr>
            <p:spPr>
              <a:xfrm>
                <a:off x="8917904" y="3902196"/>
                <a:ext cx="66845" cy="50585"/>
              </a:xfrm>
              <a:custGeom>
                <a:avLst/>
                <a:gdLst>
                  <a:gd name="connsiteX0" fmla="*/ 52393 w 66845"/>
                  <a:gd name="connsiteY0" fmla="*/ 50586 h 50585"/>
                  <a:gd name="connsiteX1" fmla="*/ 45166 w 66845"/>
                  <a:gd name="connsiteY1" fmla="*/ 48780 h 50585"/>
                  <a:gd name="connsiteX2" fmla="*/ 7226 w 66845"/>
                  <a:gd name="connsiteY2" fmla="*/ 27100 h 50585"/>
                  <a:gd name="connsiteX3" fmla="*/ 1807 w 66845"/>
                  <a:gd name="connsiteY3" fmla="*/ 7226 h 50585"/>
                  <a:gd name="connsiteX4" fmla="*/ 21679 w 66845"/>
                  <a:gd name="connsiteY4" fmla="*/ 1807 h 50585"/>
                  <a:gd name="connsiteX5" fmla="*/ 59619 w 66845"/>
                  <a:gd name="connsiteY5" fmla="*/ 23486 h 50585"/>
                  <a:gd name="connsiteX6" fmla="*/ 65039 w 66845"/>
                  <a:gd name="connsiteY6" fmla="*/ 43359 h 50585"/>
                  <a:gd name="connsiteX7" fmla="*/ 52393 w 66845"/>
                  <a:gd name="connsiteY7" fmla="*/ 50586 h 50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845" h="50585">
                    <a:moveTo>
                      <a:pt x="52393" y="50586"/>
                    </a:moveTo>
                    <a:cubicBezTo>
                      <a:pt x="49683" y="50586"/>
                      <a:pt x="46973" y="49683"/>
                      <a:pt x="45166" y="48780"/>
                    </a:cubicBezTo>
                    <a:lnTo>
                      <a:pt x="7226" y="27100"/>
                    </a:lnTo>
                    <a:cubicBezTo>
                      <a:pt x="0" y="23486"/>
                      <a:pt x="-1807" y="14453"/>
                      <a:pt x="1807" y="7226"/>
                    </a:cubicBezTo>
                    <a:cubicBezTo>
                      <a:pt x="5420" y="0"/>
                      <a:pt x="14453" y="-1807"/>
                      <a:pt x="21679" y="1807"/>
                    </a:cubicBezTo>
                    <a:lnTo>
                      <a:pt x="59619" y="23486"/>
                    </a:lnTo>
                    <a:cubicBezTo>
                      <a:pt x="66845" y="27100"/>
                      <a:pt x="68652" y="36133"/>
                      <a:pt x="65039" y="43359"/>
                    </a:cubicBezTo>
                    <a:cubicBezTo>
                      <a:pt x="62329" y="47876"/>
                      <a:pt x="56909" y="50586"/>
                      <a:pt x="52393" y="5058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15" name="Freeform 114">
                <a:extLst>
                  <a:ext uri="{FF2B5EF4-FFF2-40B4-BE49-F238E27FC236}">
                    <a16:creationId xmlns:a16="http://schemas.microsoft.com/office/drawing/2014/main" id="{C6751AD0-755C-1CC4-FF97-272C91C4A0F8}"/>
                  </a:ext>
                </a:extLst>
              </p:cNvPr>
              <p:cNvSpPr/>
              <p:nvPr/>
            </p:nvSpPr>
            <p:spPr>
              <a:xfrm>
                <a:off x="8917904" y="4155126"/>
                <a:ext cx="66845" cy="50585"/>
              </a:xfrm>
              <a:custGeom>
                <a:avLst/>
                <a:gdLst>
                  <a:gd name="connsiteX0" fmla="*/ 14453 w 66845"/>
                  <a:gd name="connsiteY0" fmla="*/ 50586 h 50585"/>
                  <a:gd name="connsiteX1" fmla="*/ 0 w 66845"/>
                  <a:gd name="connsiteY1" fmla="*/ 36133 h 50585"/>
                  <a:gd name="connsiteX2" fmla="*/ 7226 w 66845"/>
                  <a:gd name="connsiteY2" fmla="*/ 23486 h 50585"/>
                  <a:gd name="connsiteX3" fmla="*/ 45166 w 66845"/>
                  <a:gd name="connsiteY3" fmla="*/ 1807 h 50585"/>
                  <a:gd name="connsiteX4" fmla="*/ 65039 w 66845"/>
                  <a:gd name="connsiteY4" fmla="*/ 7226 h 50585"/>
                  <a:gd name="connsiteX5" fmla="*/ 59619 w 66845"/>
                  <a:gd name="connsiteY5" fmla="*/ 27100 h 50585"/>
                  <a:gd name="connsiteX6" fmla="*/ 21679 w 66845"/>
                  <a:gd name="connsiteY6" fmla="*/ 48780 h 50585"/>
                  <a:gd name="connsiteX7" fmla="*/ 14453 w 66845"/>
                  <a:gd name="connsiteY7" fmla="*/ 50586 h 50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845" h="50585">
                    <a:moveTo>
                      <a:pt x="14453" y="50586"/>
                    </a:moveTo>
                    <a:cubicBezTo>
                      <a:pt x="6323" y="50586"/>
                      <a:pt x="0" y="44263"/>
                      <a:pt x="0" y="36133"/>
                    </a:cubicBezTo>
                    <a:cubicBezTo>
                      <a:pt x="0" y="30713"/>
                      <a:pt x="2710" y="26197"/>
                      <a:pt x="7226" y="23486"/>
                    </a:cubicBezTo>
                    <a:lnTo>
                      <a:pt x="45166" y="1807"/>
                    </a:lnTo>
                    <a:cubicBezTo>
                      <a:pt x="52393" y="-1807"/>
                      <a:pt x="60523" y="0"/>
                      <a:pt x="65039" y="7226"/>
                    </a:cubicBezTo>
                    <a:cubicBezTo>
                      <a:pt x="68652" y="14453"/>
                      <a:pt x="66845" y="22583"/>
                      <a:pt x="59619" y="27100"/>
                    </a:cubicBezTo>
                    <a:lnTo>
                      <a:pt x="21679" y="48780"/>
                    </a:lnTo>
                    <a:cubicBezTo>
                      <a:pt x="19873" y="49683"/>
                      <a:pt x="17163" y="50586"/>
                      <a:pt x="14453" y="5058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16" name="Freeform 115">
                <a:extLst>
                  <a:ext uri="{FF2B5EF4-FFF2-40B4-BE49-F238E27FC236}">
                    <a16:creationId xmlns:a16="http://schemas.microsoft.com/office/drawing/2014/main" id="{383C9DAB-EF1C-71A4-827F-DA96E96CC5E8}"/>
                  </a:ext>
                </a:extLst>
              </p:cNvPr>
              <p:cNvSpPr/>
              <p:nvPr/>
            </p:nvSpPr>
            <p:spPr>
              <a:xfrm>
                <a:off x="9213290" y="3952782"/>
                <a:ext cx="130155" cy="202344"/>
              </a:xfrm>
              <a:custGeom>
                <a:avLst/>
                <a:gdLst>
                  <a:gd name="connsiteX0" fmla="*/ 43359 w 130155"/>
                  <a:gd name="connsiteY0" fmla="*/ 202344 h 202344"/>
                  <a:gd name="connsiteX1" fmla="*/ 0 w 130155"/>
                  <a:gd name="connsiteY1" fmla="*/ 158985 h 202344"/>
                  <a:gd name="connsiteX2" fmla="*/ 0 w 130155"/>
                  <a:gd name="connsiteY2" fmla="*/ 43360 h 202344"/>
                  <a:gd name="connsiteX3" fmla="*/ 43359 w 130155"/>
                  <a:gd name="connsiteY3" fmla="*/ 0 h 202344"/>
                  <a:gd name="connsiteX4" fmla="*/ 86719 w 130155"/>
                  <a:gd name="connsiteY4" fmla="*/ 43360 h 202344"/>
                  <a:gd name="connsiteX5" fmla="*/ 86719 w 130155"/>
                  <a:gd name="connsiteY5" fmla="*/ 45166 h 202344"/>
                  <a:gd name="connsiteX6" fmla="*/ 128271 w 130155"/>
                  <a:gd name="connsiteY6" fmla="*/ 115626 h 202344"/>
                  <a:gd name="connsiteX7" fmla="*/ 86719 w 130155"/>
                  <a:gd name="connsiteY7" fmla="*/ 157178 h 202344"/>
                  <a:gd name="connsiteX8" fmla="*/ 86719 w 130155"/>
                  <a:gd name="connsiteY8" fmla="*/ 158985 h 202344"/>
                  <a:gd name="connsiteX9" fmla="*/ 43359 w 130155"/>
                  <a:gd name="connsiteY9" fmla="*/ 202344 h 202344"/>
                  <a:gd name="connsiteX10" fmla="*/ 43359 w 130155"/>
                  <a:gd name="connsiteY10" fmla="*/ 28906 h 202344"/>
                  <a:gd name="connsiteX11" fmla="*/ 28906 w 130155"/>
                  <a:gd name="connsiteY11" fmla="*/ 43360 h 202344"/>
                  <a:gd name="connsiteX12" fmla="*/ 28906 w 130155"/>
                  <a:gd name="connsiteY12" fmla="*/ 158985 h 202344"/>
                  <a:gd name="connsiteX13" fmla="*/ 43359 w 130155"/>
                  <a:gd name="connsiteY13" fmla="*/ 173438 h 202344"/>
                  <a:gd name="connsiteX14" fmla="*/ 57812 w 130155"/>
                  <a:gd name="connsiteY14" fmla="*/ 158985 h 202344"/>
                  <a:gd name="connsiteX15" fmla="*/ 56005 w 130155"/>
                  <a:gd name="connsiteY15" fmla="*/ 151758 h 202344"/>
                  <a:gd name="connsiteX16" fmla="*/ 60522 w 130155"/>
                  <a:gd name="connsiteY16" fmla="*/ 131885 h 202344"/>
                  <a:gd name="connsiteX17" fmla="*/ 71362 w 130155"/>
                  <a:gd name="connsiteY17" fmla="*/ 130079 h 202344"/>
                  <a:gd name="connsiteX18" fmla="*/ 101172 w 130155"/>
                  <a:gd name="connsiteY18" fmla="*/ 101172 h 202344"/>
                  <a:gd name="connsiteX19" fmla="*/ 101172 w 130155"/>
                  <a:gd name="connsiteY19" fmla="*/ 101172 h 202344"/>
                  <a:gd name="connsiteX20" fmla="*/ 72266 w 130155"/>
                  <a:gd name="connsiteY20" fmla="*/ 72266 h 202344"/>
                  <a:gd name="connsiteX21" fmla="*/ 56909 w 130155"/>
                  <a:gd name="connsiteY21" fmla="*/ 66846 h 202344"/>
                  <a:gd name="connsiteX22" fmla="*/ 56005 w 130155"/>
                  <a:gd name="connsiteY22" fmla="*/ 50586 h 202344"/>
                  <a:gd name="connsiteX23" fmla="*/ 57812 w 130155"/>
                  <a:gd name="connsiteY23" fmla="*/ 43360 h 202344"/>
                  <a:gd name="connsiteX24" fmla="*/ 43359 w 130155"/>
                  <a:gd name="connsiteY24" fmla="*/ 28906 h 202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0155" h="202344">
                    <a:moveTo>
                      <a:pt x="43359" y="202344"/>
                    </a:moveTo>
                    <a:cubicBezTo>
                      <a:pt x="18970" y="202344"/>
                      <a:pt x="0" y="183375"/>
                      <a:pt x="0" y="158985"/>
                    </a:cubicBezTo>
                    <a:lnTo>
                      <a:pt x="0" y="43360"/>
                    </a:lnTo>
                    <a:cubicBezTo>
                      <a:pt x="0" y="18970"/>
                      <a:pt x="18970" y="0"/>
                      <a:pt x="43359" y="0"/>
                    </a:cubicBezTo>
                    <a:cubicBezTo>
                      <a:pt x="67749" y="0"/>
                      <a:pt x="86719" y="18970"/>
                      <a:pt x="86719" y="43360"/>
                    </a:cubicBezTo>
                    <a:cubicBezTo>
                      <a:pt x="86719" y="44263"/>
                      <a:pt x="86719" y="44263"/>
                      <a:pt x="86719" y="45166"/>
                    </a:cubicBezTo>
                    <a:cubicBezTo>
                      <a:pt x="117432" y="53296"/>
                      <a:pt x="136401" y="84912"/>
                      <a:pt x="128271" y="115626"/>
                    </a:cubicBezTo>
                    <a:cubicBezTo>
                      <a:pt x="122852" y="136402"/>
                      <a:pt x="107495" y="151758"/>
                      <a:pt x="86719" y="157178"/>
                    </a:cubicBezTo>
                    <a:cubicBezTo>
                      <a:pt x="86719" y="158081"/>
                      <a:pt x="86719" y="158081"/>
                      <a:pt x="86719" y="158985"/>
                    </a:cubicBezTo>
                    <a:cubicBezTo>
                      <a:pt x="86719" y="183375"/>
                      <a:pt x="67749" y="202344"/>
                      <a:pt x="43359" y="202344"/>
                    </a:cubicBezTo>
                    <a:close/>
                    <a:moveTo>
                      <a:pt x="43359" y="28906"/>
                    </a:moveTo>
                    <a:cubicBezTo>
                      <a:pt x="35229" y="28906"/>
                      <a:pt x="28906" y="35230"/>
                      <a:pt x="28906" y="43360"/>
                    </a:cubicBezTo>
                    <a:lnTo>
                      <a:pt x="28906" y="158985"/>
                    </a:lnTo>
                    <a:cubicBezTo>
                      <a:pt x="28906" y="167114"/>
                      <a:pt x="35229" y="173438"/>
                      <a:pt x="43359" y="173438"/>
                    </a:cubicBezTo>
                    <a:cubicBezTo>
                      <a:pt x="51489" y="173438"/>
                      <a:pt x="57812" y="167114"/>
                      <a:pt x="57812" y="158985"/>
                    </a:cubicBezTo>
                    <a:cubicBezTo>
                      <a:pt x="57812" y="156275"/>
                      <a:pt x="56909" y="153565"/>
                      <a:pt x="56005" y="151758"/>
                    </a:cubicBezTo>
                    <a:cubicBezTo>
                      <a:pt x="51489" y="144531"/>
                      <a:pt x="54199" y="136402"/>
                      <a:pt x="60522" y="131885"/>
                    </a:cubicBezTo>
                    <a:cubicBezTo>
                      <a:pt x="64136" y="130079"/>
                      <a:pt x="67749" y="129175"/>
                      <a:pt x="71362" y="130079"/>
                    </a:cubicBezTo>
                    <a:cubicBezTo>
                      <a:pt x="87622" y="130079"/>
                      <a:pt x="101172" y="117432"/>
                      <a:pt x="101172" y="101172"/>
                    </a:cubicBezTo>
                    <a:cubicBezTo>
                      <a:pt x="101172" y="101172"/>
                      <a:pt x="101172" y="101172"/>
                      <a:pt x="101172" y="101172"/>
                    </a:cubicBezTo>
                    <a:cubicBezTo>
                      <a:pt x="101172" y="84912"/>
                      <a:pt x="88525" y="72266"/>
                      <a:pt x="72266" y="72266"/>
                    </a:cubicBezTo>
                    <a:cubicBezTo>
                      <a:pt x="66845" y="73169"/>
                      <a:pt x="60522" y="71363"/>
                      <a:pt x="56909" y="66846"/>
                    </a:cubicBezTo>
                    <a:cubicBezTo>
                      <a:pt x="53296" y="62329"/>
                      <a:pt x="53296" y="56006"/>
                      <a:pt x="56005" y="50586"/>
                    </a:cubicBezTo>
                    <a:cubicBezTo>
                      <a:pt x="56909" y="48780"/>
                      <a:pt x="57812" y="46070"/>
                      <a:pt x="57812" y="43360"/>
                    </a:cubicBezTo>
                    <a:cubicBezTo>
                      <a:pt x="57812" y="35230"/>
                      <a:pt x="51489" y="28906"/>
                      <a:pt x="43359" y="2890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17" name="Freeform 116">
                <a:extLst>
                  <a:ext uri="{FF2B5EF4-FFF2-40B4-BE49-F238E27FC236}">
                    <a16:creationId xmlns:a16="http://schemas.microsoft.com/office/drawing/2014/main" id="{B3B30996-6D8B-17CA-94A8-FB39B365C084}"/>
                  </a:ext>
                </a:extLst>
              </p:cNvPr>
              <p:cNvSpPr/>
              <p:nvPr/>
            </p:nvSpPr>
            <p:spPr>
              <a:xfrm>
                <a:off x="9054227" y="3952782"/>
                <a:ext cx="130156" cy="202344"/>
              </a:xfrm>
              <a:custGeom>
                <a:avLst/>
                <a:gdLst>
                  <a:gd name="connsiteX0" fmla="*/ 86797 w 130156"/>
                  <a:gd name="connsiteY0" fmla="*/ 202344 h 202344"/>
                  <a:gd name="connsiteX1" fmla="*/ 43437 w 130156"/>
                  <a:gd name="connsiteY1" fmla="*/ 158985 h 202344"/>
                  <a:gd name="connsiteX2" fmla="*/ 43437 w 130156"/>
                  <a:gd name="connsiteY2" fmla="*/ 157178 h 202344"/>
                  <a:gd name="connsiteX3" fmla="*/ 1885 w 130156"/>
                  <a:gd name="connsiteY3" fmla="*/ 86719 h 202344"/>
                  <a:gd name="connsiteX4" fmla="*/ 43437 w 130156"/>
                  <a:gd name="connsiteY4" fmla="*/ 45166 h 202344"/>
                  <a:gd name="connsiteX5" fmla="*/ 43437 w 130156"/>
                  <a:gd name="connsiteY5" fmla="*/ 43360 h 202344"/>
                  <a:gd name="connsiteX6" fmla="*/ 86797 w 130156"/>
                  <a:gd name="connsiteY6" fmla="*/ 0 h 202344"/>
                  <a:gd name="connsiteX7" fmla="*/ 130156 w 130156"/>
                  <a:gd name="connsiteY7" fmla="*/ 43360 h 202344"/>
                  <a:gd name="connsiteX8" fmla="*/ 130156 w 130156"/>
                  <a:gd name="connsiteY8" fmla="*/ 158985 h 202344"/>
                  <a:gd name="connsiteX9" fmla="*/ 86797 w 130156"/>
                  <a:gd name="connsiteY9" fmla="*/ 202344 h 202344"/>
                  <a:gd name="connsiteX10" fmla="*/ 61504 w 130156"/>
                  <a:gd name="connsiteY10" fmla="*/ 130079 h 202344"/>
                  <a:gd name="connsiteX11" fmla="*/ 73247 w 130156"/>
                  <a:gd name="connsiteY11" fmla="*/ 136402 h 202344"/>
                  <a:gd name="connsiteX12" fmla="*/ 74150 w 130156"/>
                  <a:gd name="connsiteY12" fmla="*/ 152662 h 202344"/>
                  <a:gd name="connsiteX13" fmla="*/ 72344 w 130156"/>
                  <a:gd name="connsiteY13" fmla="*/ 159888 h 202344"/>
                  <a:gd name="connsiteX14" fmla="*/ 86797 w 130156"/>
                  <a:gd name="connsiteY14" fmla="*/ 174341 h 202344"/>
                  <a:gd name="connsiteX15" fmla="*/ 101250 w 130156"/>
                  <a:gd name="connsiteY15" fmla="*/ 159888 h 202344"/>
                  <a:gd name="connsiteX16" fmla="*/ 101250 w 130156"/>
                  <a:gd name="connsiteY16" fmla="*/ 44263 h 202344"/>
                  <a:gd name="connsiteX17" fmla="*/ 86797 w 130156"/>
                  <a:gd name="connsiteY17" fmla="*/ 29810 h 202344"/>
                  <a:gd name="connsiteX18" fmla="*/ 72344 w 130156"/>
                  <a:gd name="connsiteY18" fmla="*/ 44263 h 202344"/>
                  <a:gd name="connsiteX19" fmla="*/ 74150 w 130156"/>
                  <a:gd name="connsiteY19" fmla="*/ 51489 h 202344"/>
                  <a:gd name="connsiteX20" fmla="*/ 69634 w 130156"/>
                  <a:gd name="connsiteY20" fmla="*/ 71363 h 202344"/>
                  <a:gd name="connsiteX21" fmla="*/ 58794 w 130156"/>
                  <a:gd name="connsiteY21" fmla="*/ 73169 h 202344"/>
                  <a:gd name="connsiteX22" fmla="*/ 28984 w 130156"/>
                  <a:gd name="connsiteY22" fmla="*/ 102076 h 202344"/>
                  <a:gd name="connsiteX23" fmla="*/ 28984 w 130156"/>
                  <a:gd name="connsiteY23" fmla="*/ 102076 h 202344"/>
                  <a:gd name="connsiteX24" fmla="*/ 57891 w 130156"/>
                  <a:gd name="connsiteY24" fmla="*/ 130982 h 202344"/>
                  <a:gd name="connsiteX25" fmla="*/ 61504 w 130156"/>
                  <a:gd name="connsiteY25" fmla="*/ 130079 h 202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30156" h="202344">
                    <a:moveTo>
                      <a:pt x="86797" y="202344"/>
                    </a:moveTo>
                    <a:cubicBezTo>
                      <a:pt x="62407" y="202344"/>
                      <a:pt x="43437" y="183375"/>
                      <a:pt x="43437" y="158985"/>
                    </a:cubicBezTo>
                    <a:cubicBezTo>
                      <a:pt x="43437" y="158081"/>
                      <a:pt x="43437" y="158081"/>
                      <a:pt x="43437" y="157178"/>
                    </a:cubicBezTo>
                    <a:cubicBezTo>
                      <a:pt x="12725" y="149048"/>
                      <a:pt x="-6245" y="117432"/>
                      <a:pt x="1885" y="86719"/>
                    </a:cubicBezTo>
                    <a:cubicBezTo>
                      <a:pt x="7304" y="65943"/>
                      <a:pt x="22661" y="50586"/>
                      <a:pt x="43437" y="45166"/>
                    </a:cubicBezTo>
                    <a:cubicBezTo>
                      <a:pt x="43437" y="44263"/>
                      <a:pt x="43437" y="44263"/>
                      <a:pt x="43437" y="43360"/>
                    </a:cubicBezTo>
                    <a:cubicBezTo>
                      <a:pt x="43437" y="18970"/>
                      <a:pt x="62407" y="0"/>
                      <a:pt x="86797" y="0"/>
                    </a:cubicBezTo>
                    <a:cubicBezTo>
                      <a:pt x="111186" y="0"/>
                      <a:pt x="130156" y="18970"/>
                      <a:pt x="130156" y="43360"/>
                    </a:cubicBezTo>
                    <a:lnTo>
                      <a:pt x="130156" y="158985"/>
                    </a:lnTo>
                    <a:cubicBezTo>
                      <a:pt x="130156" y="183375"/>
                      <a:pt x="111186" y="202344"/>
                      <a:pt x="86797" y="202344"/>
                    </a:cubicBezTo>
                    <a:close/>
                    <a:moveTo>
                      <a:pt x="61504" y="130079"/>
                    </a:moveTo>
                    <a:cubicBezTo>
                      <a:pt x="66020" y="130079"/>
                      <a:pt x="70537" y="131885"/>
                      <a:pt x="73247" y="136402"/>
                    </a:cubicBezTo>
                    <a:cubicBezTo>
                      <a:pt x="76860" y="140918"/>
                      <a:pt x="76860" y="147242"/>
                      <a:pt x="74150" y="152662"/>
                    </a:cubicBezTo>
                    <a:cubicBezTo>
                      <a:pt x="73247" y="154468"/>
                      <a:pt x="72344" y="157178"/>
                      <a:pt x="72344" y="159888"/>
                    </a:cubicBezTo>
                    <a:cubicBezTo>
                      <a:pt x="72344" y="168018"/>
                      <a:pt x="78667" y="174341"/>
                      <a:pt x="86797" y="174341"/>
                    </a:cubicBezTo>
                    <a:cubicBezTo>
                      <a:pt x="94927" y="174341"/>
                      <a:pt x="101250" y="168018"/>
                      <a:pt x="101250" y="159888"/>
                    </a:cubicBezTo>
                    <a:lnTo>
                      <a:pt x="101250" y="44263"/>
                    </a:lnTo>
                    <a:cubicBezTo>
                      <a:pt x="101250" y="36133"/>
                      <a:pt x="94927" y="29810"/>
                      <a:pt x="86797" y="29810"/>
                    </a:cubicBezTo>
                    <a:cubicBezTo>
                      <a:pt x="78667" y="29810"/>
                      <a:pt x="72344" y="36133"/>
                      <a:pt x="72344" y="44263"/>
                    </a:cubicBezTo>
                    <a:cubicBezTo>
                      <a:pt x="72344" y="46973"/>
                      <a:pt x="73247" y="49683"/>
                      <a:pt x="74150" y="51489"/>
                    </a:cubicBezTo>
                    <a:cubicBezTo>
                      <a:pt x="78667" y="58716"/>
                      <a:pt x="75957" y="66846"/>
                      <a:pt x="69634" y="71363"/>
                    </a:cubicBezTo>
                    <a:cubicBezTo>
                      <a:pt x="66020" y="73169"/>
                      <a:pt x="62407" y="74072"/>
                      <a:pt x="58794" y="73169"/>
                    </a:cubicBezTo>
                    <a:cubicBezTo>
                      <a:pt x="42534" y="73169"/>
                      <a:pt x="28984" y="85816"/>
                      <a:pt x="28984" y="102076"/>
                    </a:cubicBezTo>
                    <a:cubicBezTo>
                      <a:pt x="28984" y="102076"/>
                      <a:pt x="28984" y="102076"/>
                      <a:pt x="28984" y="102076"/>
                    </a:cubicBezTo>
                    <a:cubicBezTo>
                      <a:pt x="28984" y="118335"/>
                      <a:pt x="41631" y="130982"/>
                      <a:pt x="57891" y="130982"/>
                    </a:cubicBezTo>
                    <a:cubicBezTo>
                      <a:pt x="58794" y="130079"/>
                      <a:pt x="60601" y="130079"/>
                      <a:pt x="61504" y="13007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18" name="Freeform 117">
                <a:extLst>
                  <a:ext uri="{FF2B5EF4-FFF2-40B4-BE49-F238E27FC236}">
                    <a16:creationId xmlns:a16="http://schemas.microsoft.com/office/drawing/2014/main" id="{F1495A8C-9050-3247-B8C2-A0BAC9CAF1A8}"/>
                  </a:ext>
                </a:extLst>
              </p:cNvPr>
              <p:cNvSpPr/>
              <p:nvPr/>
            </p:nvSpPr>
            <p:spPr>
              <a:xfrm>
                <a:off x="9413426" y="4155126"/>
                <a:ext cx="67247" cy="50585"/>
              </a:xfrm>
              <a:custGeom>
                <a:avLst/>
                <a:gdLst>
                  <a:gd name="connsiteX0" fmla="*/ 7628 w 67247"/>
                  <a:gd name="connsiteY0" fmla="*/ 27100 h 50585"/>
                  <a:gd name="connsiteX1" fmla="*/ 45567 w 67247"/>
                  <a:gd name="connsiteY1" fmla="*/ 48780 h 50585"/>
                  <a:gd name="connsiteX2" fmla="*/ 65441 w 67247"/>
                  <a:gd name="connsiteY2" fmla="*/ 43359 h 50585"/>
                  <a:gd name="connsiteX3" fmla="*/ 60021 w 67247"/>
                  <a:gd name="connsiteY3" fmla="*/ 23486 h 50585"/>
                  <a:gd name="connsiteX4" fmla="*/ 22081 w 67247"/>
                  <a:gd name="connsiteY4" fmla="*/ 1807 h 50585"/>
                  <a:gd name="connsiteX5" fmla="*/ 2208 w 67247"/>
                  <a:gd name="connsiteY5" fmla="*/ 7226 h 50585"/>
                  <a:gd name="connsiteX6" fmla="*/ 7628 w 67247"/>
                  <a:gd name="connsiteY6" fmla="*/ 27100 h 50585"/>
                  <a:gd name="connsiteX7" fmla="*/ 7628 w 67247"/>
                  <a:gd name="connsiteY7" fmla="*/ 27100 h 50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247" h="50585">
                    <a:moveTo>
                      <a:pt x="7628" y="27100"/>
                    </a:moveTo>
                    <a:lnTo>
                      <a:pt x="45567" y="48780"/>
                    </a:lnTo>
                    <a:cubicBezTo>
                      <a:pt x="52794" y="52393"/>
                      <a:pt x="60924" y="50586"/>
                      <a:pt x="65441" y="43359"/>
                    </a:cubicBezTo>
                    <a:cubicBezTo>
                      <a:pt x="69054" y="36133"/>
                      <a:pt x="67247" y="28003"/>
                      <a:pt x="60021" y="23486"/>
                    </a:cubicBezTo>
                    <a:lnTo>
                      <a:pt x="22081" y="1807"/>
                    </a:lnTo>
                    <a:cubicBezTo>
                      <a:pt x="14855" y="-1807"/>
                      <a:pt x="6725" y="0"/>
                      <a:pt x="2208" y="7226"/>
                    </a:cubicBezTo>
                    <a:cubicBezTo>
                      <a:pt x="-2308" y="14453"/>
                      <a:pt x="401" y="22583"/>
                      <a:pt x="7628" y="27100"/>
                    </a:cubicBezTo>
                    <a:cubicBezTo>
                      <a:pt x="7628" y="27100"/>
                      <a:pt x="7628" y="27100"/>
                      <a:pt x="7628" y="2710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19" name="Freeform 118">
                <a:extLst>
                  <a:ext uri="{FF2B5EF4-FFF2-40B4-BE49-F238E27FC236}">
                    <a16:creationId xmlns:a16="http://schemas.microsoft.com/office/drawing/2014/main" id="{1E0A72D5-6A56-78B0-2728-4E265B1FFAD7}"/>
                  </a:ext>
                </a:extLst>
              </p:cNvPr>
              <p:cNvSpPr/>
              <p:nvPr/>
            </p:nvSpPr>
            <p:spPr>
              <a:xfrm>
                <a:off x="8823055" y="3850915"/>
                <a:ext cx="751563" cy="867883"/>
              </a:xfrm>
              <a:custGeom>
                <a:avLst/>
                <a:gdLst>
                  <a:gd name="connsiteX0" fmla="*/ 653101 w 751563"/>
                  <a:gd name="connsiteY0" fmla="*/ 546301 h 867883"/>
                  <a:gd name="connsiteX1" fmla="*/ 519410 w 751563"/>
                  <a:gd name="connsiteY1" fmla="*/ 512878 h 867883"/>
                  <a:gd name="connsiteX2" fmla="*/ 520313 w 751563"/>
                  <a:gd name="connsiteY2" fmla="*/ 509265 h 867883"/>
                  <a:gd name="connsiteX3" fmla="*/ 509473 w 751563"/>
                  <a:gd name="connsiteY3" fmla="*/ 492101 h 867883"/>
                  <a:gd name="connsiteX4" fmla="*/ 462501 w 751563"/>
                  <a:gd name="connsiteY4" fmla="*/ 480358 h 867883"/>
                  <a:gd name="connsiteX5" fmla="*/ 462501 w 751563"/>
                  <a:gd name="connsiteY5" fmla="*/ 476745 h 867883"/>
                  <a:gd name="connsiteX6" fmla="*/ 476954 w 751563"/>
                  <a:gd name="connsiteY6" fmla="*/ 476745 h 867883"/>
                  <a:gd name="connsiteX7" fmla="*/ 491407 w 751563"/>
                  <a:gd name="connsiteY7" fmla="*/ 462292 h 867883"/>
                  <a:gd name="connsiteX8" fmla="*/ 491407 w 751563"/>
                  <a:gd name="connsiteY8" fmla="*/ 404479 h 867883"/>
                  <a:gd name="connsiteX9" fmla="*/ 476954 w 751563"/>
                  <a:gd name="connsiteY9" fmla="*/ 390026 h 867883"/>
                  <a:gd name="connsiteX10" fmla="*/ 462501 w 751563"/>
                  <a:gd name="connsiteY10" fmla="*/ 390026 h 867883"/>
                  <a:gd name="connsiteX11" fmla="*/ 462501 w 751563"/>
                  <a:gd name="connsiteY11" fmla="*/ 384606 h 867883"/>
                  <a:gd name="connsiteX12" fmla="*/ 558253 w 751563"/>
                  <a:gd name="connsiteY12" fmla="*/ 115416 h 867883"/>
                  <a:gd name="connsiteX13" fmla="*/ 289063 w 751563"/>
                  <a:gd name="connsiteY13" fmla="*/ 19664 h 867883"/>
                  <a:gd name="connsiteX14" fmla="*/ 193310 w 751563"/>
                  <a:gd name="connsiteY14" fmla="*/ 288854 h 867883"/>
                  <a:gd name="connsiteX15" fmla="*/ 289063 w 751563"/>
                  <a:gd name="connsiteY15" fmla="*/ 384606 h 867883"/>
                  <a:gd name="connsiteX16" fmla="*/ 289063 w 751563"/>
                  <a:gd name="connsiteY16" fmla="*/ 390026 h 867883"/>
                  <a:gd name="connsiteX17" fmla="*/ 274609 w 751563"/>
                  <a:gd name="connsiteY17" fmla="*/ 390026 h 867883"/>
                  <a:gd name="connsiteX18" fmla="*/ 260156 w 751563"/>
                  <a:gd name="connsiteY18" fmla="*/ 404479 h 867883"/>
                  <a:gd name="connsiteX19" fmla="*/ 260156 w 751563"/>
                  <a:gd name="connsiteY19" fmla="*/ 462292 h 867883"/>
                  <a:gd name="connsiteX20" fmla="*/ 274609 w 751563"/>
                  <a:gd name="connsiteY20" fmla="*/ 476745 h 867883"/>
                  <a:gd name="connsiteX21" fmla="*/ 289063 w 751563"/>
                  <a:gd name="connsiteY21" fmla="*/ 476745 h 867883"/>
                  <a:gd name="connsiteX22" fmla="*/ 289063 w 751563"/>
                  <a:gd name="connsiteY22" fmla="*/ 480358 h 867883"/>
                  <a:gd name="connsiteX23" fmla="*/ 242090 w 751563"/>
                  <a:gd name="connsiteY23" fmla="*/ 492101 h 867883"/>
                  <a:gd name="connsiteX24" fmla="*/ 231250 w 751563"/>
                  <a:gd name="connsiteY24" fmla="*/ 509265 h 867883"/>
                  <a:gd name="connsiteX25" fmla="*/ 232154 w 751563"/>
                  <a:gd name="connsiteY25" fmla="*/ 512878 h 867883"/>
                  <a:gd name="connsiteX26" fmla="*/ 98462 w 751563"/>
                  <a:gd name="connsiteY26" fmla="*/ 546301 h 867883"/>
                  <a:gd name="connsiteX27" fmla="*/ 0 w 751563"/>
                  <a:gd name="connsiteY27" fmla="*/ 672766 h 867883"/>
                  <a:gd name="connsiteX28" fmla="*/ 0 w 751563"/>
                  <a:gd name="connsiteY28" fmla="*/ 853430 h 867883"/>
                  <a:gd name="connsiteX29" fmla="*/ 14453 w 751563"/>
                  <a:gd name="connsiteY29" fmla="*/ 867883 h 867883"/>
                  <a:gd name="connsiteX30" fmla="*/ 737110 w 751563"/>
                  <a:gd name="connsiteY30" fmla="*/ 867883 h 867883"/>
                  <a:gd name="connsiteX31" fmla="*/ 751564 w 751563"/>
                  <a:gd name="connsiteY31" fmla="*/ 853430 h 867883"/>
                  <a:gd name="connsiteX32" fmla="*/ 751564 w 751563"/>
                  <a:gd name="connsiteY32" fmla="*/ 672766 h 867883"/>
                  <a:gd name="connsiteX33" fmla="*/ 653101 w 751563"/>
                  <a:gd name="connsiteY33" fmla="*/ 546301 h 867883"/>
                  <a:gd name="connsiteX34" fmla="*/ 488697 w 751563"/>
                  <a:gd name="connsiteY34" fmla="*/ 517394 h 867883"/>
                  <a:gd name="connsiteX35" fmla="*/ 475147 w 751563"/>
                  <a:gd name="connsiteY35" fmla="*/ 582433 h 867883"/>
                  <a:gd name="connsiteX36" fmla="*/ 401978 w 751563"/>
                  <a:gd name="connsiteY36" fmla="*/ 558044 h 867883"/>
                  <a:gd name="connsiteX37" fmla="*/ 451661 w 751563"/>
                  <a:gd name="connsiteY37" fmla="*/ 508361 h 867883"/>
                  <a:gd name="connsiteX38" fmla="*/ 488697 w 751563"/>
                  <a:gd name="connsiteY38" fmla="*/ 517394 h 867883"/>
                  <a:gd name="connsiteX39" fmla="*/ 375782 w 751563"/>
                  <a:gd name="connsiteY39" fmla="*/ 544494 h 867883"/>
                  <a:gd name="connsiteX40" fmla="*/ 317969 w 751563"/>
                  <a:gd name="connsiteY40" fmla="*/ 486682 h 867883"/>
                  <a:gd name="connsiteX41" fmla="*/ 317969 w 751563"/>
                  <a:gd name="connsiteY41" fmla="*/ 478551 h 867883"/>
                  <a:gd name="connsiteX42" fmla="*/ 433594 w 751563"/>
                  <a:gd name="connsiteY42" fmla="*/ 478551 h 867883"/>
                  <a:gd name="connsiteX43" fmla="*/ 433594 w 751563"/>
                  <a:gd name="connsiteY43" fmla="*/ 486682 h 867883"/>
                  <a:gd name="connsiteX44" fmla="*/ 375782 w 751563"/>
                  <a:gd name="connsiteY44" fmla="*/ 544494 h 867883"/>
                  <a:gd name="connsiteX45" fmla="*/ 395655 w 751563"/>
                  <a:gd name="connsiteY45" fmla="*/ 614953 h 867883"/>
                  <a:gd name="connsiteX46" fmla="*/ 376685 w 751563"/>
                  <a:gd name="connsiteY46" fmla="*/ 621276 h 867883"/>
                  <a:gd name="connsiteX47" fmla="*/ 356812 w 751563"/>
                  <a:gd name="connsiteY47" fmla="*/ 614953 h 867883"/>
                  <a:gd name="connsiteX48" fmla="*/ 359522 w 751563"/>
                  <a:gd name="connsiteY48" fmla="*/ 585143 h 867883"/>
                  <a:gd name="connsiteX49" fmla="*/ 375782 w 751563"/>
                  <a:gd name="connsiteY49" fmla="*/ 579724 h 867883"/>
                  <a:gd name="connsiteX50" fmla="*/ 392041 w 751563"/>
                  <a:gd name="connsiteY50" fmla="*/ 585143 h 867883"/>
                  <a:gd name="connsiteX51" fmla="*/ 395655 w 751563"/>
                  <a:gd name="connsiteY51" fmla="*/ 614953 h 867883"/>
                  <a:gd name="connsiteX52" fmla="*/ 202344 w 751563"/>
                  <a:gd name="connsiteY52" fmla="*/ 203038 h 867883"/>
                  <a:gd name="connsiteX53" fmla="*/ 375782 w 751563"/>
                  <a:gd name="connsiteY53" fmla="*/ 29601 h 867883"/>
                  <a:gd name="connsiteX54" fmla="*/ 549219 w 751563"/>
                  <a:gd name="connsiteY54" fmla="*/ 203038 h 867883"/>
                  <a:gd name="connsiteX55" fmla="*/ 442628 w 751563"/>
                  <a:gd name="connsiteY55" fmla="*/ 362926 h 867883"/>
                  <a:gd name="connsiteX56" fmla="*/ 433594 w 751563"/>
                  <a:gd name="connsiteY56" fmla="*/ 376476 h 867883"/>
                  <a:gd name="connsiteX57" fmla="*/ 433594 w 751563"/>
                  <a:gd name="connsiteY57" fmla="*/ 390929 h 867883"/>
                  <a:gd name="connsiteX58" fmla="*/ 317969 w 751563"/>
                  <a:gd name="connsiteY58" fmla="*/ 390929 h 867883"/>
                  <a:gd name="connsiteX59" fmla="*/ 317969 w 751563"/>
                  <a:gd name="connsiteY59" fmla="*/ 376476 h 867883"/>
                  <a:gd name="connsiteX60" fmla="*/ 308936 w 751563"/>
                  <a:gd name="connsiteY60" fmla="*/ 362926 h 867883"/>
                  <a:gd name="connsiteX61" fmla="*/ 202344 w 751563"/>
                  <a:gd name="connsiteY61" fmla="*/ 203038 h 867883"/>
                  <a:gd name="connsiteX62" fmla="*/ 289063 w 751563"/>
                  <a:gd name="connsiteY62" fmla="*/ 419836 h 867883"/>
                  <a:gd name="connsiteX63" fmla="*/ 462501 w 751563"/>
                  <a:gd name="connsiteY63" fmla="*/ 419836 h 867883"/>
                  <a:gd name="connsiteX64" fmla="*/ 462501 w 751563"/>
                  <a:gd name="connsiteY64" fmla="*/ 448742 h 867883"/>
                  <a:gd name="connsiteX65" fmla="*/ 289063 w 751563"/>
                  <a:gd name="connsiteY65" fmla="*/ 448742 h 867883"/>
                  <a:gd name="connsiteX66" fmla="*/ 289063 w 751563"/>
                  <a:gd name="connsiteY66" fmla="*/ 419836 h 867883"/>
                  <a:gd name="connsiteX67" fmla="*/ 298999 w 751563"/>
                  <a:gd name="connsiteY67" fmla="*/ 508361 h 867883"/>
                  <a:gd name="connsiteX68" fmla="*/ 348682 w 751563"/>
                  <a:gd name="connsiteY68" fmla="*/ 558044 h 867883"/>
                  <a:gd name="connsiteX69" fmla="*/ 275513 w 751563"/>
                  <a:gd name="connsiteY69" fmla="*/ 582433 h 867883"/>
                  <a:gd name="connsiteX70" fmla="*/ 261963 w 751563"/>
                  <a:gd name="connsiteY70" fmla="*/ 517394 h 867883"/>
                  <a:gd name="connsiteX71" fmla="*/ 298999 w 751563"/>
                  <a:gd name="connsiteY71" fmla="*/ 508361 h 867883"/>
                  <a:gd name="connsiteX72" fmla="*/ 173438 w 751563"/>
                  <a:gd name="connsiteY72" fmla="*/ 838977 h 867883"/>
                  <a:gd name="connsiteX73" fmla="*/ 173438 w 751563"/>
                  <a:gd name="connsiteY73" fmla="*/ 708898 h 867883"/>
                  <a:gd name="connsiteX74" fmla="*/ 158984 w 751563"/>
                  <a:gd name="connsiteY74" fmla="*/ 694445 h 867883"/>
                  <a:gd name="connsiteX75" fmla="*/ 144531 w 751563"/>
                  <a:gd name="connsiteY75" fmla="*/ 708898 h 867883"/>
                  <a:gd name="connsiteX76" fmla="*/ 144531 w 751563"/>
                  <a:gd name="connsiteY76" fmla="*/ 838977 h 867883"/>
                  <a:gd name="connsiteX77" fmla="*/ 28906 w 751563"/>
                  <a:gd name="connsiteY77" fmla="*/ 838977 h 867883"/>
                  <a:gd name="connsiteX78" fmla="*/ 28906 w 751563"/>
                  <a:gd name="connsiteY78" fmla="*/ 672766 h 867883"/>
                  <a:gd name="connsiteX79" fmla="*/ 105689 w 751563"/>
                  <a:gd name="connsiteY79" fmla="*/ 574304 h 867883"/>
                  <a:gd name="connsiteX80" fmla="*/ 225830 w 751563"/>
                  <a:gd name="connsiteY80" fmla="*/ 544494 h 867883"/>
                  <a:gd name="connsiteX81" fmla="*/ 176148 w 751563"/>
                  <a:gd name="connsiteY81" fmla="*/ 614050 h 867883"/>
                  <a:gd name="connsiteX82" fmla="*/ 177954 w 751563"/>
                  <a:gd name="connsiteY82" fmla="*/ 633020 h 867883"/>
                  <a:gd name="connsiteX83" fmla="*/ 225830 w 751563"/>
                  <a:gd name="connsiteY83" fmla="*/ 680896 h 867883"/>
                  <a:gd name="connsiteX84" fmla="*/ 206860 w 751563"/>
                  <a:gd name="connsiteY84" fmla="*/ 699865 h 867883"/>
                  <a:gd name="connsiteX85" fmla="*/ 203247 w 751563"/>
                  <a:gd name="connsiteY85" fmla="*/ 714319 h 867883"/>
                  <a:gd name="connsiteX86" fmla="*/ 241187 w 751563"/>
                  <a:gd name="connsiteY86" fmla="*/ 839880 h 867883"/>
                  <a:gd name="connsiteX87" fmla="*/ 173438 w 751563"/>
                  <a:gd name="connsiteY87" fmla="*/ 839880 h 867883"/>
                  <a:gd name="connsiteX88" fmla="*/ 270996 w 751563"/>
                  <a:gd name="connsiteY88" fmla="*/ 838977 h 867883"/>
                  <a:gd name="connsiteX89" fmla="*/ 233057 w 751563"/>
                  <a:gd name="connsiteY89" fmla="*/ 712512 h 867883"/>
                  <a:gd name="connsiteX90" fmla="*/ 255640 w 751563"/>
                  <a:gd name="connsiteY90" fmla="*/ 689929 h 867883"/>
                  <a:gd name="connsiteX91" fmla="*/ 255640 w 751563"/>
                  <a:gd name="connsiteY91" fmla="*/ 669153 h 867883"/>
                  <a:gd name="connsiteX92" fmla="*/ 206860 w 751563"/>
                  <a:gd name="connsiteY92" fmla="*/ 620373 h 867883"/>
                  <a:gd name="connsiteX93" fmla="*/ 243897 w 751563"/>
                  <a:gd name="connsiteY93" fmla="*/ 568884 h 867883"/>
                  <a:gd name="connsiteX94" fmla="*/ 299903 w 751563"/>
                  <a:gd name="connsiteY94" fmla="*/ 838977 h 867883"/>
                  <a:gd name="connsiteX95" fmla="*/ 270996 w 751563"/>
                  <a:gd name="connsiteY95" fmla="*/ 838977 h 867883"/>
                  <a:gd name="connsiteX96" fmla="*/ 313453 w 751563"/>
                  <a:gd name="connsiteY96" fmla="*/ 758581 h 867883"/>
                  <a:gd name="connsiteX97" fmla="*/ 282740 w 751563"/>
                  <a:gd name="connsiteY97" fmla="*/ 611340 h 867883"/>
                  <a:gd name="connsiteX98" fmla="*/ 329712 w 751563"/>
                  <a:gd name="connsiteY98" fmla="*/ 595983 h 867883"/>
                  <a:gd name="connsiteX99" fmla="*/ 313453 w 751563"/>
                  <a:gd name="connsiteY99" fmla="*/ 758581 h 867883"/>
                  <a:gd name="connsiteX100" fmla="*/ 334229 w 751563"/>
                  <a:gd name="connsiteY100" fmla="*/ 838977 h 867883"/>
                  <a:gd name="connsiteX101" fmla="*/ 353198 w 751563"/>
                  <a:gd name="connsiteY101" fmla="*/ 644763 h 867883"/>
                  <a:gd name="connsiteX102" fmla="*/ 371265 w 751563"/>
                  <a:gd name="connsiteY102" fmla="*/ 651086 h 867883"/>
                  <a:gd name="connsiteX103" fmla="*/ 375782 w 751563"/>
                  <a:gd name="connsiteY103" fmla="*/ 651989 h 867883"/>
                  <a:gd name="connsiteX104" fmla="*/ 380298 w 751563"/>
                  <a:gd name="connsiteY104" fmla="*/ 651086 h 867883"/>
                  <a:gd name="connsiteX105" fmla="*/ 398365 w 751563"/>
                  <a:gd name="connsiteY105" fmla="*/ 644763 h 867883"/>
                  <a:gd name="connsiteX106" fmla="*/ 417335 w 751563"/>
                  <a:gd name="connsiteY106" fmla="*/ 838977 h 867883"/>
                  <a:gd name="connsiteX107" fmla="*/ 334229 w 751563"/>
                  <a:gd name="connsiteY107" fmla="*/ 838977 h 867883"/>
                  <a:gd name="connsiteX108" fmla="*/ 422754 w 751563"/>
                  <a:gd name="connsiteY108" fmla="*/ 595080 h 867883"/>
                  <a:gd name="connsiteX109" fmla="*/ 469727 w 751563"/>
                  <a:gd name="connsiteY109" fmla="*/ 610437 h 867883"/>
                  <a:gd name="connsiteX110" fmla="*/ 439014 w 751563"/>
                  <a:gd name="connsiteY110" fmla="*/ 758581 h 867883"/>
                  <a:gd name="connsiteX111" fmla="*/ 422754 w 751563"/>
                  <a:gd name="connsiteY111" fmla="*/ 595080 h 867883"/>
                  <a:gd name="connsiteX112" fmla="*/ 451661 w 751563"/>
                  <a:gd name="connsiteY112" fmla="*/ 838977 h 867883"/>
                  <a:gd name="connsiteX113" fmla="*/ 507667 w 751563"/>
                  <a:gd name="connsiteY113" fmla="*/ 568884 h 867883"/>
                  <a:gd name="connsiteX114" fmla="*/ 544703 w 751563"/>
                  <a:gd name="connsiteY114" fmla="*/ 620373 h 867883"/>
                  <a:gd name="connsiteX115" fmla="*/ 495923 w 751563"/>
                  <a:gd name="connsiteY115" fmla="*/ 669153 h 867883"/>
                  <a:gd name="connsiteX116" fmla="*/ 495923 w 751563"/>
                  <a:gd name="connsiteY116" fmla="*/ 689929 h 867883"/>
                  <a:gd name="connsiteX117" fmla="*/ 518506 w 751563"/>
                  <a:gd name="connsiteY117" fmla="*/ 712512 h 867883"/>
                  <a:gd name="connsiteX118" fmla="*/ 480567 w 751563"/>
                  <a:gd name="connsiteY118" fmla="*/ 838977 h 867883"/>
                  <a:gd name="connsiteX119" fmla="*/ 451661 w 751563"/>
                  <a:gd name="connsiteY119" fmla="*/ 838977 h 867883"/>
                  <a:gd name="connsiteX120" fmla="*/ 722657 w 751563"/>
                  <a:gd name="connsiteY120" fmla="*/ 838977 h 867883"/>
                  <a:gd name="connsiteX121" fmla="*/ 607032 w 751563"/>
                  <a:gd name="connsiteY121" fmla="*/ 838977 h 867883"/>
                  <a:gd name="connsiteX122" fmla="*/ 607032 w 751563"/>
                  <a:gd name="connsiteY122" fmla="*/ 708898 h 867883"/>
                  <a:gd name="connsiteX123" fmla="*/ 592579 w 751563"/>
                  <a:gd name="connsiteY123" fmla="*/ 694445 h 867883"/>
                  <a:gd name="connsiteX124" fmla="*/ 578126 w 751563"/>
                  <a:gd name="connsiteY124" fmla="*/ 708898 h 867883"/>
                  <a:gd name="connsiteX125" fmla="*/ 578126 w 751563"/>
                  <a:gd name="connsiteY125" fmla="*/ 838977 h 867883"/>
                  <a:gd name="connsiteX126" fmla="*/ 510377 w 751563"/>
                  <a:gd name="connsiteY126" fmla="*/ 838977 h 867883"/>
                  <a:gd name="connsiteX127" fmla="*/ 548316 w 751563"/>
                  <a:gd name="connsiteY127" fmla="*/ 713415 h 867883"/>
                  <a:gd name="connsiteX128" fmla="*/ 544703 w 751563"/>
                  <a:gd name="connsiteY128" fmla="*/ 698962 h 867883"/>
                  <a:gd name="connsiteX129" fmla="*/ 525733 w 751563"/>
                  <a:gd name="connsiteY129" fmla="*/ 679992 h 867883"/>
                  <a:gd name="connsiteX130" fmla="*/ 573609 w 751563"/>
                  <a:gd name="connsiteY130" fmla="*/ 632116 h 867883"/>
                  <a:gd name="connsiteX131" fmla="*/ 575416 w 751563"/>
                  <a:gd name="connsiteY131" fmla="*/ 613147 h 867883"/>
                  <a:gd name="connsiteX132" fmla="*/ 525733 w 751563"/>
                  <a:gd name="connsiteY132" fmla="*/ 543591 h 867883"/>
                  <a:gd name="connsiteX133" fmla="*/ 645875 w 751563"/>
                  <a:gd name="connsiteY133" fmla="*/ 573400 h 867883"/>
                  <a:gd name="connsiteX134" fmla="*/ 722657 w 751563"/>
                  <a:gd name="connsiteY134" fmla="*/ 671862 h 867883"/>
                  <a:gd name="connsiteX135" fmla="*/ 722657 w 751563"/>
                  <a:gd name="connsiteY135" fmla="*/ 838977 h 867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751563" h="867883">
                    <a:moveTo>
                      <a:pt x="653101" y="546301"/>
                    </a:moveTo>
                    <a:lnTo>
                      <a:pt x="519410" y="512878"/>
                    </a:lnTo>
                    <a:lnTo>
                      <a:pt x="520313" y="509265"/>
                    </a:lnTo>
                    <a:cubicBezTo>
                      <a:pt x="522120" y="502038"/>
                      <a:pt x="517603" y="493908"/>
                      <a:pt x="509473" y="492101"/>
                    </a:cubicBezTo>
                    <a:lnTo>
                      <a:pt x="462501" y="480358"/>
                    </a:lnTo>
                    <a:lnTo>
                      <a:pt x="462501" y="476745"/>
                    </a:lnTo>
                    <a:lnTo>
                      <a:pt x="476954" y="476745"/>
                    </a:lnTo>
                    <a:cubicBezTo>
                      <a:pt x="485084" y="476745"/>
                      <a:pt x="491407" y="470422"/>
                      <a:pt x="491407" y="462292"/>
                    </a:cubicBezTo>
                    <a:lnTo>
                      <a:pt x="491407" y="404479"/>
                    </a:lnTo>
                    <a:cubicBezTo>
                      <a:pt x="491407" y="396349"/>
                      <a:pt x="485084" y="390026"/>
                      <a:pt x="476954" y="390026"/>
                    </a:cubicBezTo>
                    <a:lnTo>
                      <a:pt x="462501" y="390026"/>
                    </a:lnTo>
                    <a:lnTo>
                      <a:pt x="462501" y="384606"/>
                    </a:lnTo>
                    <a:cubicBezTo>
                      <a:pt x="563672" y="336730"/>
                      <a:pt x="606129" y="215685"/>
                      <a:pt x="558253" y="115416"/>
                    </a:cubicBezTo>
                    <a:cubicBezTo>
                      <a:pt x="510377" y="14244"/>
                      <a:pt x="389331" y="-28212"/>
                      <a:pt x="289063" y="19664"/>
                    </a:cubicBezTo>
                    <a:cubicBezTo>
                      <a:pt x="187891" y="67540"/>
                      <a:pt x="145435" y="188585"/>
                      <a:pt x="193310" y="288854"/>
                    </a:cubicBezTo>
                    <a:cubicBezTo>
                      <a:pt x="213184" y="331310"/>
                      <a:pt x="247510" y="364733"/>
                      <a:pt x="289063" y="384606"/>
                    </a:cubicBezTo>
                    <a:lnTo>
                      <a:pt x="289063" y="390026"/>
                    </a:lnTo>
                    <a:lnTo>
                      <a:pt x="274609" y="390026"/>
                    </a:lnTo>
                    <a:cubicBezTo>
                      <a:pt x="266480" y="390026"/>
                      <a:pt x="260156" y="396349"/>
                      <a:pt x="260156" y="404479"/>
                    </a:cubicBezTo>
                    <a:lnTo>
                      <a:pt x="260156" y="462292"/>
                    </a:lnTo>
                    <a:cubicBezTo>
                      <a:pt x="260156" y="470422"/>
                      <a:pt x="266480" y="476745"/>
                      <a:pt x="274609" y="476745"/>
                    </a:cubicBezTo>
                    <a:lnTo>
                      <a:pt x="289063" y="476745"/>
                    </a:lnTo>
                    <a:lnTo>
                      <a:pt x="289063" y="480358"/>
                    </a:lnTo>
                    <a:lnTo>
                      <a:pt x="242090" y="492101"/>
                    </a:lnTo>
                    <a:cubicBezTo>
                      <a:pt x="234864" y="493908"/>
                      <a:pt x="229443" y="501134"/>
                      <a:pt x="231250" y="509265"/>
                    </a:cubicBezTo>
                    <a:lnTo>
                      <a:pt x="232154" y="512878"/>
                    </a:lnTo>
                    <a:lnTo>
                      <a:pt x="98462" y="546301"/>
                    </a:lnTo>
                    <a:cubicBezTo>
                      <a:pt x="40649" y="560754"/>
                      <a:pt x="0" y="613147"/>
                      <a:pt x="0" y="672766"/>
                    </a:cubicBezTo>
                    <a:lnTo>
                      <a:pt x="0" y="853430"/>
                    </a:lnTo>
                    <a:cubicBezTo>
                      <a:pt x="0" y="861560"/>
                      <a:pt x="6323" y="867883"/>
                      <a:pt x="14453" y="867883"/>
                    </a:cubicBezTo>
                    <a:lnTo>
                      <a:pt x="737110" y="867883"/>
                    </a:lnTo>
                    <a:cubicBezTo>
                      <a:pt x="745240" y="867883"/>
                      <a:pt x="751564" y="861560"/>
                      <a:pt x="751564" y="853430"/>
                    </a:cubicBezTo>
                    <a:lnTo>
                      <a:pt x="751564" y="672766"/>
                    </a:lnTo>
                    <a:cubicBezTo>
                      <a:pt x="751564" y="613147"/>
                      <a:pt x="710914" y="560754"/>
                      <a:pt x="653101" y="546301"/>
                    </a:cubicBezTo>
                    <a:close/>
                    <a:moveTo>
                      <a:pt x="488697" y="517394"/>
                    </a:moveTo>
                    <a:lnTo>
                      <a:pt x="475147" y="582433"/>
                    </a:lnTo>
                    <a:lnTo>
                      <a:pt x="401978" y="558044"/>
                    </a:lnTo>
                    <a:lnTo>
                      <a:pt x="451661" y="508361"/>
                    </a:lnTo>
                    <a:lnTo>
                      <a:pt x="488697" y="517394"/>
                    </a:lnTo>
                    <a:close/>
                    <a:moveTo>
                      <a:pt x="375782" y="544494"/>
                    </a:moveTo>
                    <a:lnTo>
                      <a:pt x="317969" y="486682"/>
                    </a:lnTo>
                    <a:lnTo>
                      <a:pt x="317969" y="478551"/>
                    </a:lnTo>
                    <a:lnTo>
                      <a:pt x="433594" y="478551"/>
                    </a:lnTo>
                    <a:lnTo>
                      <a:pt x="433594" y="486682"/>
                    </a:lnTo>
                    <a:lnTo>
                      <a:pt x="375782" y="544494"/>
                    </a:lnTo>
                    <a:close/>
                    <a:moveTo>
                      <a:pt x="395655" y="614953"/>
                    </a:moveTo>
                    <a:lnTo>
                      <a:pt x="376685" y="621276"/>
                    </a:lnTo>
                    <a:lnTo>
                      <a:pt x="356812" y="614953"/>
                    </a:lnTo>
                    <a:lnTo>
                      <a:pt x="359522" y="585143"/>
                    </a:lnTo>
                    <a:lnTo>
                      <a:pt x="375782" y="579724"/>
                    </a:lnTo>
                    <a:lnTo>
                      <a:pt x="392041" y="585143"/>
                    </a:lnTo>
                    <a:lnTo>
                      <a:pt x="395655" y="614953"/>
                    </a:lnTo>
                    <a:close/>
                    <a:moveTo>
                      <a:pt x="202344" y="203038"/>
                    </a:moveTo>
                    <a:cubicBezTo>
                      <a:pt x="202344" y="107286"/>
                      <a:pt x="280030" y="29601"/>
                      <a:pt x="375782" y="29601"/>
                    </a:cubicBezTo>
                    <a:cubicBezTo>
                      <a:pt x="471534" y="29601"/>
                      <a:pt x="549219" y="107286"/>
                      <a:pt x="549219" y="203038"/>
                    </a:cubicBezTo>
                    <a:cubicBezTo>
                      <a:pt x="549219" y="272594"/>
                      <a:pt x="506763" y="335827"/>
                      <a:pt x="442628" y="362926"/>
                    </a:cubicBezTo>
                    <a:cubicBezTo>
                      <a:pt x="437207" y="364733"/>
                      <a:pt x="433594" y="370153"/>
                      <a:pt x="433594" y="376476"/>
                    </a:cubicBezTo>
                    <a:lnTo>
                      <a:pt x="433594" y="390929"/>
                    </a:lnTo>
                    <a:lnTo>
                      <a:pt x="317969" y="390929"/>
                    </a:lnTo>
                    <a:lnTo>
                      <a:pt x="317969" y="376476"/>
                    </a:lnTo>
                    <a:cubicBezTo>
                      <a:pt x="317969" y="371056"/>
                      <a:pt x="314356" y="365636"/>
                      <a:pt x="308936" y="362926"/>
                    </a:cubicBezTo>
                    <a:cubicBezTo>
                      <a:pt x="244800" y="336730"/>
                      <a:pt x="202344" y="273497"/>
                      <a:pt x="202344" y="203038"/>
                    </a:cubicBezTo>
                    <a:close/>
                    <a:moveTo>
                      <a:pt x="289063" y="419836"/>
                    </a:moveTo>
                    <a:lnTo>
                      <a:pt x="462501" y="419836"/>
                    </a:lnTo>
                    <a:lnTo>
                      <a:pt x="462501" y="448742"/>
                    </a:lnTo>
                    <a:lnTo>
                      <a:pt x="289063" y="448742"/>
                    </a:lnTo>
                    <a:lnTo>
                      <a:pt x="289063" y="419836"/>
                    </a:lnTo>
                    <a:close/>
                    <a:moveTo>
                      <a:pt x="298999" y="508361"/>
                    </a:moveTo>
                    <a:lnTo>
                      <a:pt x="348682" y="558044"/>
                    </a:lnTo>
                    <a:lnTo>
                      <a:pt x="275513" y="582433"/>
                    </a:lnTo>
                    <a:lnTo>
                      <a:pt x="261963" y="517394"/>
                    </a:lnTo>
                    <a:lnTo>
                      <a:pt x="298999" y="508361"/>
                    </a:lnTo>
                    <a:close/>
                    <a:moveTo>
                      <a:pt x="173438" y="838977"/>
                    </a:moveTo>
                    <a:lnTo>
                      <a:pt x="173438" y="708898"/>
                    </a:lnTo>
                    <a:cubicBezTo>
                      <a:pt x="173438" y="700769"/>
                      <a:pt x="167114" y="694445"/>
                      <a:pt x="158984" y="694445"/>
                    </a:cubicBezTo>
                    <a:cubicBezTo>
                      <a:pt x="150855" y="694445"/>
                      <a:pt x="144531" y="700769"/>
                      <a:pt x="144531" y="708898"/>
                    </a:cubicBezTo>
                    <a:lnTo>
                      <a:pt x="144531" y="838977"/>
                    </a:lnTo>
                    <a:lnTo>
                      <a:pt x="28906" y="838977"/>
                    </a:lnTo>
                    <a:lnTo>
                      <a:pt x="28906" y="672766"/>
                    </a:lnTo>
                    <a:cubicBezTo>
                      <a:pt x="28906" y="626696"/>
                      <a:pt x="60523" y="586047"/>
                      <a:pt x="105689" y="574304"/>
                    </a:cubicBezTo>
                    <a:lnTo>
                      <a:pt x="225830" y="544494"/>
                    </a:lnTo>
                    <a:lnTo>
                      <a:pt x="176148" y="614050"/>
                    </a:lnTo>
                    <a:cubicBezTo>
                      <a:pt x="171631" y="619470"/>
                      <a:pt x="172534" y="627599"/>
                      <a:pt x="177954" y="633020"/>
                    </a:cubicBezTo>
                    <a:lnTo>
                      <a:pt x="225830" y="680896"/>
                    </a:lnTo>
                    <a:lnTo>
                      <a:pt x="206860" y="699865"/>
                    </a:lnTo>
                    <a:cubicBezTo>
                      <a:pt x="203247" y="703479"/>
                      <a:pt x="201441" y="708898"/>
                      <a:pt x="203247" y="714319"/>
                    </a:cubicBezTo>
                    <a:lnTo>
                      <a:pt x="241187" y="839880"/>
                    </a:lnTo>
                    <a:lnTo>
                      <a:pt x="173438" y="839880"/>
                    </a:lnTo>
                    <a:close/>
                    <a:moveTo>
                      <a:pt x="270996" y="838977"/>
                    </a:moveTo>
                    <a:lnTo>
                      <a:pt x="233057" y="712512"/>
                    </a:lnTo>
                    <a:lnTo>
                      <a:pt x="255640" y="689929"/>
                    </a:lnTo>
                    <a:cubicBezTo>
                      <a:pt x="261060" y="684509"/>
                      <a:pt x="261060" y="675475"/>
                      <a:pt x="255640" y="669153"/>
                    </a:cubicBezTo>
                    <a:lnTo>
                      <a:pt x="206860" y="620373"/>
                    </a:lnTo>
                    <a:lnTo>
                      <a:pt x="243897" y="568884"/>
                    </a:lnTo>
                    <a:lnTo>
                      <a:pt x="299903" y="838977"/>
                    </a:lnTo>
                    <a:lnTo>
                      <a:pt x="270996" y="838977"/>
                    </a:lnTo>
                    <a:close/>
                    <a:moveTo>
                      <a:pt x="313453" y="758581"/>
                    </a:moveTo>
                    <a:lnTo>
                      <a:pt x="282740" y="611340"/>
                    </a:lnTo>
                    <a:lnTo>
                      <a:pt x="329712" y="595983"/>
                    </a:lnTo>
                    <a:lnTo>
                      <a:pt x="313453" y="758581"/>
                    </a:lnTo>
                    <a:close/>
                    <a:moveTo>
                      <a:pt x="334229" y="838977"/>
                    </a:moveTo>
                    <a:lnTo>
                      <a:pt x="353198" y="644763"/>
                    </a:lnTo>
                    <a:lnTo>
                      <a:pt x="371265" y="651086"/>
                    </a:lnTo>
                    <a:cubicBezTo>
                      <a:pt x="373072" y="651086"/>
                      <a:pt x="373975" y="651989"/>
                      <a:pt x="375782" y="651989"/>
                    </a:cubicBezTo>
                    <a:cubicBezTo>
                      <a:pt x="377588" y="651989"/>
                      <a:pt x="378491" y="651989"/>
                      <a:pt x="380298" y="651086"/>
                    </a:cubicBezTo>
                    <a:lnTo>
                      <a:pt x="398365" y="644763"/>
                    </a:lnTo>
                    <a:lnTo>
                      <a:pt x="417335" y="838977"/>
                    </a:lnTo>
                    <a:lnTo>
                      <a:pt x="334229" y="838977"/>
                    </a:lnTo>
                    <a:close/>
                    <a:moveTo>
                      <a:pt x="422754" y="595080"/>
                    </a:moveTo>
                    <a:lnTo>
                      <a:pt x="469727" y="610437"/>
                    </a:lnTo>
                    <a:lnTo>
                      <a:pt x="439014" y="758581"/>
                    </a:lnTo>
                    <a:lnTo>
                      <a:pt x="422754" y="595080"/>
                    </a:lnTo>
                    <a:close/>
                    <a:moveTo>
                      <a:pt x="451661" y="838977"/>
                    </a:moveTo>
                    <a:lnTo>
                      <a:pt x="507667" y="568884"/>
                    </a:lnTo>
                    <a:lnTo>
                      <a:pt x="544703" y="620373"/>
                    </a:lnTo>
                    <a:lnTo>
                      <a:pt x="495923" y="669153"/>
                    </a:lnTo>
                    <a:cubicBezTo>
                      <a:pt x="490503" y="674572"/>
                      <a:pt x="490503" y="683606"/>
                      <a:pt x="495923" y="689929"/>
                    </a:cubicBezTo>
                    <a:lnTo>
                      <a:pt x="518506" y="712512"/>
                    </a:lnTo>
                    <a:lnTo>
                      <a:pt x="480567" y="838977"/>
                    </a:lnTo>
                    <a:lnTo>
                      <a:pt x="451661" y="838977"/>
                    </a:lnTo>
                    <a:close/>
                    <a:moveTo>
                      <a:pt x="722657" y="838977"/>
                    </a:moveTo>
                    <a:lnTo>
                      <a:pt x="607032" y="838977"/>
                    </a:lnTo>
                    <a:lnTo>
                      <a:pt x="607032" y="708898"/>
                    </a:lnTo>
                    <a:cubicBezTo>
                      <a:pt x="607032" y="700769"/>
                      <a:pt x="600709" y="694445"/>
                      <a:pt x="592579" y="694445"/>
                    </a:cubicBezTo>
                    <a:cubicBezTo>
                      <a:pt x="584449" y="694445"/>
                      <a:pt x="578126" y="700769"/>
                      <a:pt x="578126" y="708898"/>
                    </a:cubicBezTo>
                    <a:lnTo>
                      <a:pt x="578126" y="838977"/>
                    </a:lnTo>
                    <a:lnTo>
                      <a:pt x="510377" y="838977"/>
                    </a:lnTo>
                    <a:lnTo>
                      <a:pt x="548316" y="713415"/>
                    </a:lnTo>
                    <a:cubicBezTo>
                      <a:pt x="550122" y="707995"/>
                      <a:pt x="548316" y="702575"/>
                      <a:pt x="544703" y="698962"/>
                    </a:cubicBezTo>
                    <a:lnTo>
                      <a:pt x="525733" y="679992"/>
                    </a:lnTo>
                    <a:lnTo>
                      <a:pt x="573609" y="632116"/>
                    </a:lnTo>
                    <a:cubicBezTo>
                      <a:pt x="579029" y="626696"/>
                      <a:pt x="579029" y="619470"/>
                      <a:pt x="575416" y="613147"/>
                    </a:cubicBezTo>
                    <a:lnTo>
                      <a:pt x="525733" y="543591"/>
                    </a:lnTo>
                    <a:lnTo>
                      <a:pt x="645875" y="573400"/>
                    </a:lnTo>
                    <a:cubicBezTo>
                      <a:pt x="691041" y="584240"/>
                      <a:pt x="722657" y="624890"/>
                      <a:pt x="722657" y="671862"/>
                    </a:cubicBezTo>
                    <a:lnTo>
                      <a:pt x="722657" y="838977"/>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grpSp>
        <p:nvGrpSpPr>
          <p:cNvPr id="132" name="Group 131">
            <a:extLst>
              <a:ext uri="{FF2B5EF4-FFF2-40B4-BE49-F238E27FC236}">
                <a16:creationId xmlns:a16="http://schemas.microsoft.com/office/drawing/2014/main" id="{F3736364-295E-199D-DA19-66540997E75A}"/>
              </a:ext>
            </a:extLst>
          </p:cNvPr>
          <p:cNvGrpSpPr/>
          <p:nvPr/>
        </p:nvGrpSpPr>
        <p:grpSpPr>
          <a:xfrm>
            <a:off x="955240" y="673493"/>
            <a:ext cx="1062785" cy="1062785"/>
            <a:chOff x="3907180" y="2351193"/>
            <a:chExt cx="889771" cy="889771"/>
          </a:xfrm>
          <a:solidFill>
            <a:srgbClr val="F79037"/>
          </a:solidFill>
        </p:grpSpPr>
        <p:sp>
          <p:nvSpPr>
            <p:cNvPr id="133" name="Freeform 132">
              <a:extLst>
                <a:ext uri="{FF2B5EF4-FFF2-40B4-BE49-F238E27FC236}">
                  <a16:creationId xmlns:a16="http://schemas.microsoft.com/office/drawing/2014/main" id="{27B8229B-CF90-DAFA-EF66-0EB069A06F46}"/>
                </a:ext>
              </a:extLst>
            </p:cNvPr>
            <p:cNvSpPr/>
            <p:nvPr/>
          </p:nvSpPr>
          <p:spPr>
            <a:xfrm>
              <a:off x="4263992" y="2615866"/>
              <a:ext cx="177051" cy="177051"/>
            </a:xfrm>
            <a:custGeom>
              <a:avLst/>
              <a:gdLst>
                <a:gd name="connsiteX0" fmla="*/ 177051 w 177051"/>
                <a:gd name="connsiteY0" fmla="*/ 93043 h 177051"/>
                <a:gd name="connsiteX1" fmla="*/ 161694 w 177051"/>
                <a:gd name="connsiteY1" fmla="*/ 100269 h 177051"/>
                <a:gd name="connsiteX2" fmla="*/ 154468 w 177051"/>
                <a:gd name="connsiteY2" fmla="*/ 109302 h 177051"/>
                <a:gd name="connsiteX3" fmla="*/ 149951 w 177051"/>
                <a:gd name="connsiteY3" fmla="*/ 120142 h 177051"/>
                <a:gd name="connsiteX4" fmla="*/ 149048 w 177051"/>
                <a:gd name="connsiteY4" fmla="*/ 131885 h 177051"/>
                <a:gd name="connsiteX5" fmla="*/ 154468 w 177051"/>
                <a:gd name="connsiteY5" fmla="*/ 148145 h 177051"/>
                <a:gd name="connsiteX6" fmla="*/ 148145 w 177051"/>
                <a:gd name="connsiteY6" fmla="*/ 154468 h 177051"/>
                <a:gd name="connsiteX7" fmla="*/ 131885 w 177051"/>
                <a:gd name="connsiteY7" fmla="*/ 149048 h 177051"/>
                <a:gd name="connsiteX8" fmla="*/ 120142 w 177051"/>
                <a:gd name="connsiteY8" fmla="*/ 149952 h 177051"/>
                <a:gd name="connsiteX9" fmla="*/ 109302 w 177051"/>
                <a:gd name="connsiteY9" fmla="*/ 154468 h 177051"/>
                <a:gd name="connsiteX10" fmla="*/ 100269 w 177051"/>
                <a:gd name="connsiteY10" fmla="*/ 161695 h 177051"/>
                <a:gd name="connsiteX11" fmla="*/ 93042 w 177051"/>
                <a:gd name="connsiteY11" fmla="*/ 177051 h 177051"/>
                <a:gd name="connsiteX12" fmla="*/ 84009 w 177051"/>
                <a:gd name="connsiteY12" fmla="*/ 177051 h 177051"/>
                <a:gd name="connsiteX13" fmla="*/ 76782 w 177051"/>
                <a:gd name="connsiteY13" fmla="*/ 161695 h 177051"/>
                <a:gd name="connsiteX14" fmla="*/ 67749 w 177051"/>
                <a:gd name="connsiteY14" fmla="*/ 154468 h 177051"/>
                <a:gd name="connsiteX15" fmla="*/ 56909 w 177051"/>
                <a:gd name="connsiteY15" fmla="*/ 149952 h 177051"/>
                <a:gd name="connsiteX16" fmla="*/ 45166 w 177051"/>
                <a:gd name="connsiteY16" fmla="*/ 149048 h 177051"/>
                <a:gd name="connsiteX17" fmla="*/ 28906 w 177051"/>
                <a:gd name="connsiteY17" fmla="*/ 154468 h 177051"/>
                <a:gd name="connsiteX18" fmla="*/ 22583 w 177051"/>
                <a:gd name="connsiteY18" fmla="*/ 148145 h 177051"/>
                <a:gd name="connsiteX19" fmla="*/ 28003 w 177051"/>
                <a:gd name="connsiteY19" fmla="*/ 131885 h 177051"/>
                <a:gd name="connsiteX20" fmla="*/ 27100 w 177051"/>
                <a:gd name="connsiteY20" fmla="*/ 120142 h 177051"/>
                <a:gd name="connsiteX21" fmla="*/ 22583 w 177051"/>
                <a:gd name="connsiteY21" fmla="*/ 109302 h 177051"/>
                <a:gd name="connsiteX22" fmla="*/ 15356 w 177051"/>
                <a:gd name="connsiteY22" fmla="*/ 100269 h 177051"/>
                <a:gd name="connsiteX23" fmla="*/ 0 w 177051"/>
                <a:gd name="connsiteY23" fmla="*/ 93043 h 177051"/>
                <a:gd name="connsiteX24" fmla="*/ 0 w 177051"/>
                <a:gd name="connsiteY24" fmla="*/ 84009 h 177051"/>
                <a:gd name="connsiteX25" fmla="*/ 15356 w 177051"/>
                <a:gd name="connsiteY25" fmla="*/ 76782 h 177051"/>
                <a:gd name="connsiteX26" fmla="*/ 22583 w 177051"/>
                <a:gd name="connsiteY26" fmla="*/ 67749 h 177051"/>
                <a:gd name="connsiteX27" fmla="*/ 27100 w 177051"/>
                <a:gd name="connsiteY27" fmla="*/ 56910 h 177051"/>
                <a:gd name="connsiteX28" fmla="*/ 28003 w 177051"/>
                <a:gd name="connsiteY28" fmla="*/ 45166 h 177051"/>
                <a:gd name="connsiteX29" fmla="*/ 22583 w 177051"/>
                <a:gd name="connsiteY29" fmla="*/ 28906 h 177051"/>
                <a:gd name="connsiteX30" fmla="*/ 28906 w 177051"/>
                <a:gd name="connsiteY30" fmla="*/ 22583 h 177051"/>
                <a:gd name="connsiteX31" fmla="*/ 45166 w 177051"/>
                <a:gd name="connsiteY31" fmla="*/ 28003 h 177051"/>
                <a:gd name="connsiteX32" fmla="*/ 56909 w 177051"/>
                <a:gd name="connsiteY32" fmla="*/ 27100 h 177051"/>
                <a:gd name="connsiteX33" fmla="*/ 67749 w 177051"/>
                <a:gd name="connsiteY33" fmla="*/ 22583 h 177051"/>
                <a:gd name="connsiteX34" fmla="*/ 76782 w 177051"/>
                <a:gd name="connsiteY34" fmla="*/ 15357 h 177051"/>
                <a:gd name="connsiteX35" fmla="*/ 84009 w 177051"/>
                <a:gd name="connsiteY35" fmla="*/ 0 h 177051"/>
                <a:gd name="connsiteX36" fmla="*/ 93042 w 177051"/>
                <a:gd name="connsiteY36" fmla="*/ 0 h 177051"/>
                <a:gd name="connsiteX37" fmla="*/ 100269 w 177051"/>
                <a:gd name="connsiteY37" fmla="*/ 15357 h 177051"/>
                <a:gd name="connsiteX38" fmla="*/ 109302 w 177051"/>
                <a:gd name="connsiteY38" fmla="*/ 22583 h 177051"/>
                <a:gd name="connsiteX39" fmla="*/ 120142 w 177051"/>
                <a:gd name="connsiteY39" fmla="*/ 27100 h 177051"/>
                <a:gd name="connsiteX40" fmla="*/ 131885 w 177051"/>
                <a:gd name="connsiteY40" fmla="*/ 28003 h 177051"/>
                <a:gd name="connsiteX41" fmla="*/ 148145 w 177051"/>
                <a:gd name="connsiteY41" fmla="*/ 22583 h 177051"/>
                <a:gd name="connsiteX42" fmla="*/ 154468 w 177051"/>
                <a:gd name="connsiteY42" fmla="*/ 28906 h 177051"/>
                <a:gd name="connsiteX43" fmla="*/ 149048 w 177051"/>
                <a:gd name="connsiteY43" fmla="*/ 45166 h 177051"/>
                <a:gd name="connsiteX44" fmla="*/ 149951 w 177051"/>
                <a:gd name="connsiteY44" fmla="*/ 56910 h 177051"/>
                <a:gd name="connsiteX45" fmla="*/ 154468 w 177051"/>
                <a:gd name="connsiteY45" fmla="*/ 67749 h 177051"/>
                <a:gd name="connsiteX46" fmla="*/ 161694 w 177051"/>
                <a:gd name="connsiteY46" fmla="*/ 76782 h 177051"/>
                <a:gd name="connsiteX47" fmla="*/ 177051 w 177051"/>
                <a:gd name="connsiteY47" fmla="*/ 84009 h 177051"/>
                <a:gd name="connsiteX48" fmla="*/ 177051 w 177051"/>
                <a:gd name="connsiteY48" fmla="*/ 93043 h 177051"/>
                <a:gd name="connsiteX49" fmla="*/ 177051 w 177051"/>
                <a:gd name="connsiteY49" fmla="*/ 93043 h 17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77051" h="177051">
                  <a:moveTo>
                    <a:pt x="177051" y="93043"/>
                  </a:moveTo>
                  <a:lnTo>
                    <a:pt x="161694" y="100269"/>
                  </a:lnTo>
                  <a:cubicBezTo>
                    <a:pt x="158081" y="102076"/>
                    <a:pt x="155371" y="105689"/>
                    <a:pt x="154468" y="109302"/>
                  </a:cubicBezTo>
                  <a:cubicBezTo>
                    <a:pt x="153565" y="112915"/>
                    <a:pt x="151758" y="116529"/>
                    <a:pt x="149951" y="120142"/>
                  </a:cubicBezTo>
                  <a:cubicBezTo>
                    <a:pt x="148145" y="123755"/>
                    <a:pt x="148145" y="127369"/>
                    <a:pt x="149048" y="131885"/>
                  </a:cubicBezTo>
                  <a:lnTo>
                    <a:pt x="154468" y="148145"/>
                  </a:lnTo>
                  <a:cubicBezTo>
                    <a:pt x="152661" y="149952"/>
                    <a:pt x="149951" y="152662"/>
                    <a:pt x="148145" y="154468"/>
                  </a:cubicBezTo>
                  <a:lnTo>
                    <a:pt x="131885" y="149048"/>
                  </a:lnTo>
                  <a:cubicBezTo>
                    <a:pt x="128272" y="148145"/>
                    <a:pt x="123755" y="148145"/>
                    <a:pt x="120142" y="149952"/>
                  </a:cubicBezTo>
                  <a:cubicBezTo>
                    <a:pt x="116528" y="151758"/>
                    <a:pt x="112915" y="153565"/>
                    <a:pt x="109302" y="154468"/>
                  </a:cubicBezTo>
                  <a:cubicBezTo>
                    <a:pt x="105689" y="155371"/>
                    <a:pt x="102075" y="158081"/>
                    <a:pt x="100269" y="161695"/>
                  </a:cubicBezTo>
                  <a:lnTo>
                    <a:pt x="93042" y="177051"/>
                  </a:lnTo>
                  <a:lnTo>
                    <a:pt x="84009" y="177051"/>
                  </a:lnTo>
                  <a:lnTo>
                    <a:pt x="76782" y="161695"/>
                  </a:lnTo>
                  <a:cubicBezTo>
                    <a:pt x="74976" y="158081"/>
                    <a:pt x="71362" y="155371"/>
                    <a:pt x="67749" y="154468"/>
                  </a:cubicBezTo>
                  <a:cubicBezTo>
                    <a:pt x="64136" y="153565"/>
                    <a:pt x="60523" y="151758"/>
                    <a:pt x="56909" y="149952"/>
                  </a:cubicBezTo>
                  <a:cubicBezTo>
                    <a:pt x="53296" y="148145"/>
                    <a:pt x="49683" y="148145"/>
                    <a:pt x="45166" y="149048"/>
                  </a:cubicBezTo>
                  <a:lnTo>
                    <a:pt x="28906" y="154468"/>
                  </a:lnTo>
                  <a:cubicBezTo>
                    <a:pt x="27100" y="152662"/>
                    <a:pt x="24390" y="149952"/>
                    <a:pt x="22583" y="148145"/>
                  </a:cubicBezTo>
                  <a:lnTo>
                    <a:pt x="28003" y="131885"/>
                  </a:lnTo>
                  <a:cubicBezTo>
                    <a:pt x="28906" y="128272"/>
                    <a:pt x="28906" y="123755"/>
                    <a:pt x="27100" y="120142"/>
                  </a:cubicBezTo>
                  <a:cubicBezTo>
                    <a:pt x="25293" y="116529"/>
                    <a:pt x="23486" y="112915"/>
                    <a:pt x="22583" y="109302"/>
                  </a:cubicBezTo>
                  <a:cubicBezTo>
                    <a:pt x="21680" y="105689"/>
                    <a:pt x="18970" y="102076"/>
                    <a:pt x="15356" y="100269"/>
                  </a:cubicBezTo>
                  <a:lnTo>
                    <a:pt x="0" y="93043"/>
                  </a:lnTo>
                  <a:lnTo>
                    <a:pt x="0" y="84009"/>
                  </a:lnTo>
                  <a:lnTo>
                    <a:pt x="15356" y="76782"/>
                  </a:lnTo>
                  <a:cubicBezTo>
                    <a:pt x="18970" y="74976"/>
                    <a:pt x="21680" y="71363"/>
                    <a:pt x="22583" y="67749"/>
                  </a:cubicBezTo>
                  <a:cubicBezTo>
                    <a:pt x="23486" y="64136"/>
                    <a:pt x="25293" y="60523"/>
                    <a:pt x="27100" y="56910"/>
                  </a:cubicBezTo>
                  <a:cubicBezTo>
                    <a:pt x="28906" y="53296"/>
                    <a:pt x="28906" y="49683"/>
                    <a:pt x="28003" y="45166"/>
                  </a:cubicBezTo>
                  <a:lnTo>
                    <a:pt x="22583" y="28906"/>
                  </a:lnTo>
                  <a:cubicBezTo>
                    <a:pt x="24390" y="27100"/>
                    <a:pt x="27100" y="24390"/>
                    <a:pt x="28906" y="22583"/>
                  </a:cubicBezTo>
                  <a:lnTo>
                    <a:pt x="45166" y="28003"/>
                  </a:lnTo>
                  <a:cubicBezTo>
                    <a:pt x="48779" y="28906"/>
                    <a:pt x="53296" y="28906"/>
                    <a:pt x="56909" y="27100"/>
                  </a:cubicBezTo>
                  <a:cubicBezTo>
                    <a:pt x="60523" y="25293"/>
                    <a:pt x="64136" y="23487"/>
                    <a:pt x="67749" y="22583"/>
                  </a:cubicBezTo>
                  <a:cubicBezTo>
                    <a:pt x="71362" y="21680"/>
                    <a:pt x="74976" y="18970"/>
                    <a:pt x="76782" y="15357"/>
                  </a:cubicBezTo>
                  <a:lnTo>
                    <a:pt x="84009" y="0"/>
                  </a:lnTo>
                  <a:lnTo>
                    <a:pt x="93042" y="0"/>
                  </a:lnTo>
                  <a:lnTo>
                    <a:pt x="100269" y="15357"/>
                  </a:lnTo>
                  <a:cubicBezTo>
                    <a:pt x="102075" y="18970"/>
                    <a:pt x="105689" y="21680"/>
                    <a:pt x="109302" y="22583"/>
                  </a:cubicBezTo>
                  <a:cubicBezTo>
                    <a:pt x="112915" y="23487"/>
                    <a:pt x="116528" y="25293"/>
                    <a:pt x="120142" y="27100"/>
                  </a:cubicBezTo>
                  <a:cubicBezTo>
                    <a:pt x="123755" y="28906"/>
                    <a:pt x="127368" y="28906"/>
                    <a:pt x="131885" y="28003"/>
                  </a:cubicBezTo>
                  <a:lnTo>
                    <a:pt x="148145" y="22583"/>
                  </a:lnTo>
                  <a:cubicBezTo>
                    <a:pt x="149951" y="24390"/>
                    <a:pt x="152661" y="27100"/>
                    <a:pt x="154468" y="28906"/>
                  </a:cubicBezTo>
                  <a:lnTo>
                    <a:pt x="149048" y="45166"/>
                  </a:lnTo>
                  <a:cubicBezTo>
                    <a:pt x="148145" y="48780"/>
                    <a:pt x="148145" y="53296"/>
                    <a:pt x="149951" y="56910"/>
                  </a:cubicBezTo>
                  <a:cubicBezTo>
                    <a:pt x="151758" y="60523"/>
                    <a:pt x="153565" y="64136"/>
                    <a:pt x="154468" y="67749"/>
                  </a:cubicBezTo>
                  <a:cubicBezTo>
                    <a:pt x="155371" y="71363"/>
                    <a:pt x="158081" y="74976"/>
                    <a:pt x="161694" y="76782"/>
                  </a:cubicBezTo>
                  <a:lnTo>
                    <a:pt x="177051" y="84009"/>
                  </a:lnTo>
                  <a:lnTo>
                    <a:pt x="177051" y="93043"/>
                  </a:lnTo>
                  <a:lnTo>
                    <a:pt x="177051" y="93043"/>
                  </a:lnTo>
                  <a:close/>
                </a:path>
              </a:pathLst>
            </a:custGeom>
            <a:solidFill>
              <a:srgbClr val="DD147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134" name="Graphic 2">
              <a:extLst>
                <a:ext uri="{FF2B5EF4-FFF2-40B4-BE49-F238E27FC236}">
                  <a16:creationId xmlns:a16="http://schemas.microsoft.com/office/drawing/2014/main" id="{6F3DA8E9-DA6B-8915-1047-D0DDB7A8B8CF}"/>
                </a:ext>
              </a:extLst>
            </p:cNvPr>
            <p:cNvGrpSpPr/>
            <p:nvPr/>
          </p:nvGrpSpPr>
          <p:grpSpPr>
            <a:xfrm>
              <a:off x="3907180" y="2351193"/>
              <a:ext cx="889771" cy="889771"/>
              <a:chOff x="3907180" y="2351193"/>
              <a:chExt cx="889771" cy="889771"/>
            </a:xfrm>
            <a:grpFill/>
          </p:grpSpPr>
          <p:grpSp>
            <p:nvGrpSpPr>
              <p:cNvPr id="135" name="Graphic 2">
                <a:extLst>
                  <a:ext uri="{FF2B5EF4-FFF2-40B4-BE49-F238E27FC236}">
                    <a16:creationId xmlns:a16="http://schemas.microsoft.com/office/drawing/2014/main" id="{6F2DDB1F-5490-62E6-43DB-676F65D71C39}"/>
                  </a:ext>
                </a:extLst>
              </p:cNvPr>
              <p:cNvGrpSpPr/>
              <p:nvPr/>
            </p:nvGrpSpPr>
            <p:grpSpPr>
              <a:xfrm>
                <a:off x="3907180" y="2351193"/>
                <a:ext cx="889771" cy="889771"/>
                <a:chOff x="3907180" y="2351193"/>
                <a:chExt cx="889771" cy="889771"/>
              </a:xfrm>
              <a:grpFill/>
            </p:grpSpPr>
            <p:sp>
              <p:nvSpPr>
                <p:cNvPr id="137" name="Freeform 136">
                  <a:extLst>
                    <a:ext uri="{FF2B5EF4-FFF2-40B4-BE49-F238E27FC236}">
                      <a16:creationId xmlns:a16="http://schemas.microsoft.com/office/drawing/2014/main" id="{71DE501A-B66D-6091-55F0-4F5C31B1E677}"/>
                    </a:ext>
                  </a:extLst>
                </p:cNvPr>
                <p:cNvSpPr/>
                <p:nvPr/>
              </p:nvSpPr>
              <p:spPr>
                <a:xfrm>
                  <a:off x="4263088" y="2943656"/>
                  <a:ext cx="160962" cy="294598"/>
                </a:xfrm>
                <a:custGeom>
                  <a:avLst/>
                  <a:gdLst>
                    <a:gd name="connsiteX0" fmla="*/ 130982 w 160962"/>
                    <a:gd name="connsiteY0" fmla="*/ 66059 h 294598"/>
                    <a:gd name="connsiteX1" fmla="*/ 130982 w 160962"/>
                    <a:gd name="connsiteY1" fmla="*/ 36249 h 294598"/>
                    <a:gd name="connsiteX2" fmla="*/ 94849 w 160962"/>
                    <a:gd name="connsiteY2" fmla="*/ 1923 h 294598"/>
                    <a:gd name="connsiteX3" fmla="*/ 48779 w 160962"/>
                    <a:gd name="connsiteY3" fmla="*/ 10956 h 294598"/>
                    <a:gd name="connsiteX4" fmla="*/ 29810 w 160962"/>
                    <a:gd name="connsiteY4" fmla="*/ 49799 h 294598"/>
                    <a:gd name="connsiteX5" fmla="*/ 32520 w 160962"/>
                    <a:gd name="connsiteY5" fmla="*/ 65155 h 294598"/>
                    <a:gd name="connsiteX6" fmla="*/ 0 w 160962"/>
                    <a:gd name="connsiteY6" fmla="*/ 106708 h 294598"/>
                    <a:gd name="connsiteX7" fmla="*/ 0 w 160962"/>
                    <a:gd name="connsiteY7" fmla="*/ 191620 h 294598"/>
                    <a:gd name="connsiteX8" fmla="*/ 14453 w 160962"/>
                    <a:gd name="connsiteY8" fmla="*/ 206074 h 294598"/>
                    <a:gd name="connsiteX9" fmla="*/ 14453 w 160962"/>
                    <a:gd name="connsiteY9" fmla="*/ 206074 h 294598"/>
                    <a:gd name="connsiteX10" fmla="*/ 28906 w 160962"/>
                    <a:gd name="connsiteY10" fmla="*/ 206074 h 294598"/>
                    <a:gd name="connsiteX11" fmla="*/ 28906 w 160962"/>
                    <a:gd name="connsiteY11" fmla="*/ 280146 h 294598"/>
                    <a:gd name="connsiteX12" fmla="*/ 43359 w 160962"/>
                    <a:gd name="connsiteY12" fmla="*/ 294599 h 294598"/>
                    <a:gd name="connsiteX13" fmla="*/ 43359 w 160962"/>
                    <a:gd name="connsiteY13" fmla="*/ 294599 h 294598"/>
                    <a:gd name="connsiteX14" fmla="*/ 117432 w 160962"/>
                    <a:gd name="connsiteY14" fmla="*/ 294599 h 294598"/>
                    <a:gd name="connsiteX15" fmla="*/ 131885 w 160962"/>
                    <a:gd name="connsiteY15" fmla="*/ 280146 h 294598"/>
                    <a:gd name="connsiteX16" fmla="*/ 131885 w 160962"/>
                    <a:gd name="connsiteY16" fmla="*/ 280146 h 294598"/>
                    <a:gd name="connsiteX17" fmla="*/ 131885 w 160962"/>
                    <a:gd name="connsiteY17" fmla="*/ 206074 h 294598"/>
                    <a:gd name="connsiteX18" fmla="*/ 146338 w 160962"/>
                    <a:gd name="connsiteY18" fmla="*/ 206074 h 294598"/>
                    <a:gd name="connsiteX19" fmla="*/ 160791 w 160962"/>
                    <a:gd name="connsiteY19" fmla="*/ 191620 h 294598"/>
                    <a:gd name="connsiteX20" fmla="*/ 160791 w 160962"/>
                    <a:gd name="connsiteY20" fmla="*/ 191620 h 294598"/>
                    <a:gd name="connsiteX21" fmla="*/ 160791 w 160962"/>
                    <a:gd name="connsiteY21" fmla="*/ 106708 h 294598"/>
                    <a:gd name="connsiteX22" fmla="*/ 130982 w 160962"/>
                    <a:gd name="connsiteY22" fmla="*/ 66059 h 294598"/>
                    <a:gd name="connsiteX23" fmla="*/ 133692 w 160962"/>
                    <a:gd name="connsiteY23" fmla="*/ 178070 h 294598"/>
                    <a:gd name="connsiteX24" fmla="*/ 119239 w 160962"/>
                    <a:gd name="connsiteY24" fmla="*/ 178070 h 294598"/>
                    <a:gd name="connsiteX25" fmla="*/ 104785 w 160962"/>
                    <a:gd name="connsiteY25" fmla="*/ 192524 h 294598"/>
                    <a:gd name="connsiteX26" fmla="*/ 104785 w 160962"/>
                    <a:gd name="connsiteY26" fmla="*/ 192524 h 294598"/>
                    <a:gd name="connsiteX27" fmla="*/ 104785 w 160962"/>
                    <a:gd name="connsiteY27" fmla="*/ 266596 h 294598"/>
                    <a:gd name="connsiteX28" fmla="*/ 59619 w 160962"/>
                    <a:gd name="connsiteY28" fmla="*/ 266596 h 294598"/>
                    <a:gd name="connsiteX29" fmla="*/ 59619 w 160962"/>
                    <a:gd name="connsiteY29" fmla="*/ 192524 h 294598"/>
                    <a:gd name="connsiteX30" fmla="*/ 45166 w 160962"/>
                    <a:gd name="connsiteY30" fmla="*/ 178070 h 294598"/>
                    <a:gd name="connsiteX31" fmla="*/ 45166 w 160962"/>
                    <a:gd name="connsiteY31" fmla="*/ 178070 h 294598"/>
                    <a:gd name="connsiteX32" fmla="*/ 30713 w 160962"/>
                    <a:gd name="connsiteY32" fmla="*/ 178070 h 294598"/>
                    <a:gd name="connsiteX33" fmla="*/ 30713 w 160962"/>
                    <a:gd name="connsiteY33" fmla="*/ 107611 h 294598"/>
                    <a:gd name="connsiteX34" fmla="*/ 45166 w 160962"/>
                    <a:gd name="connsiteY34" fmla="*/ 94061 h 294598"/>
                    <a:gd name="connsiteX35" fmla="*/ 60523 w 160962"/>
                    <a:gd name="connsiteY35" fmla="*/ 94061 h 294598"/>
                    <a:gd name="connsiteX36" fmla="*/ 74976 w 160962"/>
                    <a:gd name="connsiteY36" fmla="*/ 79608 h 294598"/>
                    <a:gd name="connsiteX37" fmla="*/ 68652 w 160962"/>
                    <a:gd name="connsiteY37" fmla="*/ 67865 h 294598"/>
                    <a:gd name="connsiteX38" fmla="*/ 63233 w 160962"/>
                    <a:gd name="connsiteY38" fmla="*/ 40766 h 294598"/>
                    <a:gd name="connsiteX39" fmla="*/ 67749 w 160962"/>
                    <a:gd name="connsiteY39" fmla="*/ 36249 h 294598"/>
                    <a:gd name="connsiteX40" fmla="*/ 88526 w 160962"/>
                    <a:gd name="connsiteY40" fmla="*/ 32636 h 294598"/>
                    <a:gd name="connsiteX41" fmla="*/ 103882 w 160962"/>
                    <a:gd name="connsiteY41" fmla="*/ 46185 h 294598"/>
                    <a:gd name="connsiteX42" fmla="*/ 95752 w 160962"/>
                    <a:gd name="connsiteY42" fmla="*/ 68769 h 294598"/>
                    <a:gd name="connsiteX43" fmla="*/ 92139 w 160962"/>
                    <a:gd name="connsiteY43" fmla="*/ 89545 h 294598"/>
                    <a:gd name="connsiteX44" fmla="*/ 103882 w 160962"/>
                    <a:gd name="connsiteY44" fmla="*/ 95868 h 294598"/>
                    <a:gd name="connsiteX45" fmla="*/ 119239 w 160962"/>
                    <a:gd name="connsiteY45" fmla="*/ 95868 h 294598"/>
                    <a:gd name="connsiteX46" fmla="*/ 133692 w 160962"/>
                    <a:gd name="connsiteY46" fmla="*/ 109418 h 294598"/>
                    <a:gd name="connsiteX47" fmla="*/ 133692 w 160962"/>
                    <a:gd name="connsiteY47" fmla="*/ 178070 h 294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60962" h="294598">
                      <a:moveTo>
                        <a:pt x="130982" y="66059"/>
                      </a:moveTo>
                      <a:cubicBezTo>
                        <a:pt x="133692" y="56122"/>
                        <a:pt x="134595" y="46185"/>
                        <a:pt x="130982" y="36249"/>
                      </a:cubicBezTo>
                      <a:cubicBezTo>
                        <a:pt x="125562" y="19086"/>
                        <a:pt x="112012" y="6439"/>
                        <a:pt x="94849" y="1923"/>
                      </a:cubicBezTo>
                      <a:cubicBezTo>
                        <a:pt x="78589" y="-2594"/>
                        <a:pt x="61426" y="1019"/>
                        <a:pt x="48779" y="10956"/>
                      </a:cubicBezTo>
                      <a:cubicBezTo>
                        <a:pt x="36133" y="19989"/>
                        <a:pt x="29810" y="34442"/>
                        <a:pt x="29810" y="49799"/>
                      </a:cubicBezTo>
                      <a:cubicBezTo>
                        <a:pt x="29810" y="55219"/>
                        <a:pt x="30713" y="59735"/>
                        <a:pt x="32520" y="65155"/>
                      </a:cubicBezTo>
                      <a:cubicBezTo>
                        <a:pt x="13550" y="70575"/>
                        <a:pt x="903" y="86835"/>
                        <a:pt x="0" y="106708"/>
                      </a:cubicBezTo>
                      <a:lnTo>
                        <a:pt x="0" y="191620"/>
                      </a:lnTo>
                      <a:cubicBezTo>
                        <a:pt x="0" y="199750"/>
                        <a:pt x="6323" y="206074"/>
                        <a:pt x="14453" y="206074"/>
                      </a:cubicBezTo>
                      <a:cubicBezTo>
                        <a:pt x="14453" y="206074"/>
                        <a:pt x="14453" y="206074"/>
                        <a:pt x="14453" y="206074"/>
                      </a:cubicBezTo>
                      <a:lnTo>
                        <a:pt x="28906" y="206074"/>
                      </a:lnTo>
                      <a:lnTo>
                        <a:pt x="28906" y="280146"/>
                      </a:lnTo>
                      <a:cubicBezTo>
                        <a:pt x="28906" y="288276"/>
                        <a:pt x="35230" y="294599"/>
                        <a:pt x="43359" y="294599"/>
                      </a:cubicBezTo>
                      <a:cubicBezTo>
                        <a:pt x="43359" y="294599"/>
                        <a:pt x="43359" y="294599"/>
                        <a:pt x="43359" y="294599"/>
                      </a:cubicBezTo>
                      <a:lnTo>
                        <a:pt x="117432" y="294599"/>
                      </a:lnTo>
                      <a:cubicBezTo>
                        <a:pt x="125562" y="294599"/>
                        <a:pt x="131885" y="288276"/>
                        <a:pt x="131885" y="280146"/>
                      </a:cubicBezTo>
                      <a:cubicBezTo>
                        <a:pt x="131885" y="280146"/>
                        <a:pt x="131885" y="280146"/>
                        <a:pt x="131885" y="280146"/>
                      </a:cubicBezTo>
                      <a:lnTo>
                        <a:pt x="131885" y="206074"/>
                      </a:lnTo>
                      <a:lnTo>
                        <a:pt x="146338" y="206074"/>
                      </a:lnTo>
                      <a:cubicBezTo>
                        <a:pt x="154468" y="206074"/>
                        <a:pt x="160791" y="199750"/>
                        <a:pt x="160791" y="191620"/>
                      </a:cubicBezTo>
                      <a:cubicBezTo>
                        <a:pt x="160791" y="191620"/>
                        <a:pt x="160791" y="191620"/>
                        <a:pt x="160791" y="191620"/>
                      </a:cubicBezTo>
                      <a:lnTo>
                        <a:pt x="160791" y="106708"/>
                      </a:lnTo>
                      <a:cubicBezTo>
                        <a:pt x="162598" y="88642"/>
                        <a:pt x="149951" y="71478"/>
                        <a:pt x="130982" y="66059"/>
                      </a:cubicBezTo>
                      <a:close/>
                      <a:moveTo>
                        <a:pt x="133692" y="178070"/>
                      </a:moveTo>
                      <a:lnTo>
                        <a:pt x="119239" y="178070"/>
                      </a:lnTo>
                      <a:cubicBezTo>
                        <a:pt x="111109" y="178070"/>
                        <a:pt x="104785" y="184394"/>
                        <a:pt x="104785" y="192524"/>
                      </a:cubicBezTo>
                      <a:cubicBezTo>
                        <a:pt x="104785" y="192524"/>
                        <a:pt x="104785" y="192524"/>
                        <a:pt x="104785" y="192524"/>
                      </a:cubicBezTo>
                      <a:lnTo>
                        <a:pt x="104785" y="266596"/>
                      </a:lnTo>
                      <a:lnTo>
                        <a:pt x="59619" y="266596"/>
                      </a:lnTo>
                      <a:lnTo>
                        <a:pt x="59619" y="192524"/>
                      </a:lnTo>
                      <a:cubicBezTo>
                        <a:pt x="59619" y="184394"/>
                        <a:pt x="53296" y="178070"/>
                        <a:pt x="45166" y="178070"/>
                      </a:cubicBezTo>
                      <a:cubicBezTo>
                        <a:pt x="45166" y="178070"/>
                        <a:pt x="45166" y="178070"/>
                        <a:pt x="45166" y="178070"/>
                      </a:cubicBezTo>
                      <a:lnTo>
                        <a:pt x="30713" y="178070"/>
                      </a:lnTo>
                      <a:lnTo>
                        <a:pt x="30713" y="107611"/>
                      </a:lnTo>
                      <a:cubicBezTo>
                        <a:pt x="30713" y="99482"/>
                        <a:pt x="37940" y="94061"/>
                        <a:pt x="45166" y="94061"/>
                      </a:cubicBezTo>
                      <a:lnTo>
                        <a:pt x="60523" y="94061"/>
                      </a:lnTo>
                      <a:cubicBezTo>
                        <a:pt x="68652" y="94061"/>
                        <a:pt x="74976" y="87738"/>
                        <a:pt x="74976" y="79608"/>
                      </a:cubicBezTo>
                      <a:cubicBezTo>
                        <a:pt x="74976" y="75092"/>
                        <a:pt x="72266" y="70575"/>
                        <a:pt x="68652" y="67865"/>
                      </a:cubicBezTo>
                      <a:cubicBezTo>
                        <a:pt x="59619" y="61542"/>
                        <a:pt x="56909" y="49799"/>
                        <a:pt x="63233" y="40766"/>
                      </a:cubicBezTo>
                      <a:cubicBezTo>
                        <a:pt x="64136" y="38959"/>
                        <a:pt x="65942" y="37152"/>
                        <a:pt x="67749" y="36249"/>
                      </a:cubicBezTo>
                      <a:cubicBezTo>
                        <a:pt x="74072" y="31733"/>
                        <a:pt x="81299" y="29926"/>
                        <a:pt x="88526" y="32636"/>
                      </a:cubicBezTo>
                      <a:cubicBezTo>
                        <a:pt x="95752" y="34442"/>
                        <a:pt x="101172" y="39862"/>
                        <a:pt x="103882" y="46185"/>
                      </a:cubicBezTo>
                      <a:cubicBezTo>
                        <a:pt x="106592" y="54316"/>
                        <a:pt x="102979" y="63349"/>
                        <a:pt x="95752" y="68769"/>
                      </a:cubicBezTo>
                      <a:cubicBezTo>
                        <a:pt x="89429" y="73285"/>
                        <a:pt x="87622" y="83221"/>
                        <a:pt x="92139" y="89545"/>
                      </a:cubicBezTo>
                      <a:cubicBezTo>
                        <a:pt x="94849" y="93158"/>
                        <a:pt x="99365" y="95868"/>
                        <a:pt x="103882" y="95868"/>
                      </a:cubicBezTo>
                      <a:lnTo>
                        <a:pt x="119239" y="95868"/>
                      </a:lnTo>
                      <a:cubicBezTo>
                        <a:pt x="127368" y="95868"/>
                        <a:pt x="133692" y="101288"/>
                        <a:pt x="133692" y="109418"/>
                      </a:cubicBezTo>
                      <a:lnTo>
                        <a:pt x="133692" y="1780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38" name="Freeform 137">
                  <a:extLst>
                    <a:ext uri="{FF2B5EF4-FFF2-40B4-BE49-F238E27FC236}">
                      <a16:creationId xmlns:a16="http://schemas.microsoft.com/office/drawing/2014/main" id="{81633C20-E74C-4CCD-932E-00649B2E3980}"/>
                    </a:ext>
                  </a:extLst>
                </p:cNvPr>
                <p:cNvSpPr/>
                <p:nvPr/>
              </p:nvSpPr>
              <p:spPr>
                <a:xfrm>
                  <a:off x="3907180" y="3003330"/>
                  <a:ext cx="267383" cy="237634"/>
                </a:xfrm>
                <a:custGeom>
                  <a:avLst/>
                  <a:gdLst>
                    <a:gd name="connsiteX0" fmla="*/ 267383 w 267383"/>
                    <a:gd name="connsiteY0" fmla="*/ 14514 h 237634"/>
                    <a:gd name="connsiteX1" fmla="*/ 252930 w 267383"/>
                    <a:gd name="connsiteY1" fmla="*/ 61 h 237634"/>
                    <a:gd name="connsiteX2" fmla="*/ 149951 w 267383"/>
                    <a:gd name="connsiteY2" fmla="*/ 29871 h 237634"/>
                    <a:gd name="connsiteX3" fmla="*/ 133692 w 267383"/>
                    <a:gd name="connsiteY3" fmla="*/ 51551 h 237634"/>
                    <a:gd name="connsiteX4" fmla="*/ 117432 w 267383"/>
                    <a:gd name="connsiteY4" fmla="*/ 29871 h 237634"/>
                    <a:gd name="connsiteX5" fmla="*/ 14453 w 267383"/>
                    <a:gd name="connsiteY5" fmla="*/ 61 h 237634"/>
                    <a:gd name="connsiteX6" fmla="*/ 0 w 267383"/>
                    <a:gd name="connsiteY6" fmla="*/ 14514 h 237634"/>
                    <a:gd name="connsiteX7" fmla="*/ 30713 w 267383"/>
                    <a:gd name="connsiteY7" fmla="*/ 118396 h 237634"/>
                    <a:gd name="connsiteX8" fmla="*/ 118335 w 267383"/>
                    <a:gd name="connsiteY8" fmla="*/ 148206 h 237634"/>
                    <a:gd name="connsiteX9" fmla="*/ 118335 w 267383"/>
                    <a:gd name="connsiteY9" fmla="*/ 237635 h 237634"/>
                    <a:gd name="connsiteX10" fmla="*/ 148145 w 267383"/>
                    <a:gd name="connsiteY10" fmla="*/ 237635 h 237634"/>
                    <a:gd name="connsiteX11" fmla="*/ 148145 w 267383"/>
                    <a:gd name="connsiteY11" fmla="*/ 148206 h 237634"/>
                    <a:gd name="connsiteX12" fmla="*/ 235767 w 267383"/>
                    <a:gd name="connsiteY12" fmla="*/ 118396 h 237634"/>
                    <a:gd name="connsiteX13" fmla="*/ 267383 w 267383"/>
                    <a:gd name="connsiteY13" fmla="*/ 14514 h 237634"/>
                    <a:gd name="connsiteX14" fmla="*/ 51489 w 267383"/>
                    <a:gd name="connsiteY14" fmla="*/ 97620 h 237634"/>
                    <a:gd name="connsiteX15" fmla="*/ 29810 w 267383"/>
                    <a:gd name="connsiteY15" fmla="*/ 29871 h 237634"/>
                    <a:gd name="connsiteX16" fmla="*/ 96655 w 267383"/>
                    <a:gd name="connsiteY16" fmla="*/ 50647 h 237634"/>
                    <a:gd name="connsiteX17" fmla="*/ 96655 w 267383"/>
                    <a:gd name="connsiteY17" fmla="*/ 50647 h 237634"/>
                    <a:gd name="connsiteX18" fmla="*/ 118335 w 267383"/>
                    <a:gd name="connsiteY18" fmla="*/ 118396 h 237634"/>
                    <a:gd name="connsiteX19" fmla="*/ 51489 w 267383"/>
                    <a:gd name="connsiteY19" fmla="*/ 97620 h 237634"/>
                    <a:gd name="connsiteX20" fmla="*/ 149048 w 267383"/>
                    <a:gd name="connsiteY20" fmla="*/ 118396 h 237634"/>
                    <a:gd name="connsiteX21" fmla="*/ 170728 w 267383"/>
                    <a:gd name="connsiteY21" fmla="*/ 50647 h 237634"/>
                    <a:gd name="connsiteX22" fmla="*/ 170728 w 267383"/>
                    <a:gd name="connsiteY22" fmla="*/ 50647 h 237634"/>
                    <a:gd name="connsiteX23" fmla="*/ 237574 w 267383"/>
                    <a:gd name="connsiteY23" fmla="*/ 29871 h 237634"/>
                    <a:gd name="connsiteX24" fmla="*/ 215894 w 267383"/>
                    <a:gd name="connsiteY24" fmla="*/ 97620 h 237634"/>
                    <a:gd name="connsiteX25" fmla="*/ 149048 w 267383"/>
                    <a:gd name="connsiteY25" fmla="*/ 118396 h 237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67383" h="237634">
                      <a:moveTo>
                        <a:pt x="267383" y="14514"/>
                      </a:moveTo>
                      <a:cubicBezTo>
                        <a:pt x="267383" y="6385"/>
                        <a:pt x="261060" y="61"/>
                        <a:pt x="252930" y="61"/>
                      </a:cubicBezTo>
                      <a:cubicBezTo>
                        <a:pt x="204151" y="-842"/>
                        <a:pt x="171631" y="8191"/>
                        <a:pt x="149951" y="29871"/>
                      </a:cubicBezTo>
                      <a:cubicBezTo>
                        <a:pt x="143628" y="36194"/>
                        <a:pt x="138208" y="43421"/>
                        <a:pt x="133692" y="51551"/>
                      </a:cubicBezTo>
                      <a:cubicBezTo>
                        <a:pt x="129175" y="43421"/>
                        <a:pt x="124658" y="36194"/>
                        <a:pt x="117432" y="29871"/>
                      </a:cubicBezTo>
                      <a:cubicBezTo>
                        <a:pt x="95752" y="9095"/>
                        <a:pt x="63233" y="-842"/>
                        <a:pt x="14453" y="61"/>
                      </a:cubicBezTo>
                      <a:cubicBezTo>
                        <a:pt x="6323" y="61"/>
                        <a:pt x="0" y="6385"/>
                        <a:pt x="0" y="14514"/>
                      </a:cubicBezTo>
                      <a:cubicBezTo>
                        <a:pt x="0" y="65101"/>
                        <a:pt x="9033" y="96717"/>
                        <a:pt x="30713" y="118396"/>
                      </a:cubicBezTo>
                      <a:cubicBezTo>
                        <a:pt x="49683" y="137366"/>
                        <a:pt x="77686" y="146400"/>
                        <a:pt x="118335" y="148206"/>
                      </a:cubicBezTo>
                      <a:lnTo>
                        <a:pt x="118335" y="237635"/>
                      </a:lnTo>
                      <a:lnTo>
                        <a:pt x="148145" y="237635"/>
                      </a:lnTo>
                      <a:lnTo>
                        <a:pt x="148145" y="148206"/>
                      </a:lnTo>
                      <a:cubicBezTo>
                        <a:pt x="188794" y="147303"/>
                        <a:pt x="216797" y="137366"/>
                        <a:pt x="235767" y="118396"/>
                      </a:cubicBezTo>
                      <a:cubicBezTo>
                        <a:pt x="258350" y="97620"/>
                        <a:pt x="267383" y="65101"/>
                        <a:pt x="267383" y="14514"/>
                      </a:cubicBezTo>
                      <a:close/>
                      <a:moveTo>
                        <a:pt x="51489" y="97620"/>
                      </a:moveTo>
                      <a:cubicBezTo>
                        <a:pt x="37939" y="84070"/>
                        <a:pt x="30713" y="62391"/>
                        <a:pt x="29810" y="29871"/>
                      </a:cubicBezTo>
                      <a:cubicBezTo>
                        <a:pt x="61426" y="30774"/>
                        <a:pt x="83106" y="38001"/>
                        <a:pt x="96655" y="50647"/>
                      </a:cubicBezTo>
                      <a:lnTo>
                        <a:pt x="96655" y="50647"/>
                      </a:lnTo>
                      <a:cubicBezTo>
                        <a:pt x="110205" y="64197"/>
                        <a:pt x="117432" y="85877"/>
                        <a:pt x="118335" y="118396"/>
                      </a:cubicBezTo>
                      <a:cubicBezTo>
                        <a:pt x="86719" y="117493"/>
                        <a:pt x="65039" y="111170"/>
                        <a:pt x="51489" y="97620"/>
                      </a:cubicBezTo>
                      <a:close/>
                      <a:moveTo>
                        <a:pt x="149048" y="118396"/>
                      </a:moveTo>
                      <a:cubicBezTo>
                        <a:pt x="149951" y="85877"/>
                        <a:pt x="157178" y="64197"/>
                        <a:pt x="170728" y="50647"/>
                      </a:cubicBezTo>
                      <a:lnTo>
                        <a:pt x="170728" y="50647"/>
                      </a:lnTo>
                      <a:cubicBezTo>
                        <a:pt x="184278" y="37097"/>
                        <a:pt x="205957" y="30774"/>
                        <a:pt x="237574" y="29871"/>
                      </a:cubicBezTo>
                      <a:cubicBezTo>
                        <a:pt x="236670" y="62391"/>
                        <a:pt x="229444" y="84070"/>
                        <a:pt x="215894" y="97620"/>
                      </a:cubicBezTo>
                      <a:cubicBezTo>
                        <a:pt x="202344" y="111170"/>
                        <a:pt x="180664" y="117493"/>
                        <a:pt x="149048" y="11839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39" name="Freeform 138">
                  <a:extLst>
                    <a:ext uri="{FF2B5EF4-FFF2-40B4-BE49-F238E27FC236}">
                      <a16:creationId xmlns:a16="http://schemas.microsoft.com/office/drawing/2014/main" id="{87CFFDBD-90C5-2886-A5B1-6A7AD908DA52}"/>
                    </a:ext>
                  </a:extLst>
                </p:cNvPr>
                <p:cNvSpPr/>
                <p:nvPr/>
              </p:nvSpPr>
              <p:spPr>
                <a:xfrm>
                  <a:off x="4308254" y="2662839"/>
                  <a:ext cx="88525" cy="88525"/>
                </a:xfrm>
                <a:custGeom>
                  <a:avLst/>
                  <a:gdLst>
                    <a:gd name="connsiteX0" fmla="*/ 44263 w 88525"/>
                    <a:gd name="connsiteY0" fmla="*/ 0 h 88525"/>
                    <a:gd name="connsiteX1" fmla="*/ 0 w 88525"/>
                    <a:gd name="connsiteY1" fmla="*/ 44263 h 88525"/>
                    <a:gd name="connsiteX2" fmla="*/ 44263 w 88525"/>
                    <a:gd name="connsiteY2" fmla="*/ 88525 h 88525"/>
                    <a:gd name="connsiteX3" fmla="*/ 88526 w 88525"/>
                    <a:gd name="connsiteY3" fmla="*/ 44263 h 88525"/>
                    <a:gd name="connsiteX4" fmla="*/ 44263 w 88525"/>
                    <a:gd name="connsiteY4" fmla="*/ 0 h 88525"/>
                    <a:gd name="connsiteX5" fmla="*/ 44263 w 88525"/>
                    <a:gd name="connsiteY5" fmla="*/ 58716 h 88525"/>
                    <a:gd name="connsiteX6" fmla="*/ 29810 w 88525"/>
                    <a:gd name="connsiteY6" fmla="*/ 44263 h 88525"/>
                    <a:gd name="connsiteX7" fmla="*/ 44263 w 88525"/>
                    <a:gd name="connsiteY7" fmla="*/ 29809 h 88525"/>
                    <a:gd name="connsiteX8" fmla="*/ 58716 w 88525"/>
                    <a:gd name="connsiteY8" fmla="*/ 44263 h 88525"/>
                    <a:gd name="connsiteX9" fmla="*/ 44263 w 88525"/>
                    <a:gd name="connsiteY9" fmla="*/ 58716 h 8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8525">
                      <a:moveTo>
                        <a:pt x="44263" y="0"/>
                      </a:moveTo>
                      <a:cubicBezTo>
                        <a:pt x="19873" y="0"/>
                        <a:pt x="0" y="19873"/>
                        <a:pt x="0" y="44263"/>
                      </a:cubicBezTo>
                      <a:cubicBezTo>
                        <a:pt x="0" y="68653"/>
                        <a:pt x="19873" y="88525"/>
                        <a:pt x="44263" y="88525"/>
                      </a:cubicBezTo>
                      <a:cubicBezTo>
                        <a:pt x="68652" y="88525"/>
                        <a:pt x="88526" y="68653"/>
                        <a:pt x="88526" y="44263"/>
                      </a:cubicBezTo>
                      <a:cubicBezTo>
                        <a:pt x="88526" y="19873"/>
                        <a:pt x="68652" y="0"/>
                        <a:pt x="44263" y="0"/>
                      </a:cubicBezTo>
                      <a:close/>
                      <a:moveTo>
                        <a:pt x="44263" y="58716"/>
                      </a:moveTo>
                      <a:cubicBezTo>
                        <a:pt x="36133" y="58716"/>
                        <a:pt x="29810" y="52393"/>
                        <a:pt x="29810" y="44263"/>
                      </a:cubicBezTo>
                      <a:cubicBezTo>
                        <a:pt x="29810" y="36133"/>
                        <a:pt x="36133" y="29809"/>
                        <a:pt x="44263" y="29809"/>
                      </a:cubicBezTo>
                      <a:cubicBezTo>
                        <a:pt x="52393" y="29809"/>
                        <a:pt x="58716" y="36133"/>
                        <a:pt x="58716" y="44263"/>
                      </a:cubicBezTo>
                      <a:cubicBezTo>
                        <a:pt x="58716" y="52393"/>
                        <a:pt x="52393" y="58716"/>
                        <a:pt x="44263" y="5871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40" name="Freeform 139">
                  <a:extLst>
                    <a:ext uri="{FF2B5EF4-FFF2-40B4-BE49-F238E27FC236}">
                      <a16:creationId xmlns:a16="http://schemas.microsoft.com/office/drawing/2014/main" id="{CE481B4E-6180-3808-CF15-728C55271D6B}"/>
                    </a:ext>
                  </a:extLst>
                </p:cNvPr>
                <p:cNvSpPr/>
                <p:nvPr/>
              </p:nvSpPr>
              <p:spPr>
                <a:xfrm>
                  <a:off x="4232375" y="2588766"/>
                  <a:ext cx="238476" cy="237573"/>
                </a:xfrm>
                <a:custGeom>
                  <a:avLst/>
                  <a:gdLst>
                    <a:gd name="connsiteX0" fmla="*/ 230347 w 238476"/>
                    <a:gd name="connsiteY0" fmla="*/ 91236 h 237573"/>
                    <a:gd name="connsiteX1" fmla="*/ 212281 w 238476"/>
                    <a:gd name="connsiteY1" fmla="*/ 82203 h 237573"/>
                    <a:gd name="connsiteX2" fmla="*/ 210474 w 238476"/>
                    <a:gd name="connsiteY2" fmla="*/ 78589 h 237573"/>
                    <a:gd name="connsiteX3" fmla="*/ 216797 w 238476"/>
                    <a:gd name="connsiteY3" fmla="*/ 60523 h 237573"/>
                    <a:gd name="connsiteX4" fmla="*/ 214087 w 238476"/>
                    <a:gd name="connsiteY4" fmla="*/ 46973 h 237573"/>
                    <a:gd name="connsiteX5" fmla="*/ 191504 w 238476"/>
                    <a:gd name="connsiteY5" fmla="*/ 24390 h 237573"/>
                    <a:gd name="connsiteX6" fmla="*/ 177954 w 238476"/>
                    <a:gd name="connsiteY6" fmla="*/ 21680 h 237573"/>
                    <a:gd name="connsiteX7" fmla="*/ 159888 w 238476"/>
                    <a:gd name="connsiteY7" fmla="*/ 28003 h 237573"/>
                    <a:gd name="connsiteX8" fmla="*/ 156275 w 238476"/>
                    <a:gd name="connsiteY8" fmla="*/ 26197 h 237573"/>
                    <a:gd name="connsiteX9" fmla="*/ 147241 w 238476"/>
                    <a:gd name="connsiteY9" fmla="*/ 8130 h 237573"/>
                    <a:gd name="connsiteX10" fmla="*/ 133692 w 238476"/>
                    <a:gd name="connsiteY10" fmla="*/ 0 h 237573"/>
                    <a:gd name="connsiteX11" fmla="*/ 105689 w 238476"/>
                    <a:gd name="connsiteY11" fmla="*/ 0 h 237573"/>
                    <a:gd name="connsiteX12" fmla="*/ 92139 w 238476"/>
                    <a:gd name="connsiteY12" fmla="*/ 8130 h 237573"/>
                    <a:gd name="connsiteX13" fmla="*/ 83106 w 238476"/>
                    <a:gd name="connsiteY13" fmla="*/ 26197 h 237573"/>
                    <a:gd name="connsiteX14" fmla="*/ 79492 w 238476"/>
                    <a:gd name="connsiteY14" fmla="*/ 28003 h 237573"/>
                    <a:gd name="connsiteX15" fmla="*/ 61426 w 238476"/>
                    <a:gd name="connsiteY15" fmla="*/ 21680 h 237573"/>
                    <a:gd name="connsiteX16" fmla="*/ 47876 w 238476"/>
                    <a:gd name="connsiteY16" fmla="*/ 24390 h 237573"/>
                    <a:gd name="connsiteX17" fmla="*/ 25293 w 238476"/>
                    <a:gd name="connsiteY17" fmla="*/ 46973 h 237573"/>
                    <a:gd name="connsiteX18" fmla="*/ 22583 w 238476"/>
                    <a:gd name="connsiteY18" fmla="*/ 60523 h 237573"/>
                    <a:gd name="connsiteX19" fmla="*/ 28003 w 238476"/>
                    <a:gd name="connsiteY19" fmla="*/ 78589 h 237573"/>
                    <a:gd name="connsiteX20" fmla="*/ 26196 w 238476"/>
                    <a:gd name="connsiteY20" fmla="*/ 82203 h 237573"/>
                    <a:gd name="connsiteX21" fmla="*/ 8130 w 238476"/>
                    <a:gd name="connsiteY21" fmla="*/ 91236 h 237573"/>
                    <a:gd name="connsiteX22" fmla="*/ 0 w 238476"/>
                    <a:gd name="connsiteY22" fmla="*/ 104786 h 237573"/>
                    <a:gd name="connsiteX23" fmla="*/ 0 w 238476"/>
                    <a:gd name="connsiteY23" fmla="*/ 132788 h 237573"/>
                    <a:gd name="connsiteX24" fmla="*/ 8130 w 238476"/>
                    <a:gd name="connsiteY24" fmla="*/ 146338 h 237573"/>
                    <a:gd name="connsiteX25" fmla="*/ 26196 w 238476"/>
                    <a:gd name="connsiteY25" fmla="*/ 155371 h 237573"/>
                    <a:gd name="connsiteX26" fmla="*/ 28003 w 238476"/>
                    <a:gd name="connsiteY26" fmla="*/ 158985 h 237573"/>
                    <a:gd name="connsiteX27" fmla="*/ 21680 w 238476"/>
                    <a:gd name="connsiteY27" fmla="*/ 177051 h 237573"/>
                    <a:gd name="connsiteX28" fmla="*/ 24390 w 238476"/>
                    <a:gd name="connsiteY28" fmla="*/ 190601 h 237573"/>
                    <a:gd name="connsiteX29" fmla="*/ 46973 w 238476"/>
                    <a:gd name="connsiteY29" fmla="*/ 213184 h 237573"/>
                    <a:gd name="connsiteX30" fmla="*/ 60523 w 238476"/>
                    <a:gd name="connsiteY30" fmla="*/ 215894 h 237573"/>
                    <a:gd name="connsiteX31" fmla="*/ 78589 w 238476"/>
                    <a:gd name="connsiteY31" fmla="*/ 209571 h 237573"/>
                    <a:gd name="connsiteX32" fmla="*/ 82202 w 238476"/>
                    <a:gd name="connsiteY32" fmla="*/ 211377 h 237573"/>
                    <a:gd name="connsiteX33" fmla="*/ 91236 w 238476"/>
                    <a:gd name="connsiteY33" fmla="*/ 229444 h 237573"/>
                    <a:gd name="connsiteX34" fmla="*/ 104785 w 238476"/>
                    <a:gd name="connsiteY34" fmla="*/ 237574 h 237573"/>
                    <a:gd name="connsiteX35" fmla="*/ 132788 w 238476"/>
                    <a:gd name="connsiteY35" fmla="*/ 237574 h 237573"/>
                    <a:gd name="connsiteX36" fmla="*/ 146338 w 238476"/>
                    <a:gd name="connsiteY36" fmla="*/ 229444 h 237573"/>
                    <a:gd name="connsiteX37" fmla="*/ 155371 w 238476"/>
                    <a:gd name="connsiteY37" fmla="*/ 211377 h 237573"/>
                    <a:gd name="connsiteX38" fmla="*/ 158985 w 238476"/>
                    <a:gd name="connsiteY38" fmla="*/ 209571 h 237573"/>
                    <a:gd name="connsiteX39" fmla="*/ 177051 w 238476"/>
                    <a:gd name="connsiteY39" fmla="*/ 215894 h 237573"/>
                    <a:gd name="connsiteX40" fmla="*/ 190601 w 238476"/>
                    <a:gd name="connsiteY40" fmla="*/ 213184 h 237573"/>
                    <a:gd name="connsiteX41" fmla="*/ 213184 w 238476"/>
                    <a:gd name="connsiteY41" fmla="*/ 190601 h 237573"/>
                    <a:gd name="connsiteX42" fmla="*/ 215894 w 238476"/>
                    <a:gd name="connsiteY42" fmla="*/ 177051 h 237573"/>
                    <a:gd name="connsiteX43" fmla="*/ 210474 w 238476"/>
                    <a:gd name="connsiteY43" fmla="*/ 158985 h 237573"/>
                    <a:gd name="connsiteX44" fmla="*/ 212281 w 238476"/>
                    <a:gd name="connsiteY44" fmla="*/ 155371 h 237573"/>
                    <a:gd name="connsiteX45" fmla="*/ 230347 w 238476"/>
                    <a:gd name="connsiteY45" fmla="*/ 146338 h 237573"/>
                    <a:gd name="connsiteX46" fmla="*/ 238477 w 238476"/>
                    <a:gd name="connsiteY46" fmla="*/ 132788 h 237573"/>
                    <a:gd name="connsiteX47" fmla="*/ 238477 w 238476"/>
                    <a:gd name="connsiteY47" fmla="*/ 104786 h 237573"/>
                    <a:gd name="connsiteX48" fmla="*/ 230347 w 238476"/>
                    <a:gd name="connsiteY48" fmla="*/ 91236 h 237573"/>
                    <a:gd name="connsiteX49" fmla="*/ 208667 w 238476"/>
                    <a:gd name="connsiteY49" fmla="*/ 122852 h 237573"/>
                    <a:gd name="connsiteX50" fmla="*/ 193311 w 238476"/>
                    <a:gd name="connsiteY50" fmla="*/ 130079 h 237573"/>
                    <a:gd name="connsiteX51" fmla="*/ 186084 w 238476"/>
                    <a:gd name="connsiteY51" fmla="*/ 139112 h 237573"/>
                    <a:gd name="connsiteX52" fmla="*/ 181568 w 238476"/>
                    <a:gd name="connsiteY52" fmla="*/ 149952 h 237573"/>
                    <a:gd name="connsiteX53" fmla="*/ 180664 w 238476"/>
                    <a:gd name="connsiteY53" fmla="*/ 161695 h 237573"/>
                    <a:gd name="connsiteX54" fmla="*/ 186084 w 238476"/>
                    <a:gd name="connsiteY54" fmla="*/ 177954 h 237573"/>
                    <a:gd name="connsiteX55" fmla="*/ 179761 w 238476"/>
                    <a:gd name="connsiteY55" fmla="*/ 184278 h 237573"/>
                    <a:gd name="connsiteX56" fmla="*/ 163501 w 238476"/>
                    <a:gd name="connsiteY56" fmla="*/ 178858 h 237573"/>
                    <a:gd name="connsiteX57" fmla="*/ 151758 w 238476"/>
                    <a:gd name="connsiteY57" fmla="*/ 179761 h 237573"/>
                    <a:gd name="connsiteX58" fmla="*/ 140918 w 238476"/>
                    <a:gd name="connsiteY58" fmla="*/ 184278 h 237573"/>
                    <a:gd name="connsiteX59" fmla="*/ 131885 w 238476"/>
                    <a:gd name="connsiteY59" fmla="*/ 191504 h 237573"/>
                    <a:gd name="connsiteX60" fmla="*/ 124658 w 238476"/>
                    <a:gd name="connsiteY60" fmla="*/ 206861 h 237573"/>
                    <a:gd name="connsiteX61" fmla="*/ 115625 w 238476"/>
                    <a:gd name="connsiteY61" fmla="*/ 206861 h 237573"/>
                    <a:gd name="connsiteX62" fmla="*/ 108399 w 238476"/>
                    <a:gd name="connsiteY62" fmla="*/ 191504 h 237573"/>
                    <a:gd name="connsiteX63" fmla="*/ 99365 w 238476"/>
                    <a:gd name="connsiteY63" fmla="*/ 184278 h 237573"/>
                    <a:gd name="connsiteX64" fmla="*/ 88526 w 238476"/>
                    <a:gd name="connsiteY64" fmla="*/ 179761 h 237573"/>
                    <a:gd name="connsiteX65" fmla="*/ 76782 w 238476"/>
                    <a:gd name="connsiteY65" fmla="*/ 178858 h 237573"/>
                    <a:gd name="connsiteX66" fmla="*/ 60523 w 238476"/>
                    <a:gd name="connsiteY66" fmla="*/ 184278 h 237573"/>
                    <a:gd name="connsiteX67" fmla="*/ 54199 w 238476"/>
                    <a:gd name="connsiteY67" fmla="*/ 177954 h 237573"/>
                    <a:gd name="connsiteX68" fmla="*/ 59619 w 238476"/>
                    <a:gd name="connsiteY68" fmla="*/ 161695 h 237573"/>
                    <a:gd name="connsiteX69" fmla="*/ 58716 w 238476"/>
                    <a:gd name="connsiteY69" fmla="*/ 149952 h 237573"/>
                    <a:gd name="connsiteX70" fmla="*/ 54199 w 238476"/>
                    <a:gd name="connsiteY70" fmla="*/ 139112 h 237573"/>
                    <a:gd name="connsiteX71" fmla="*/ 46973 w 238476"/>
                    <a:gd name="connsiteY71" fmla="*/ 130079 h 237573"/>
                    <a:gd name="connsiteX72" fmla="*/ 31616 w 238476"/>
                    <a:gd name="connsiteY72" fmla="*/ 122852 h 237573"/>
                    <a:gd name="connsiteX73" fmla="*/ 31616 w 238476"/>
                    <a:gd name="connsiteY73" fmla="*/ 113819 h 237573"/>
                    <a:gd name="connsiteX74" fmla="*/ 46973 w 238476"/>
                    <a:gd name="connsiteY74" fmla="*/ 106592 h 237573"/>
                    <a:gd name="connsiteX75" fmla="*/ 54199 w 238476"/>
                    <a:gd name="connsiteY75" fmla="*/ 97559 h 237573"/>
                    <a:gd name="connsiteX76" fmla="*/ 58716 w 238476"/>
                    <a:gd name="connsiteY76" fmla="*/ 86719 h 237573"/>
                    <a:gd name="connsiteX77" fmla="*/ 59619 w 238476"/>
                    <a:gd name="connsiteY77" fmla="*/ 74976 h 237573"/>
                    <a:gd name="connsiteX78" fmla="*/ 54199 w 238476"/>
                    <a:gd name="connsiteY78" fmla="*/ 58716 h 237573"/>
                    <a:gd name="connsiteX79" fmla="*/ 60523 w 238476"/>
                    <a:gd name="connsiteY79" fmla="*/ 52393 h 237573"/>
                    <a:gd name="connsiteX80" fmla="*/ 76782 w 238476"/>
                    <a:gd name="connsiteY80" fmla="*/ 57813 h 237573"/>
                    <a:gd name="connsiteX81" fmla="*/ 88526 w 238476"/>
                    <a:gd name="connsiteY81" fmla="*/ 56910 h 237573"/>
                    <a:gd name="connsiteX82" fmla="*/ 99365 w 238476"/>
                    <a:gd name="connsiteY82" fmla="*/ 52393 h 237573"/>
                    <a:gd name="connsiteX83" fmla="*/ 108399 w 238476"/>
                    <a:gd name="connsiteY83" fmla="*/ 45166 h 237573"/>
                    <a:gd name="connsiteX84" fmla="*/ 115625 w 238476"/>
                    <a:gd name="connsiteY84" fmla="*/ 29810 h 237573"/>
                    <a:gd name="connsiteX85" fmla="*/ 124658 w 238476"/>
                    <a:gd name="connsiteY85" fmla="*/ 29810 h 237573"/>
                    <a:gd name="connsiteX86" fmla="*/ 131885 w 238476"/>
                    <a:gd name="connsiteY86" fmla="*/ 45166 h 237573"/>
                    <a:gd name="connsiteX87" fmla="*/ 140918 w 238476"/>
                    <a:gd name="connsiteY87" fmla="*/ 52393 h 237573"/>
                    <a:gd name="connsiteX88" fmla="*/ 151758 w 238476"/>
                    <a:gd name="connsiteY88" fmla="*/ 56910 h 237573"/>
                    <a:gd name="connsiteX89" fmla="*/ 163501 w 238476"/>
                    <a:gd name="connsiteY89" fmla="*/ 57813 h 237573"/>
                    <a:gd name="connsiteX90" fmla="*/ 179761 w 238476"/>
                    <a:gd name="connsiteY90" fmla="*/ 52393 h 237573"/>
                    <a:gd name="connsiteX91" fmla="*/ 186084 w 238476"/>
                    <a:gd name="connsiteY91" fmla="*/ 58716 h 237573"/>
                    <a:gd name="connsiteX92" fmla="*/ 180664 w 238476"/>
                    <a:gd name="connsiteY92" fmla="*/ 74976 h 237573"/>
                    <a:gd name="connsiteX93" fmla="*/ 181568 w 238476"/>
                    <a:gd name="connsiteY93" fmla="*/ 86719 h 237573"/>
                    <a:gd name="connsiteX94" fmla="*/ 186084 w 238476"/>
                    <a:gd name="connsiteY94" fmla="*/ 97559 h 237573"/>
                    <a:gd name="connsiteX95" fmla="*/ 193311 w 238476"/>
                    <a:gd name="connsiteY95" fmla="*/ 106592 h 237573"/>
                    <a:gd name="connsiteX96" fmla="*/ 208667 w 238476"/>
                    <a:gd name="connsiteY96" fmla="*/ 113819 h 237573"/>
                    <a:gd name="connsiteX97" fmla="*/ 208667 w 238476"/>
                    <a:gd name="connsiteY97" fmla="*/ 122852 h 237573"/>
                    <a:gd name="connsiteX98" fmla="*/ 208667 w 238476"/>
                    <a:gd name="connsiteY98" fmla="*/ 122852 h 237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238476" h="237573">
                      <a:moveTo>
                        <a:pt x="230347" y="91236"/>
                      </a:moveTo>
                      <a:lnTo>
                        <a:pt x="212281" y="82203"/>
                      </a:lnTo>
                      <a:cubicBezTo>
                        <a:pt x="211377" y="81299"/>
                        <a:pt x="211377" y="79493"/>
                        <a:pt x="210474" y="78589"/>
                      </a:cubicBezTo>
                      <a:lnTo>
                        <a:pt x="216797" y="60523"/>
                      </a:lnTo>
                      <a:cubicBezTo>
                        <a:pt x="218604" y="56006"/>
                        <a:pt x="217701" y="50586"/>
                        <a:pt x="214087" y="46973"/>
                      </a:cubicBezTo>
                      <a:cubicBezTo>
                        <a:pt x="207764" y="38843"/>
                        <a:pt x="199634" y="30713"/>
                        <a:pt x="191504" y="24390"/>
                      </a:cubicBezTo>
                      <a:cubicBezTo>
                        <a:pt x="187891" y="21680"/>
                        <a:pt x="182471" y="20777"/>
                        <a:pt x="177954" y="21680"/>
                      </a:cubicBezTo>
                      <a:lnTo>
                        <a:pt x="159888" y="28003"/>
                      </a:lnTo>
                      <a:cubicBezTo>
                        <a:pt x="158985" y="27100"/>
                        <a:pt x="157178" y="27100"/>
                        <a:pt x="156275" y="26197"/>
                      </a:cubicBezTo>
                      <a:lnTo>
                        <a:pt x="147241" y="8130"/>
                      </a:lnTo>
                      <a:cubicBezTo>
                        <a:pt x="144531" y="2710"/>
                        <a:pt x="140015" y="0"/>
                        <a:pt x="133692" y="0"/>
                      </a:cubicBezTo>
                      <a:lnTo>
                        <a:pt x="105689" y="0"/>
                      </a:lnTo>
                      <a:cubicBezTo>
                        <a:pt x="100269" y="0"/>
                        <a:pt x="94849" y="3614"/>
                        <a:pt x="92139" y="8130"/>
                      </a:cubicBezTo>
                      <a:lnTo>
                        <a:pt x="83106" y="26197"/>
                      </a:lnTo>
                      <a:cubicBezTo>
                        <a:pt x="82202" y="27100"/>
                        <a:pt x="80396" y="27100"/>
                        <a:pt x="79492" y="28003"/>
                      </a:cubicBezTo>
                      <a:lnTo>
                        <a:pt x="61426" y="21680"/>
                      </a:lnTo>
                      <a:cubicBezTo>
                        <a:pt x="56909" y="19873"/>
                        <a:pt x="51489" y="20777"/>
                        <a:pt x="47876" y="24390"/>
                      </a:cubicBezTo>
                      <a:cubicBezTo>
                        <a:pt x="39746" y="30713"/>
                        <a:pt x="31616" y="38843"/>
                        <a:pt x="25293" y="46973"/>
                      </a:cubicBezTo>
                      <a:cubicBezTo>
                        <a:pt x="22583" y="50586"/>
                        <a:pt x="21680" y="56006"/>
                        <a:pt x="22583" y="60523"/>
                      </a:cubicBezTo>
                      <a:lnTo>
                        <a:pt x="28003" y="78589"/>
                      </a:lnTo>
                      <a:cubicBezTo>
                        <a:pt x="27100" y="79493"/>
                        <a:pt x="27100" y="81299"/>
                        <a:pt x="26196" y="82203"/>
                      </a:cubicBezTo>
                      <a:lnTo>
                        <a:pt x="8130" y="91236"/>
                      </a:lnTo>
                      <a:cubicBezTo>
                        <a:pt x="2710" y="93946"/>
                        <a:pt x="0" y="98462"/>
                        <a:pt x="0" y="104786"/>
                      </a:cubicBezTo>
                      <a:lnTo>
                        <a:pt x="0" y="132788"/>
                      </a:lnTo>
                      <a:cubicBezTo>
                        <a:pt x="0" y="138209"/>
                        <a:pt x="3613" y="143628"/>
                        <a:pt x="8130" y="146338"/>
                      </a:cubicBezTo>
                      <a:lnTo>
                        <a:pt x="26196" y="155371"/>
                      </a:lnTo>
                      <a:cubicBezTo>
                        <a:pt x="27100" y="156275"/>
                        <a:pt x="27100" y="158081"/>
                        <a:pt x="28003" y="158985"/>
                      </a:cubicBezTo>
                      <a:lnTo>
                        <a:pt x="21680" y="177051"/>
                      </a:lnTo>
                      <a:cubicBezTo>
                        <a:pt x="19873" y="181568"/>
                        <a:pt x="20776" y="186988"/>
                        <a:pt x="24390" y="190601"/>
                      </a:cubicBezTo>
                      <a:cubicBezTo>
                        <a:pt x="30713" y="198731"/>
                        <a:pt x="38843" y="206861"/>
                        <a:pt x="46973" y="213184"/>
                      </a:cubicBezTo>
                      <a:cubicBezTo>
                        <a:pt x="50586" y="215894"/>
                        <a:pt x="56006" y="216797"/>
                        <a:pt x="60523" y="215894"/>
                      </a:cubicBezTo>
                      <a:lnTo>
                        <a:pt x="78589" y="209571"/>
                      </a:lnTo>
                      <a:cubicBezTo>
                        <a:pt x="79492" y="210474"/>
                        <a:pt x="81299" y="210474"/>
                        <a:pt x="82202" y="211377"/>
                      </a:cubicBezTo>
                      <a:lnTo>
                        <a:pt x="91236" y="229444"/>
                      </a:lnTo>
                      <a:cubicBezTo>
                        <a:pt x="93945" y="234864"/>
                        <a:pt x="98462" y="237574"/>
                        <a:pt x="104785" y="237574"/>
                      </a:cubicBezTo>
                      <a:lnTo>
                        <a:pt x="132788" y="237574"/>
                      </a:lnTo>
                      <a:cubicBezTo>
                        <a:pt x="138208" y="237574"/>
                        <a:pt x="143628" y="233960"/>
                        <a:pt x="146338" y="229444"/>
                      </a:cubicBezTo>
                      <a:lnTo>
                        <a:pt x="155371" y="211377"/>
                      </a:lnTo>
                      <a:cubicBezTo>
                        <a:pt x="156275" y="210474"/>
                        <a:pt x="158081" y="210474"/>
                        <a:pt x="158985" y="209571"/>
                      </a:cubicBezTo>
                      <a:lnTo>
                        <a:pt x="177051" y="215894"/>
                      </a:lnTo>
                      <a:cubicBezTo>
                        <a:pt x="181568" y="217701"/>
                        <a:pt x="186988" y="216797"/>
                        <a:pt x="190601" y="213184"/>
                      </a:cubicBezTo>
                      <a:cubicBezTo>
                        <a:pt x="198731" y="206861"/>
                        <a:pt x="206861" y="198731"/>
                        <a:pt x="213184" y="190601"/>
                      </a:cubicBezTo>
                      <a:cubicBezTo>
                        <a:pt x="215894" y="186988"/>
                        <a:pt x="216797" y="181568"/>
                        <a:pt x="215894" y="177051"/>
                      </a:cubicBezTo>
                      <a:lnTo>
                        <a:pt x="210474" y="158985"/>
                      </a:lnTo>
                      <a:cubicBezTo>
                        <a:pt x="211377" y="158081"/>
                        <a:pt x="211377" y="156275"/>
                        <a:pt x="212281" y="155371"/>
                      </a:cubicBezTo>
                      <a:lnTo>
                        <a:pt x="230347" y="146338"/>
                      </a:lnTo>
                      <a:cubicBezTo>
                        <a:pt x="235767" y="143628"/>
                        <a:pt x="238477" y="139112"/>
                        <a:pt x="238477" y="132788"/>
                      </a:cubicBezTo>
                      <a:lnTo>
                        <a:pt x="238477" y="104786"/>
                      </a:lnTo>
                      <a:cubicBezTo>
                        <a:pt x="238477" y="98462"/>
                        <a:pt x="234864" y="93043"/>
                        <a:pt x="230347" y="91236"/>
                      </a:cubicBezTo>
                      <a:close/>
                      <a:moveTo>
                        <a:pt x="208667" y="122852"/>
                      </a:moveTo>
                      <a:lnTo>
                        <a:pt x="193311" y="130079"/>
                      </a:lnTo>
                      <a:cubicBezTo>
                        <a:pt x="189698" y="131885"/>
                        <a:pt x="186988" y="135498"/>
                        <a:pt x="186084" y="139112"/>
                      </a:cubicBezTo>
                      <a:cubicBezTo>
                        <a:pt x="185181" y="142725"/>
                        <a:pt x="183374" y="146338"/>
                        <a:pt x="181568" y="149952"/>
                      </a:cubicBezTo>
                      <a:cubicBezTo>
                        <a:pt x="179761" y="153565"/>
                        <a:pt x="179761" y="157178"/>
                        <a:pt x="180664" y="161695"/>
                      </a:cubicBezTo>
                      <a:lnTo>
                        <a:pt x="186084" y="177954"/>
                      </a:lnTo>
                      <a:cubicBezTo>
                        <a:pt x="184278" y="179761"/>
                        <a:pt x="181568" y="182471"/>
                        <a:pt x="179761" y="184278"/>
                      </a:cubicBezTo>
                      <a:lnTo>
                        <a:pt x="163501" y="178858"/>
                      </a:lnTo>
                      <a:cubicBezTo>
                        <a:pt x="159888" y="177954"/>
                        <a:pt x="155371" y="177954"/>
                        <a:pt x="151758" y="179761"/>
                      </a:cubicBezTo>
                      <a:cubicBezTo>
                        <a:pt x="148145" y="181568"/>
                        <a:pt x="144531" y="183375"/>
                        <a:pt x="140918" y="184278"/>
                      </a:cubicBezTo>
                      <a:cubicBezTo>
                        <a:pt x="137305" y="185181"/>
                        <a:pt x="133692" y="187891"/>
                        <a:pt x="131885" y="191504"/>
                      </a:cubicBezTo>
                      <a:lnTo>
                        <a:pt x="124658" y="206861"/>
                      </a:lnTo>
                      <a:lnTo>
                        <a:pt x="115625" y="206861"/>
                      </a:lnTo>
                      <a:lnTo>
                        <a:pt x="108399" y="191504"/>
                      </a:lnTo>
                      <a:cubicBezTo>
                        <a:pt x="106592" y="187891"/>
                        <a:pt x="102979" y="185181"/>
                        <a:pt x="99365" y="184278"/>
                      </a:cubicBezTo>
                      <a:cubicBezTo>
                        <a:pt x="95752" y="183375"/>
                        <a:pt x="92139" y="181568"/>
                        <a:pt x="88526" y="179761"/>
                      </a:cubicBezTo>
                      <a:cubicBezTo>
                        <a:pt x="84912" y="177954"/>
                        <a:pt x="81299" y="177954"/>
                        <a:pt x="76782" y="178858"/>
                      </a:cubicBezTo>
                      <a:lnTo>
                        <a:pt x="60523" y="184278"/>
                      </a:lnTo>
                      <a:cubicBezTo>
                        <a:pt x="58716" y="182471"/>
                        <a:pt x="56006" y="179761"/>
                        <a:pt x="54199" y="177954"/>
                      </a:cubicBezTo>
                      <a:lnTo>
                        <a:pt x="59619" y="161695"/>
                      </a:lnTo>
                      <a:cubicBezTo>
                        <a:pt x="60523" y="158081"/>
                        <a:pt x="60523" y="153565"/>
                        <a:pt x="58716" y="149952"/>
                      </a:cubicBezTo>
                      <a:cubicBezTo>
                        <a:pt x="56909" y="146338"/>
                        <a:pt x="55103" y="142725"/>
                        <a:pt x="54199" y="139112"/>
                      </a:cubicBezTo>
                      <a:cubicBezTo>
                        <a:pt x="53296" y="135498"/>
                        <a:pt x="50586" y="131885"/>
                        <a:pt x="46973" y="130079"/>
                      </a:cubicBezTo>
                      <a:lnTo>
                        <a:pt x="31616" y="122852"/>
                      </a:lnTo>
                      <a:lnTo>
                        <a:pt x="31616" y="113819"/>
                      </a:lnTo>
                      <a:lnTo>
                        <a:pt x="46973" y="106592"/>
                      </a:lnTo>
                      <a:cubicBezTo>
                        <a:pt x="50586" y="104786"/>
                        <a:pt x="53296" y="101172"/>
                        <a:pt x="54199" y="97559"/>
                      </a:cubicBezTo>
                      <a:cubicBezTo>
                        <a:pt x="55103" y="93946"/>
                        <a:pt x="56909" y="90332"/>
                        <a:pt x="58716" y="86719"/>
                      </a:cubicBezTo>
                      <a:cubicBezTo>
                        <a:pt x="60523" y="83106"/>
                        <a:pt x="60523" y="79493"/>
                        <a:pt x="59619" y="74976"/>
                      </a:cubicBezTo>
                      <a:lnTo>
                        <a:pt x="54199" y="58716"/>
                      </a:lnTo>
                      <a:cubicBezTo>
                        <a:pt x="56006" y="56910"/>
                        <a:pt x="58716" y="54199"/>
                        <a:pt x="60523" y="52393"/>
                      </a:cubicBezTo>
                      <a:lnTo>
                        <a:pt x="76782" y="57813"/>
                      </a:lnTo>
                      <a:cubicBezTo>
                        <a:pt x="80396" y="58716"/>
                        <a:pt x="84912" y="58716"/>
                        <a:pt x="88526" y="56910"/>
                      </a:cubicBezTo>
                      <a:cubicBezTo>
                        <a:pt x="92139" y="55103"/>
                        <a:pt x="95752" y="53296"/>
                        <a:pt x="99365" y="52393"/>
                      </a:cubicBezTo>
                      <a:cubicBezTo>
                        <a:pt x="102979" y="51489"/>
                        <a:pt x="106592" y="48780"/>
                        <a:pt x="108399" y="45166"/>
                      </a:cubicBezTo>
                      <a:lnTo>
                        <a:pt x="115625" y="29810"/>
                      </a:lnTo>
                      <a:lnTo>
                        <a:pt x="124658" y="29810"/>
                      </a:lnTo>
                      <a:lnTo>
                        <a:pt x="131885" y="45166"/>
                      </a:lnTo>
                      <a:cubicBezTo>
                        <a:pt x="133692" y="48780"/>
                        <a:pt x="137305" y="51489"/>
                        <a:pt x="140918" y="52393"/>
                      </a:cubicBezTo>
                      <a:cubicBezTo>
                        <a:pt x="144531" y="53296"/>
                        <a:pt x="148145" y="55103"/>
                        <a:pt x="151758" y="56910"/>
                      </a:cubicBezTo>
                      <a:cubicBezTo>
                        <a:pt x="155371" y="58716"/>
                        <a:pt x="158985" y="58716"/>
                        <a:pt x="163501" y="57813"/>
                      </a:cubicBezTo>
                      <a:lnTo>
                        <a:pt x="179761" y="52393"/>
                      </a:lnTo>
                      <a:cubicBezTo>
                        <a:pt x="181568" y="54199"/>
                        <a:pt x="184278" y="56910"/>
                        <a:pt x="186084" y="58716"/>
                      </a:cubicBezTo>
                      <a:lnTo>
                        <a:pt x="180664" y="74976"/>
                      </a:lnTo>
                      <a:cubicBezTo>
                        <a:pt x="179761" y="78589"/>
                        <a:pt x="179761" y="83106"/>
                        <a:pt x="181568" y="86719"/>
                      </a:cubicBezTo>
                      <a:cubicBezTo>
                        <a:pt x="183374" y="90332"/>
                        <a:pt x="185181" y="93946"/>
                        <a:pt x="186084" y="97559"/>
                      </a:cubicBezTo>
                      <a:cubicBezTo>
                        <a:pt x="186988" y="101172"/>
                        <a:pt x="189698" y="104786"/>
                        <a:pt x="193311" y="106592"/>
                      </a:cubicBezTo>
                      <a:lnTo>
                        <a:pt x="208667" y="113819"/>
                      </a:lnTo>
                      <a:lnTo>
                        <a:pt x="208667" y="122852"/>
                      </a:lnTo>
                      <a:lnTo>
                        <a:pt x="208667" y="122852"/>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41" name="Freeform 140">
                  <a:extLst>
                    <a:ext uri="{FF2B5EF4-FFF2-40B4-BE49-F238E27FC236}">
                      <a16:creationId xmlns:a16="http://schemas.microsoft.com/office/drawing/2014/main" id="{4872254C-0EE9-F585-A27F-99DC05FDB36C}"/>
                    </a:ext>
                  </a:extLst>
                </p:cNvPr>
                <p:cNvSpPr/>
                <p:nvPr/>
              </p:nvSpPr>
              <p:spPr>
                <a:xfrm>
                  <a:off x="4026418" y="2855246"/>
                  <a:ext cx="667554" cy="88525"/>
                </a:xfrm>
                <a:custGeom>
                  <a:avLst/>
                  <a:gdLst>
                    <a:gd name="connsiteX0" fmla="*/ 652198 w 667554"/>
                    <a:gd name="connsiteY0" fmla="*/ 14453 h 88525"/>
                    <a:gd name="connsiteX1" fmla="*/ 652198 w 667554"/>
                    <a:gd name="connsiteY1" fmla="*/ 14453 h 88525"/>
                    <a:gd name="connsiteX2" fmla="*/ 340552 w 667554"/>
                    <a:gd name="connsiteY2" fmla="*/ 14453 h 88525"/>
                    <a:gd name="connsiteX3" fmla="*/ 340552 w 667554"/>
                    <a:gd name="connsiteY3" fmla="*/ 0 h 88525"/>
                    <a:gd name="connsiteX4" fmla="*/ 310743 w 667554"/>
                    <a:gd name="connsiteY4" fmla="*/ 0 h 88525"/>
                    <a:gd name="connsiteX5" fmla="*/ 310743 w 667554"/>
                    <a:gd name="connsiteY5" fmla="*/ 14453 h 88525"/>
                    <a:gd name="connsiteX6" fmla="*/ 14453 w 667554"/>
                    <a:gd name="connsiteY6" fmla="*/ 14453 h 88525"/>
                    <a:gd name="connsiteX7" fmla="*/ 0 w 667554"/>
                    <a:gd name="connsiteY7" fmla="*/ 28906 h 88525"/>
                    <a:gd name="connsiteX8" fmla="*/ 0 w 667554"/>
                    <a:gd name="connsiteY8" fmla="*/ 28906 h 88525"/>
                    <a:gd name="connsiteX9" fmla="*/ 0 w 667554"/>
                    <a:gd name="connsiteY9" fmla="*/ 88526 h 88525"/>
                    <a:gd name="connsiteX10" fmla="*/ 29810 w 667554"/>
                    <a:gd name="connsiteY10" fmla="*/ 88526 h 88525"/>
                    <a:gd name="connsiteX11" fmla="*/ 29810 w 667554"/>
                    <a:gd name="connsiteY11" fmla="*/ 44263 h 88525"/>
                    <a:gd name="connsiteX12" fmla="*/ 311646 w 667554"/>
                    <a:gd name="connsiteY12" fmla="*/ 44263 h 88525"/>
                    <a:gd name="connsiteX13" fmla="*/ 311646 w 667554"/>
                    <a:gd name="connsiteY13" fmla="*/ 58716 h 88525"/>
                    <a:gd name="connsiteX14" fmla="*/ 341456 w 667554"/>
                    <a:gd name="connsiteY14" fmla="*/ 58716 h 88525"/>
                    <a:gd name="connsiteX15" fmla="*/ 341456 w 667554"/>
                    <a:gd name="connsiteY15" fmla="*/ 44263 h 88525"/>
                    <a:gd name="connsiteX16" fmla="*/ 637745 w 667554"/>
                    <a:gd name="connsiteY16" fmla="*/ 44263 h 88525"/>
                    <a:gd name="connsiteX17" fmla="*/ 637745 w 667554"/>
                    <a:gd name="connsiteY17" fmla="*/ 58716 h 88525"/>
                    <a:gd name="connsiteX18" fmla="*/ 667555 w 667554"/>
                    <a:gd name="connsiteY18" fmla="*/ 58716 h 88525"/>
                    <a:gd name="connsiteX19" fmla="*/ 667555 w 667554"/>
                    <a:gd name="connsiteY19" fmla="*/ 28906 h 88525"/>
                    <a:gd name="connsiteX20" fmla="*/ 652198 w 667554"/>
                    <a:gd name="connsiteY20" fmla="*/ 14453 h 8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67554" h="88525">
                      <a:moveTo>
                        <a:pt x="652198" y="14453"/>
                      </a:moveTo>
                      <a:cubicBezTo>
                        <a:pt x="652198" y="14453"/>
                        <a:pt x="652198" y="14453"/>
                        <a:pt x="652198" y="14453"/>
                      </a:cubicBezTo>
                      <a:lnTo>
                        <a:pt x="340552" y="14453"/>
                      </a:lnTo>
                      <a:lnTo>
                        <a:pt x="340552" y="0"/>
                      </a:lnTo>
                      <a:lnTo>
                        <a:pt x="310743" y="0"/>
                      </a:lnTo>
                      <a:lnTo>
                        <a:pt x="310743" y="14453"/>
                      </a:lnTo>
                      <a:lnTo>
                        <a:pt x="14453" y="14453"/>
                      </a:lnTo>
                      <a:cubicBezTo>
                        <a:pt x="6323" y="14453"/>
                        <a:pt x="0" y="20777"/>
                        <a:pt x="0" y="28906"/>
                      </a:cubicBezTo>
                      <a:cubicBezTo>
                        <a:pt x="0" y="28906"/>
                        <a:pt x="0" y="28906"/>
                        <a:pt x="0" y="28906"/>
                      </a:cubicBezTo>
                      <a:lnTo>
                        <a:pt x="0" y="88526"/>
                      </a:lnTo>
                      <a:lnTo>
                        <a:pt x="29810" y="88526"/>
                      </a:lnTo>
                      <a:lnTo>
                        <a:pt x="29810" y="44263"/>
                      </a:lnTo>
                      <a:lnTo>
                        <a:pt x="311646" y="44263"/>
                      </a:lnTo>
                      <a:lnTo>
                        <a:pt x="311646" y="58716"/>
                      </a:lnTo>
                      <a:lnTo>
                        <a:pt x="341456" y="58716"/>
                      </a:lnTo>
                      <a:lnTo>
                        <a:pt x="341456" y="44263"/>
                      </a:lnTo>
                      <a:lnTo>
                        <a:pt x="637745" y="44263"/>
                      </a:lnTo>
                      <a:lnTo>
                        <a:pt x="637745" y="58716"/>
                      </a:lnTo>
                      <a:lnTo>
                        <a:pt x="667555" y="58716"/>
                      </a:lnTo>
                      <a:lnTo>
                        <a:pt x="667555" y="28906"/>
                      </a:lnTo>
                      <a:cubicBezTo>
                        <a:pt x="666651" y="21680"/>
                        <a:pt x="660328" y="14453"/>
                        <a:pt x="652198" y="14453"/>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42" name="Freeform 141">
                  <a:extLst>
                    <a:ext uri="{FF2B5EF4-FFF2-40B4-BE49-F238E27FC236}">
                      <a16:creationId xmlns:a16="http://schemas.microsoft.com/office/drawing/2014/main" id="{386BD0BD-1954-D7A3-8287-32F35F705397}"/>
                    </a:ext>
                  </a:extLst>
                </p:cNvPr>
                <p:cNvSpPr/>
                <p:nvPr/>
              </p:nvSpPr>
              <p:spPr>
                <a:xfrm>
                  <a:off x="4338064" y="2351193"/>
                  <a:ext cx="192407" cy="206860"/>
                </a:xfrm>
                <a:custGeom>
                  <a:avLst/>
                  <a:gdLst>
                    <a:gd name="connsiteX0" fmla="*/ 177051 w 192407"/>
                    <a:gd name="connsiteY0" fmla="*/ 14453 h 206860"/>
                    <a:gd name="connsiteX1" fmla="*/ 177051 w 192407"/>
                    <a:gd name="connsiteY1" fmla="*/ 14453 h 206860"/>
                    <a:gd name="connsiteX2" fmla="*/ 132788 w 192407"/>
                    <a:gd name="connsiteY2" fmla="*/ 14453 h 206860"/>
                    <a:gd name="connsiteX3" fmla="*/ 118335 w 192407"/>
                    <a:gd name="connsiteY3" fmla="*/ 0 h 206860"/>
                    <a:gd name="connsiteX4" fmla="*/ 118335 w 192407"/>
                    <a:gd name="connsiteY4" fmla="*/ 0 h 206860"/>
                    <a:gd name="connsiteX5" fmla="*/ 14453 w 192407"/>
                    <a:gd name="connsiteY5" fmla="*/ 0 h 206860"/>
                    <a:gd name="connsiteX6" fmla="*/ 0 w 192407"/>
                    <a:gd name="connsiteY6" fmla="*/ 14453 h 206860"/>
                    <a:gd name="connsiteX7" fmla="*/ 0 w 192407"/>
                    <a:gd name="connsiteY7" fmla="*/ 14453 h 206860"/>
                    <a:gd name="connsiteX8" fmla="*/ 0 w 192407"/>
                    <a:gd name="connsiteY8" fmla="*/ 206861 h 206860"/>
                    <a:gd name="connsiteX9" fmla="*/ 29810 w 192407"/>
                    <a:gd name="connsiteY9" fmla="*/ 206861 h 206860"/>
                    <a:gd name="connsiteX10" fmla="*/ 29810 w 192407"/>
                    <a:gd name="connsiteY10" fmla="*/ 118335 h 206860"/>
                    <a:gd name="connsiteX11" fmla="*/ 103882 w 192407"/>
                    <a:gd name="connsiteY11" fmla="*/ 118335 h 206860"/>
                    <a:gd name="connsiteX12" fmla="*/ 118335 w 192407"/>
                    <a:gd name="connsiteY12" fmla="*/ 132788 h 206860"/>
                    <a:gd name="connsiteX13" fmla="*/ 118335 w 192407"/>
                    <a:gd name="connsiteY13" fmla="*/ 132788 h 206860"/>
                    <a:gd name="connsiteX14" fmla="*/ 177954 w 192407"/>
                    <a:gd name="connsiteY14" fmla="*/ 132788 h 206860"/>
                    <a:gd name="connsiteX15" fmla="*/ 192408 w 192407"/>
                    <a:gd name="connsiteY15" fmla="*/ 118335 h 206860"/>
                    <a:gd name="connsiteX16" fmla="*/ 192408 w 192407"/>
                    <a:gd name="connsiteY16" fmla="*/ 118335 h 206860"/>
                    <a:gd name="connsiteX17" fmla="*/ 192408 w 192407"/>
                    <a:gd name="connsiteY17" fmla="*/ 29809 h 206860"/>
                    <a:gd name="connsiteX18" fmla="*/ 177051 w 192407"/>
                    <a:gd name="connsiteY18" fmla="*/ 14453 h 206860"/>
                    <a:gd name="connsiteX19" fmla="*/ 102979 w 192407"/>
                    <a:gd name="connsiteY19" fmla="*/ 89429 h 206860"/>
                    <a:gd name="connsiteX20" fmla="*/ 28906 w 192407"/>
                    <a:gd name="connsiteY20" fmla="*/ 89429 h 206860"/>
                    <a:gd name="connsiteX21" fmla="*/ 28906 w 192407"/>
                    <a:gd name="connsiteY21" fmla="*/ 29809 h 206860"/>
                    <a:gd name="connsiteX22" fmla="*/ 102979 w 192407"/>
                    <a:gd name="connsiteY22" fmla="*/ 29809 h 206860"/>
                    <a:gd name="connsiteX23" fmla="*/ 102979 w 192407"/>
                    <a:gd name="connsiteY23" fmla="*/ 89429 h 206860"/>
                    <a:gd name="connsiteX24" fmla="*/ 162598 w 192407"/>
                    <a:gd name="connsiteY24" fmla="*/ 103882 h 206860"/>
                    <a:gd name="connsiteX25" fmla="*/ 132788 w 192407"/>
                    <a:gd name="connsiteY25" fmla="*/ 103882 h 206860"/>
                    <a:gd name="connsiteX26" fmla="*/ 132788 w 192407"/>
                    <a:gd name="connsiteY26" fmla="*/ 44263 h 206860"/>
                    <a:gd name="connsiteX27" fmla="*/ 162598 w 192407"/>
                    <a:gd name="connsiteY27" fmla="*/ 44263 h 206860"/>
                    <a:gd name="connsiteX28" fmla="*/ 162598 w 192407"/>
                    <a:gd name="connsiteY28" fmla="*/ 103882 h 206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92407" h="206860">
                      <a:moveTo>
                        <a:pt x="177051" y="14453"/>
                      </a:moveTo>
                      <a:cubicBezTo>
                        <a:pt x="177051" y="14453"/>
                        <a:pt x="177051" y="14453"/>
                        <a:pt x="177051" y="14453"/>
                      </a:cubicBezTo>
                      <a:lnTo>
                        <a:pt x="132788" y="14453"/>
                      </a:lnTo>
                      <a:cubicBezTo>
                        <a:pt x="132788" y="6323"/>
                        <a:pt x="126465" y="0"/>
                        <a:pt x="118335" y="0"/>
                      </a:cubicBezTo>
                      <a:cubicBezTo>
                        <a:pt x="118335" y="0"/>
                        <a:pt x="118335" y="0"/>
                        <a:pt x="118335" y="0"/>
                      </a:cubicBezTo>
                      <a:lnTo>
                        <a:pt x="14453" y="0"/>
                      </a:lnTo>
                      <a:cubicBezTo>
                        <a:pt x="6323" y="0"/>
                        <a:pt x="0" y="6323"/>
                        <a:pt x="0" y="14453"/>
                      </a:cubicBezTo>
                      <a:cubicBezTo>
                        <a:pt x="0" y="14453"/>
                        <a:pt x="0" y="14453"/>
                        <a:pt x="0" y="14453"/>
                      </a:cubicBezTo>
                      <a:lnTo>
                        <a:pt x="0" y="206861"/>
                      </a:lnTo>
                      <a:lnTo>
                        <a:pt x="29810" y="206861"/>
                      </a:lnTo>
                      <a:lnTo>
                        <a:pt x="29810" y="118335"/>
                      </a:lnTo>
                      <a:lnTo>
                        <a:pt x="103882" y="118335"/>
                      </a:lnTo>
                      <a:cubicBezTo>
                        <a:pt x="103882" y="126465"/>
                        <a:pt x="110205" y="132788"/>
                        <a:pt x="118335" y="132788"/>
                      </a:cubicBezTo>
                      <a:cubicBezTo>
                        <a:pt x="118335" y="132788"/>
                        <a:pt x="118335" y="132788"/>
                        <a:pt x="118335" y="132788"/>
                      </a:cubicBezTo>
                      <a:lnTo>
                        <a:pt x="177954" y="132788"/>
                      </a:lnTo>
                      <a:cubicBezTo>
                        <a:pt x="186084" y="132788"/>
                        <a:pt x="192408" y="126465"/>
                        <a:pt x="192408" y="118335"/>
                      </a:cubicBezTo>
                      <a:cubicBezTo>
                        <a:pt x="192408" y="118335"/>
                        <a:pt x="192408" y="118335"/>
                        <a:pt x="192408" y="118335"/>
                      </a:cubicBezTo>
                      <a:lnTo>
                        <a:pt x="192408" y="29809"/>
                      </a:lnTo>
                      <a:cubicBezTo>
                        <a:pt x="192408" y="21680"/>
                        <a:pt x="185181" y="14453"/>
                        <a:pt x="177051" y="14453"/>
                      </a:cubicBezTo>
                      <a:close/>
                      <a:moveTo>
                        <a:pt x="102979" y="89429"/>
                      </a:moveTo>
                      <a:lnTo>
                        <a:pt x="28906" y="89429"/>
                      </a:lnTo>
                      <a:lnTo>
                        <a:pt x="28906" y="29809"/>
                      </a:lnTo>
                      <a:lnTo>
                        <a:pt x="102979" y="29809"/>
                      </a:lnTo>
                      <a:lnTo>
                        <a:pt x="102979" y="89429"/>
                      </a:lnTo>
                      <a:close/>
                      <a:moveTo>
                        <a:pt x="162598" y="103882"/>
                      </a:moveTo>
                      <a:lnTo>
                        <a:pt x="132788" y="103882"/>
                      </a:lnTo>
                      <a:lnTo>
                        <a:pt x="132788" y="44263"/>
                      </a:lnTo>
                      <a:lnTo>
                        <a:pt x="162598" y="44263"/>
                      </a:lnTo>
                      <a:lnTo>
                        <a:pt x="162598" y="103882"/>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43" name="Freeform 142">
                  <a:extLst>
                    <a:ext uri="{FF2B5EF4-FFF2-40B4-BE49-F238E27FC236}">
                      <a16:creationId xmlns:a16="http://schemas.microsoft.com/office/drawing/2014/main" id="{5F6C87A3-55BA-AE3D-472E-08CB61B7E696}"/>
                    </a:ext>
                  </a:extLst>
                </p:cNvPr>
                <p:cNvSpPr/>
                <p:nvPr/>
              </p:nvSpPr>
              <p:spPr>
                <a:xfrm>
                  <a:off x="4026418" y="2973581"/>
                  <a:ext cx="29809" cy="29809"/>
                </a:xfrm>
                <a:custGeom>
                  <a:avLst/>
                  <a:gdLst>
                    <a:gd name="connsiteX0" fmla="*/ 0 w 29809"/>
                    <a:gd name="connsiteY0" fmla="*/ 0 h 29809"/>
                    <a:gd name="connsiteX1" fmla="*/ 29810 w 29809"/>
                    <a:gd name="connsiteY1" fmla="*/ 0 h 29809"/>
                    <a:gd name="connsiteX2" fmla="*/ 29810 w 29809"/>
                    <a:gd name="connsiteY2" fmla="*/ 29810 h 29809"/>
                    <a:gd name="connsiteX3" fmla="*/ 0 w 29809"/>
                    <a:gd name="connsiteY3" fmla="*/ 29810 h 29809"/>
                  </a:gdLst>
                  <a:ahLst/>
                  <a:cxnLst>
                    <a:cxn ang="0">
                      <a:pos x="connsiteX0" y="connsiteY0"/>
                    </a:cxn>
                    <a:cxn ang="0">
                      <a:pos x="connsiteX1" y="connsiteY1"/>
                    </a:cxn>
                    <a:cxn ang="0">
                      <a:pos x="connsiteX2" y="connsiteY2"/>
                    </a:cxn>
                    <a:cxn ang="0">
                      <a:pos x="connsiteX3" y="connsiteY3"/>
                    </a:cxn>
                  </a:cxnLst>
                  <a:rect l="l" t="t" r="r" b="b"/>
                  <a:pathLst>
                    <a:path w="29809" h="29809">
                      <a:moveTo>
                        <a:pt x="0" y="0"/>
                      </a:moveTo>
                      <a:lnTo>
                        <a:pt x="29810" y="0"/>
                      </a:lnTo>
                      <a:lnTo>
                        <a:pt x="29810" y="29810"/>
                      </a:lnTo>
                      <a:lnTo>
                        <a:pt x="0" y="2981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44" name="Freeform 143">
                  <a:extLst>
                    <a:ext uri="{FF2B5EF4-FFF2-40B4-BE49-F238E27FC236}">
                      <a16:creationId xmlns:a16="http://schemas.microsoft.com/office/drawing/2014/main" id="{C4D86860-E20D-003F-35AF-D3E99EC204EB}"/>
                    </a:ext>
                  </a:extLst>
                </p:cNvPr>
                <p:cNvSpPr/>
                <p:nvPr/>
              </p:nvSpPr>
              <p:spPr>
                <a:xfrm>
                  <a:off x="4663260" y="2943772"/>
                  <a:ext cx="29809" cy="29809"/>
                </a:xfrm>
                <a:custGeom>
                  <a:avLst/>
                  <a:gdLst>
                    <a:gd name="connsiteX0" fmla="*/ 0 w 29809"/>
                    <a:gd name="connsiteY0" fmla="*/ 0 h 29809"/>
                    <a:gd name="connsiteX1" fmla="*/ 29810 w 29809"/>
                    <a:gd name="connsiteY1" fmla="*/ 0 h 29809"/>
                    <a:gd name="connsiteX2" fmla="*/ 29810 w 29809"/>
                    <a:gd name="connsiteY2" fmla="*/ 29810 h 29809"/>
                    <a:gd name="connsiteX3" fmla="*/ 0 w 29809"/>
                    <a:gd name="connsiteY3" fmla="*/ 29810 h 29809"/>
                  </a:gdLst>
                  <a:ahLst/>
                  <a:cxnLst>
                    <a:cxn ang="0">
                      <a:pos x="connsiteX0" y="connsiteY0"/>
                    </a:cxn>
                    <a:cxn ang="0">
                      <a:pos x="connsiteX1" y="connsiteY1"/>
                    </a:cxn>
                    <a:cxn ang="0">
                      <a:pos x="connsiteX2" y="connsiteY2"/>
                    </a:cxn>
                    <a:cxn ang="0">
                      <a:pos x="connsiteX3" y="connsiteY3"/>
                    </a:cxn>
                  </a:cxnLst>
                  <a:rect l="l" t="t" r="r" b="b"/>
                  <a:pathLst>
                    <a:path w="29809" h="29809">
                      <a:moveTo>
                        <a:pt x="0" y="0"/>
                      </a:moveTo>
                      <a:lnTo>
                        <a:pt x="29810" y="0"/>
                      </a:lnTo>
                      <a:lnTo>
                        <a:pt x="29810" y="29810"/>
                      </a:lnTo>
                      <a:lnTo>
                        <a:pt x="0" y="2981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45" name="Freeform 144">
                  <a:extLst>
                    <a:ext uri="{FF2B5EF4-FFF2-40B4-BE49-F238E27FC236}">
                      <a16:creationId xmlns:a16="http://schemas.microsoft.com/office/drawing/2014/main" id="{99D0E01C-CE87-5BCB-160E-89A13CAB6A77}"/>
                    </a:ext>
                  </a:extLst>
                </p:cNvPr>
                <p:cNvSpPr/>
                <p:nvPr/>
              </p:nvSpPr>
              <p:spPr>
                <a:xfrm>
                  <a:off x="4560281" y="3003391"/>
                  <a:ext cx="236670" cy="236670"/>
                </a:xfrm>
                <a:custGeom>
                  <a:avLst/>
                  <a:gdLst>
                    <a:gd name="connsiteX0" fmla="*/ 118335 w 236670"/>
                    <a:gd name="connsiteY0" fmla="*/ 0 h 236670"/>
                    <a:gd name="connsiteX1" fmla="*/ 0 w 236670"/>
                    <a:gd name="connsiteY1" fmla="*/ 118335 h 236670"/>
                    <a:gd name="connsiteX2" fmla="*/ 118335 w 236670"/>
                    <a:gd name="connsiteY2" fmla="*/ 236670 h 236670"/>
                    <a:gd name="connsiteX3" fmla="*/ 236670 w 236670"/>
                    <a:gd name="connsiteY3" fmla="*/ 118335 h 236670"/>
                    <a:gd name="connsiteX4" fmla="*/ 118335 w 236670"/>
                    <a:gd name="connsiteY4" fmla="*/ 0 h 236670"/>
                    <a:gd name="connsiteX5" fmla="*/ 132788 w 236670"/>
                    <a:gd name="connsiteY5" fmla="*/ 205957 h 236670"/>
                    <a:gd name="connsiteX6" fmla="*/ 132788 w 236670"/>
                    <a:gd name="connsiteY6" fmla="*/ 176148 h 236670"/>
                    <a:gd name="connsiteX7" fmla="*/ 102979 w 236670"/>
                    <a:gd name="connsiteY7" fmla="*/ 176148 h 236670"/>
                    <a:gd name="connsiteX8" fmla="*/ 102979 w 236670"/>
                    <a:gd name="connsiteY8" fmla="*/ 176148 h 236670"/>
                    <a:gd name="connsiteX9" fmla="*/ 102979 w 236670"/>
                    <a:gd name="connsiteY9" fmla="*/ 205957 h 236670"/>
                    <a:gd name="connsiteX10" fmla="*/ 28906 w 236670"/>
                    <a:gd name="connsiteY10" fmla="*/ 118335 h 236670"/>
                    <a:gd name="connsiteX11" fmla="*/ 102979 w 236670"/>
                    <a:gd name="connsiteY11" fmla="*/ 30713 h 236670"/>
                    <a:gd name="connsiteX12" fmla="*/ 102979 w 236670"/>
                    <a:gd name="connsiteY12" fmla="*/ 47876 h 236670"/>
                    <a:gd name="connsiteX13" fmla="*/ 102979 w 236670"/>
                    <a:gd name="connsiteY13" fmla="*/ 47876 h 236670"/>
                    <a:gd name="connsiteX14" fmla="*/ 127368 w 236670"/>
                    <a:gd name="connsiteY14" fmla="*/ 47876 h 236670"/>
                    <a:gd name="connsiteX15" fmla="*/ 132788 w 236670"/>
                    <a:gd name="connsiteY15" fmla="*/ 50586 h 236670"/>
                    <a:gd name="connsiteX16" fmla="*/ 132788 w 236670"/>
                    <a:gd name="connsiteY16" fmla="*/ 30713 h 236670"/>
                    <a:gd name="connsiteX17" fmla="*/ 205957 w 236670"/>
                    <a:gd name="connsiteY17" fmla="*/ 132788 h 236670"/>
                    <a:gd name="connsiteX18" fmla="*/ 132788 w 236670"/>
                    <a:gd name="connsiteY18" fmla="*/ 205957 h 236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6670" h="236670">
                      <a:moveTo>
                        <a:pt x="118335" y="0"/>
                      </a:moveTo>
                      <a:cubicBezTo>
                        <a:pt x="53296" y="0"/>
                        <a:pt x="0" y="53296"/>
                        <a:pt x="0" y="118335"/>
                      </a:cubicBezTo>
                      <a:cubicBezTo>
                        <a:pt x="0" y="183374"/>
                        <a:pt x="53296" y="236670"/>
                        <a:pt x="118335" y="236670"/>
                      </a:cubicBezTo>
                      <a:cubicBezTo>
                        <a:pt x="183374" y="236670"/>
                        <a:pt x="236670" y="183374"/>
                        <a:pt x="236670" y="118335"/>
                      </a:cubicBezTo>
                      <a:cubicBezTo>
                        <a:pt x="236670" y="53296"/>
                        <a:pt x="183374" y="0"/>
                        <a:pt x="118335" y="0"/>
                      </a:cubicBezTo>
                      <a:close/>
                      <a:moveTo>
                        <a:pt x="132788" y="205957"/>
                      </a:moveTo>
                      <a:lnTo>
                        <a:pt x="132788" y="176148"/>
                      </a:lnTo>
                      <a:cubicBezTo>
                        <a:pt x="122852" y="178858"/>
                        <a:pt x="113818" y="177954"/>
                        <a:pt x="102979" y="176148"/>
                      </a:cubicBezTo>
                      <a:cubicBezTo>
                        <a:pt x="102979" y="176148"/>
                        <a:pt x="102979" y="176148"/>
                        <a:pt x="102979" y="176148"/>
                      </a:cubicBezTo>
                      <a:lnTo>
                        <a:pt x="102979" y="205957"/>
                      </a:lnTo>
                      <a:cubicBezTo>
                        <a:pt x="60523" y="198731"/>
                        <a:pt x="28906" y="161695"/>
                        <a:pt x="28906" y="118335"/>
                      </a:cubicBezTo>
                      <a:cubicBezTo>
                        <a:pt x="28906" y="74976"/>
                        <a:pt x="60523" y="37940"/>
                        <a:pt x="102979" y="30713"/>
                      </a:cubicBezTo>
                      <a:lnTo>
                        <a:pt x="102979" y="47876"/>
                      </a:lnTo>
                      <a:cubicBezTo>
                        <a:pt x="102979" y="47876"/>
                        <a:pt x="102979" y="47876"/>
                        <a:pt x="102979" y="47876"/>
                      </a:cubicBezTo>
                      <a:cubicBezTo>
                        <a:pt x="111109" y="46069"/>
                        <a:pt x="119238" y="46069"/>
                        <a:pt x="127368" y="47876"/>
                      </a:cubicBezTo>
                      <a:cubicBezTo>
                        <a:pt x="129175" y="48780"/>
                        <a:pt x="130981" y="49683"/>
                        <a:pt x="132788" y="50586"/>
                      </a:cubicBezTo>
                      <a:lnTo>
                        <a:pt x="132788" y="30713"/>
                      </a:lnTo>
                      <a:cubicBezTo>
                        <a:pt x="181568" y="38843"/>
                        <a:pt x="214087" y="84912"/>
                        <a:pt x="205957" y="132788"/>
                      </a:cubicBezTo>
                      <a:cubicBezTo>
                        <a:pt x="199634" y="170728"/>
                        <a:pt x="169824" y="199634"/>
                        <a:pt x="132788" y="205957"/>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sp>
            <p:nvSpPr>
              <p:cNvPr id="136" name="Freeform 135">
                <a:extLst>
                  <a:ext uri="{FF2B5EF4-FFF2-40B4-BE49-F238E27FC236}">
                    <a16:creationId xmlns:a16="http://schemas.microsoft.com/office/drawing/2014/main" id="{4CCF0A86-35A4-B5EF-6861-90AE9DE86534}"/>
                  </a:ext>
                </a:extLst>
              </p:cNvPr>
              <p:cNvSpPr/>
              <p:nvPr/>
            </p:nvSpPr>
            <p:spPr>
              <a:xfrm>
                <a:off x="4606351" y="3049460"/>
                <a:ext cx="111108" cy="144531"/>
              </a:xfrm>
              <a:custGeom>
                <a:avLst/>
                <a:gdLst>
                  <a:gd name="connsiteX0" fmla="*/ 111109 w 111108"/>
                  <a:gd name="connsiteY0" fmla="*/ 136402 h 144531"/>
                  <a:gd name="connsiteX1" fmla="*/ 77686 w 111108"/>
                  <a:gd name="connsiteY1" fmla="*/ 144531 h 144531"/>
                  <a:gd name="connsiteX2" fmla="*/ 25293 w 111108"/>
                  <a:gd name="connsiteY2" fmla="*/ 120142 h 144531"/>
                  <a:gd name="connsiteX3" fmla="*/ 13550 w 111108"/>
                  <a:gd name="connsiteY3" fmla="*/ 92139 h 144531"/>
                  <a:gd name="connsiteX4" fmla="*/ 0 w 111108"/>
                  <a:gd name="connsiteY4" fmla="*/ 92139 h 144531"/>
                  <a:gd name="connsiteX5" fmla="*/ 0 w 111108"/>
                  <a:gd name="connsiteY5" fmla="*/ 76782 h 144531"/>
                  <a:gd name="connsiteX6" fmla="*/ 11743 w 111108"/>
                  <a:gd name="connsiteY6" fmla="*/ 76782 h 144531"/>
                  <a:gd name="connsiteX7" fmla="*/ 11743 w 111108"/>
                  <a:gd name="connsiteY7" fmla="*/ 73169 h 144531"/>
                  <a:gd name="connsiteX8" fmla="*/ 11743 w 111108"/>
                  <a:gd name="connsiteY8" fmla="*/ 66846 h 144531"/>
                  <a:gd name="connsiteX9" fmla="*/ 0 w 111108"/>
                  <a:gd name="connsiteY9" fmla="*/ 66846 h 144531"/>
                  <a:gd name="connsiteX10" fmla="*/ 0 w 111108"/>
                  <a:gd name="connsiteY10" fmla="*/ 51489 h 144531"/>
                  <a:gd name="connsiteX11" fmla="*/ 14453 w 111108"/>
                  <a:gd name="connsiteY11" fmla="*/ 51489 h 144531"/>
                  <a:gd name="connsiteX12" fmla="*/ 28906 w 111108"/>
                  <a:gd name="connsiteY12" fmla="*/ 21680 h 144531"/>
                  <a:gd name="connsiteX13" fmla="*/ 78589 w 111108"/>
                  <a:gd name="connsiteY13" fmla="*/ 0 h 144531"/>
                  <a:gd name="connsiteX14" fmla="*/ 111109 w 111108"/>
                  <a:gd name="connsiteY14" fmla="*/ 6323 h 144531"/>
                  <a:gd name="connsiteX15" fmla="*/ 104785 w 111108"/>
                  <a:gd name="connsiteY15" fmla="*/ 30713 h 144531"/>
                  <a:gd name="connsiteX16" fmla="*/ 81299 w 111108"/>
                  <a:gd name="connsiteY16" fmla="*/ 25293 h 144531"/>
                  <a:gd name="connsiteX17" fmla="*/ 55103 w 111108"/>
                  <a:gd name="connsiteY17" fmla="*/ 37037 h 144531"/>
                  <a:gd name="connsiteX18" fmla="*/ 47876 w 111108"/>
                  <a:gd name="connsiteY18" fmla="*/ 50586 h 144531"/>
                  <a:gd name="connsiteX19" fmla="*/ 101172 w 111108"/>
                  <a:gd name="connsiteY19" fmla="*/ 50586 h 144531"/>
                  <a:gd name="connsiteX20" fmla="*/ 101172 w 111108"/>
                  <a:gd name="connsiteY20" fmla="*/ 65943 h 144531"/>
                  <a:gd name="connsiteX21" fmla="*/ 44263 w 111108"/>
                  <a:gd name="connsiteY21" fmla="*/ 65943 h 144531"/>
                  <a:gd name="connsiteX22" fmla="*/ 44263 w 111108"/>
                  <a:gd name="connsiteY22" fmla="*/ 72266 h 144531"/>
                  <a:gd name="connsiteX23" fmla="*/ 44263 w 111108"/>
                  <a:gd name="connsiteY23" fmla="*/ 75879 h 144531"/>
                  <a:gd name="connsiteX24" fmla="*/ 101172 w 111108"/>
                  <a:gd name="connsiteY24" fmla="*/ 75879 h 144531"/>
                  <a:gd name="connsiteX25" fmla="*/ 101172 w 111108"/>
                  <a:gd name="connsiteY25" fmla="*/ 91236 h 144531"/>
                  <a:gd name="connsiteX26" fmla="*/ 46973 w 111108"/>
                  <a:gd name="connsiteY26" fmla="*/ 91236 h 144531"/>
                  <a:gd name="connsiteX27" fmla="*/ 54199 w 111108"/>
                  <a:gd name="connsiteY27" fmla="*/ 106592 h 144531"/>
                  <a:gd name="connsiteX28" fmla="*/ 82202 w 111108"/>
                  <a:gd name="connsiteY28" fmla="*/ 117432 h 144531"/>
                  <a:gd name="connsiteX29" fmla="*/ 106592 w 111108"/>
                  <a:gd name="connsiteY29" fmla="*/ 112012 h 144531"/>
                  <a:gd name="connsiteX30" fmla="*/ 111109 w 111108"/>
                  <a:gd name="connsiteY30" fmla="*/ 136402 h 14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1108" h="144531">
                    <a:moveTo>
                      <a:pt x="111109" y="136402"/>
                    </a:moveTo>
                    <a:cubicBezTo>
                      <a:pt x="103882" y="140918"/>
                      <a:pt x="91236" y="144531"/>
                      <a:pt x="77686" y="144531"/>
                    </a:cubicBezTo>
                    <a:cubicBezTo>
                      <a:pt x="56909" y="144531"/>
                      <a:pt x="37036" y="135498"/>
                      <a:pt x="25293" y="120142"/>
                    </a:cubicBezTo>
                    <a:cubicBezTo>
                      <a:pt x="19873" y="112915"/>
                      <a:pt x="15357" y="103882"/>
                      <a:pt x="13550" y="92139"/>
                    </a:cubicBezTo>
                    <a:lnTo>
                      <a:pt x="0" y="92139"/>
                    </a:lnTo>
                    <a:lnTo>
                      <a:pt x="0" y="76782"/>
                    </a:lnTo>
                    <a:lnTo>
                      <a:pt x="11743" y="76782"/>
                    </a:lnTo>
                    <a:cubicBezTo>
                      <a:pt x="11743" y="75879"/>
                      <a:pt x="11743" y="74072"/>
                      <a:pt x="11743" y="73169"/>
                    </a:cubicBezTo>
                    <a:cubicBezTo>
                      <a:pt x="11743" y="71363"/>
                      <a:pt x="11743" y="68653"/>
                      <a:pt x="11743" y="66846"/>
                    </a:cubicBezTo>
                    <a:lnTo>
                      <a:pt x="0" y="66846"/>
                    </a:lnTo>
                    <a:lnTo>
                      <a:pt x="0" y="51489"/>
                    </a:lnTo>
                    <a:lnTo>
                      <a:pt x="14453" y="51489"/>
                    </a:lnTo>
                    <a:cubicBezTo>
                      <a:pt x="17163" y="39746"/>
                      <a:pt x="22583" y="29810"/>
                      <a:pt x="28906" y="21680"/>
                    </a:cubicBezTo>
                    <a:cubicBezTo>
                      <a:pt x="41553" y="8130"/>
                      <a:pt x="58716" y="0"/>
                      <a:pt x="78589" y="0"/>
                    </a:cubicBezTo>
                    <a:cubicBezTo>
                      <a:pt x="92139" y="0"/>
                      <a:pt x="102979" y="2710"/>
                      <a:pt x="111109" y="6323"/>
                    </a:cubicBezTo>
                    <a:lnTo>
                      <a:pt x="104785" y="30713"/>
                    </a:lnTo>
                    <a:cubicBezTo>
                      <a:pt x="99365" y="28003"/>
                      <a:pt x="90332" y="25293"/>
                      <a:pt x="81299" y="25293"/>
                    </a:cubicBezTo>
                    <a:cubicBezTo>
                      <a:pt x="71362" y="25293"/>
                      <a:pt x="61426" y="28906"/>
                      <a:pt x="55103" y="37037"/>
                    </a:cubicBezTo>
                    <a:cubicBezTo>
                      <a:pt x="52393" y="40649"/>
                      <a:pt x="49683" y="45166"/>
                      <a:pt x="47876" y="50586"/>
                    </a:cubicBezTo>
                    <a:lnTo>
                      <a:pt x="101172" y="50586"/>
                    </a:lnTo>
                    <a:lnTo>
                      <a:pt x="101172" y="65943"/>
                    </a:lnTo>
                    <a:lnTo>
                      <a:pt x="44263" y="65943"/>
                    </a:lnTo>
                    <a:cubicBezTo>
                      <a:pt x="44263" y="67749"/>
                      <a:pt x="44263" y="70460"/>
                      <a:pt x="44263" y="72266"/>
                    </a:cubicBezTo>
                    <a:cubicBezTo>
                      <a:pt x="44263" y="73169"/>
                      <a:pt x="44263" y="74072"/>
                      <a:pt x="44263" y="75879"/>
                    </a:cubicBezTo>
                    <a:lnTo>
                      <a:pt x="101172" y="75879"/>
                    </a:lnTo>
                    <a:lnTo>
                      <a:pt x="101172" y="91236"/>
                    </a:lnTo>
                    <a:lnTo>
                      <a:pt x="46973" y="91236"/>
                    </a:lnTo>
                    <a:cubicBezTo>
                      <a:pt x="48779" y="97559"/>
                      <a:pt x="50586" y="102979"/>
                      <a:pt x="54199" y="106592"/>
                    </a:cubicBezTo>
                    <a:cubicBezTo>
                      <a:pt x="61426" y="114722"/>
                      <a:pt x="71362" y="117432"/>
                      <a:pt x="82202" y="117432"/>
                    </a:cubicBezTo>
                    <a:cubicBezTo>
                      <a:pt x="92139" y="117432"/>
                      <a:pt x="102075" y="113819"/>
                      <a:pt x="106592" y="112012"/>
                    </a:cubicBezTo>
                    <a:lnTo>
                      <a:pt x="111109" y="136402"/>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grpSp>
        <p:nvGrpSpPr>
          <p:cNvPr id="146" name="Group 145">
            <a:extLst>
              <a:ext uri="{FF2B5EF4-FFF2-40B4-BE49-F238E27FC236}">
                <a16:creationId xmlns:a16="http://schemas.microsoft.com/office/drawing/2014/main" id="{85352D1B-2404-F5ED-69D9-8D7E3B1DE7B1}"/>
              </a:ext>
            </a:extLst>
          </p:cNvPr>
          <p:cNvGrpSpPr/>
          <p:nvPr/>
        </p:nvGrpSpPr>
        <p:grpSpPr>
          <a:xfrm>
            <a:off x="1016748" y="1848304"/>
            <a:ext cx="939768" cy="935405"/>
            <a:chOff x="3917171" y="3851610"/>
            <a:chExt cx="870324" cy="866284"/>
          </a:xfrm>
          <a:solidFill>
            <a:srgbClr val="F79037"/>
          </a:solidFill>
        </p:grpSpPr>
        <p:sp>
          <p:nvSpPr>
            <p:cNvPr id="147" name="Freeform 146">
              <a:extLst>
                <a:ext uri="{FF2B5EF4-FFF2-40B4-BE49-F238E27FC236}">
                  <a16:creationId xmlns:a16="http://schemas.microsoft.com/office/drawing/2014/main" id="{773DFC34-7F21-C88C-8D6E-48B9D17DCAA8}"/>
                </a:ext>
              </a:extLst>
            </p:cNvPr>
            <p:cNvSpPr/>
            <p:nvPr/>
          </p:nvSpPr>
          <p:spPr>
            <a:xfrm>
              <a:off x="4277058" y="4133446"/>
              <a:ext cx="172115" cy="288159"/>
            </a:xfrm>
            <a:custGeom>
              <a:avLst/>
              <a:gdLst>
                <a:gd name="connsiteX0" fmla="*/ 49263 w 172115"/>
                <a:gd name="connsiteY0" fmla="*/ 165308 h 288159"/>
                <a:gd name="connsiteX1" fmla="*/ 8614 w 172115"/>
                <a:gd name="connsiteY1" fmla="*/ 49683 h 288159"/>
                <a:gd name="connsiteX2" fmla="*/ 86300 w 172115"/>
                <a:gd name="connsiteY2" fmla="*/ 0 h 288159"/>
                <a:gd name="connsiteX3" fmla="*/ 93526 w 172115"/>
                <a:gd name="connsiteY3" fmla="*/ 0 h 288159"/>
                <a:gd name="connsiteX4" fmla="*/ 115206 w 172115"/>
                <a:gd name="connsiteY4" fmla="*/ 78589 h 288159"/>
                <a:gd name="connsiteX5" fmla="*/ 172115 w 172115"/>
                <a:gd name="connsiteY5" fmla="*/ 78589 h 288159"/>
                <a:gd name="connsiteX6" fmla="*/ 172115 w 172115"/>
                <a:gd name="connsiteY6" fmla="*/ 85816 h 288159"/>
                <a:gd name="connsiteX7" fmla="*/ 122432 w 172115"/>
                <a:gd name="connsiteY7" fmla="*/ 164405 h 288159"/>
                <a:gd name="connsiteX8" fmla="*/ 114303 w 172115"/>
                <a:gd name="connsiteY8" fmla="*/ 177051 h 288159"/>
                <a:gd name="connsiteX9" fmla="*/ 114303 w 172115"/>
                <a:gd name="connsiteY9" fmla="*/ 288160 h 288159"/>
                <a:gd name="connsiteX10" fmla="*/ 56490 w 172115"/>
                <a:gd name="connsiteY10" fmla="*/ 288160 h 288159"/>
                <a:gd name="connsiteX11" fmla="*/ 56490 w 172115"/>
                <a:gd name="connsiteY11" fmla="*/ 177051 h 288159"/>
                <a:gd name="connsiteX12" fmla="*/ 49263 w 172115"/>
                <a:gd name="connsiteY12" fmla="*/ 165308 h 288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115" h="288159">
                  <a:moveTo>
                    <a:pt x="49263" y="165308"/>
                  </a:moveTo>
                  <a:cubicBezTo>
                    <a:pt x="5904" y="144531"/>
                    <a:pt x="-12162" y="93043"/>
                    <a:pt x="8614" y="49683"/>
                  </a:cubicBezTo>
                  <a:cubicBezTo>
                    <a:pt x="23067" y="19873"/>
                    <a:pt x="52877" y="0"/>
                    <a:pt x="86300" y="0"/>
                  </a:cubicBezTo>
                  <a:cubicBezTo>
                    <a:pt x="89010" y="0"/>
                    <a:pt x="91720" y="0"/>
                    <a:pt x="93526" y="0"/>
                  </a:cubicBezTo>
                  <a:cubicBezTo>
                    <a:pt x="78170" y="28003"/>
                    <a:pt x="87203" y="63233"/>
                    <a:pt x="115206" y="78589"/>
                  </a:cubicBezTo>
                  <a:cubicBezTo>
                    <a:pt x="133272" y="88526"/>
                    <a:pt x="154952" y="88526"/>
                    <a:pt x="172115" y="78589"/>
                  </a:cubicBezTo>
                  <a:cubicBezTo>
                    <a:pt x="172115" y="81299"/>
                    <a:pt x="172115" y="84009"/>
                    <a:pt x="172115" y="85816"/>
                  </a:cubicBezTo>
                  <a:cubicBezTo>
                    <a:pt x="172115" y="119239"/>
                    <a:pt x="153145" y="149952"/>
                    <a:pt x="122432" y="164405"/>
                  </a:cubicBezTo>
                  <a:cubicBezTo>
                    <a:pt x="117012" y="167114"/>
                    <a:pt x="114303" y="171631"/>
                    <a:pt x="114303" y="177051"/>
                  </a:cubicBezTo>
                  <a:lnTo>
                    <a:pt x="114303" y="288160"/>
                  </a:lnTo>
                  <a:lnTo>
                    <a:pt x="56490" y="288160"/>
                  </a:lnTo>
                  <a:lnTo>
                    <a:pt x="56490" y="177051"/>
                  </a:lnTo>
                  <a:cubicBezTo>
                    <a:pt x="57393" y="172535"/>
                    <a:pt x="54683" y="167114"/>
                    <a:pt x="49263" y="165308"/>
                  </a:cubicBezTo>
                  <a:close/>
                </a:path>
              </a:pathLst>
            </a:custGeom>
            <a:solidFill>
              <a:srgbClr val="DD147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148" name="Graphic 2">
              <a:extLst>
                <a:ext uri="{FF2B5EF4-FFF2-40B4-BE49-F238E27FC236}">
                  <a16:creationId xmlns:a16="http://schemas.microsoft.com/office/drawing/2014/main" id="{6B933442-D10B-40B4-7B31-5024562E44BC}"/>
                </a:ext>
              </a:extLst>
            </p:cNvPr>
            <p:cNvGrpSpPr/>
            <p:nvPr/>
          </p:nvGrpSpPr>
          <p:grpSpPr>
            <a:xfrm>
              <a:off x="3917171" y="3851610"/>
              <a:ext cx="870324" cy="866284"/>
              <a:chOff x="3917171" y="3851610"/>
              <a:chExt cx="870324" cy="866284"/>
            </a:xfrm>
            <a:grpFill/>
          </p:grpSpPr>
          <p:sp>
            <p:nvSpPr>
              <p:cNvPr id="149" name="Freeform 148">
                <a:extLst>
                  <a:ext uri="{FF2B5EF4-FFF2-40B4-BE49-F238E27FC236}">
                    <a16:creationId xmlns:a16="http://schemas.microsoft.com/office/drawing/2014/main" id="{C0508062-7307-7626-FEC6-B48D9D716445}"/>
                  </a:ext>
                </a:extLst>
              </p:cNvPr>
              <p:cNvSpPr/>
              <p:nvPr/>
            </p:nvSpPr>
            <p:spPr>
              <a:xfrm>
                <a:off x="4425802" y="3860759"/>
                <a:ext cx="46741" cy="84796"/>
              </a:xfrm>
              <a:custGeom>
                <a:avLst/>
                <a:gdLst>
                  <a:gd name="connsiteX0" fmla="*/ 10724 w 46741"/>
                  <a:gd name="connsiteY0" fmla="*/ 83893 h 84796"/>
                  <a:gd name="connsiteX1" fmla="*/ 15241 w 46741"/>
                  <a:gd name="connsiteY1" fmla="*/ 84797 h 84796"/>
                  <a:gd name="connsiteX2" fmla="*/ 28791 w 46741"/>
                  <a:gd name="connsiteY2" fmla="*/ 74860 h 84796"/>
                  <a:gd name="connsiteX3" fmla="*/ 45954 w 46741"/>
                  <a:gd name="connsiteY3" fmla="*/ 18854 h 84796"/>
                  <a:gd name="connsiteX4" fmla="*/ 36017 w 46741"/>
                  <a:gd name="connsiteY4" fmla="*/ 788 h 84796"/>
                  <a:gd name="connsiteX5" fmla="*/ 17951 w 46741"/>
                  <a:gd name="connsiteY5" fmla="*/ 10724 h 84796"/>
                  <a:gd name="connsiteX6" fmla="*/ 17951 w 46741"/>
                  <a:gd name="connsiteY6" fmla="*/ 10724 h 84796"/>
                  <a:gd name="connsiteX7" fmla="*/ 788 w 46741"/>
                  <a:gd name="connsiteY7" fmla="*/ 66730 h 84796"/>
                  <a:gd name="connsiteX8" fmla="*/ 10724 w 46741"/>
                  <a:gd name="connsiteY8" fmla="*/ 83893 h 84796"/>
                  <a:gd name="connsiteX9" fmla="*/ 10724 w 46741"/>
                  <a:gd name="connsiteY9" fmla="*/ 83893 h 84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741" h="84796">
                    <a:moveTo>
                      <a:pt x="10724" y="83893"/>
                    </a:moveTo>
                    <a:cubicBezTo>
                      <a:pt x="11628" y="83893"/>
                      <a:pt x="13434" y="84797"/>
                      <a:pt x="15241" y="84797"/>
                    </a:cubicBezTo>
                    <a:cubicBezTo>
                      <a:pt x="21564" y="84797"/>
                      <a:pt x="26984" y="80280"/>
                      <a:pt x="28791" y="74860"/>
                    </a:cubicBezTo>
                    <a:lnTo>
                      <a:pt x="45954" y="18854"/>
                    </a:lnTo>
                    <a:cubicBezTo>
                      <a:pt x="48664" y="11628"/>
                      <a:pt x="44147" y="3498"/>
                      <a:pt x="36017" y="788"/>
                    </a:cubicBezTo>
                    <a:cubicBezTo>
                      <a:pt x="27888" y="-1922"/>
                      <a:pt x="20661" y="2595"/>
                      <a:pt x="17951" y="10724"/>
                    </a:cubicBezTo>
                    <a:lnTo>
                      <a:pt x="17951" y="10724"/>
                    </a:lnTo>
                    <a:lnTo>
                      <a:pt x="788" y="66730"/>
                    </a:lnTo>
                    <a:cubicBezTo>
                      <a:pt x="-1922" y="73957"/>
                      <a:pt x="2594" y="82087"/>
                      <a:pt x="10724" y="83893"/>
                    </a:cubicBezTo>
                    <a:cubicBezTo>
                      <a:pt x="10724" y="83893"/>
                      <a:pt x="10724" y="83893"/>
                      <a:pt x="10724" y="83893"/>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50" name="Freeform 149">
                <a:extLst>
                  <a:ext uri="{FF2B5EF4-FFF2-40B4-BE49-F238E27FC236}">
                    <a16:creationId xmlns:a16="http://schemas.microsoft.com/office/drawing/2014/main" id="{6D6EFD31-5E8E-55A1-11A3-A1A847E8B7A9}"/>
                  </a:ext>
                </a:extLst>
              </p:cNvPr>
              <p:cNvSpPr/>
              <p:nvPr/>
            </p:nvSpPr>
            <p:spPr>
              <a:xfrm>
                <a:off x="4523747" y="3889338"/>
                <a:ext cx="57122" cy="80418"/>
              </a:xfrm>
              <a:custGeom>
                <a:avLst/>
                <a:gdLst>
                  <a:gd name="connsiteX0" fmla="*/ 7628 w 57122"/>
                  <a:gd name="connsiteY0" fmla="*/ 78800 h 80418"/>
                  <a:gd name="connsiteX1" fmla="*/ 27501 w 57122"/>
                  <a:gd name="connsiteY1" fmla="*/ 73381 h 80418"/>
                  <a:gd name="connsiteX2" fmla="*/ 55504 w 57122"/>
                  <a:gd name="connsiteY2" fmla="*/ 21891 h 80418"/>
                  <a:gd name="connsiteX3" fmla="*/ 50084 w 57122"/>
                  <a:gd name="connsiteY3" fmla="*/ 2018 h 80418"/>
                  <a:gd name="connsiteX4" fmla="*/ 30211 w 57122"/>
                  <a:gd name="connsiteY4" fmla="*/ 7438 h 80418"/>
                  <a:gd name="connsiteX5" fmla="*/ 2208 w 57122"/>
                  <a:gd name="connsiteY5" fmla="*/ 58927 h 80418"/>
                  <a:gd name="connsiteX6" fmla="*/ 7628 w 57122"/>
                  <a:gd name="connsiteY6" fmla="*/ 78800 h 80418"/>
                  <a:gd name="connsiteX7" fmla="*/ 7628 w 57122"/>
                  <a:gd name="connsiteY7" fmla="*/ 78800 h 80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122" h="80418">
                    <a:moveTo>
                      <a:pt x="7628" y="78800"/>
                    </a:moveTo>
                    <a:cubicBezTo>
                      <a:pt x="14855" y="82414"/>
                      <a:pt x="22985" y="79704"/>
                      <a:pt x="27501" y="73381"/>
                    </a:cubicBezTo>
                    <a:lnTo>
                      <a:pt x="55504" y="21891"/>
                    </a:lnTo>
                    <a:cubicBezTo>
                      <a:pt x="59117" y="14665"/>
                      <a:pt x="56407" y="6535"/>
                      <a:pt x="50084" y="2018"/>
                    </a:cubicBezTo>
                    <a:cubicBezTo>
                      <a:pt x="43761" y="-2499"/>
                      <a:pt x="34728" y="1115"/>
                      <a:pt x="30211" y="7438"/>
                    </a:cubicBezTo>
                    <a:lnTo>
                      <a:pt x="2208" y="58927"/>
                    </a:lnTo>
                    <a:cubicBezTo>
                      <a:pt x="-2308" y="66154"/>
                      <a:pt x="401" y="75187"/>
                      <a:pt x="7628" y="78800"/>
                    </a:cubicBezTo>
                    <a:cubicBezTo>
                      <a:pt x="7628" y="78800"/>
                      <a:pt x="7628" y="78800"/>
                      <a:pt x="7628" y="7880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51" name="Freeform 150">
                <a:extLst>
                  <a:ext uri="{FF2B5EF4-FFF2-40B4-BE49-F238E27FC236}">
                    <a16:creationId xmlns:a16="http://schemas.microsoft.com/office/drawing/2014/main" id="{8FE2E00A-24B2-CE80-E6A3-A6410D2C2DA6}"/>
                  </a:ext>
                </a:extLst>
              </p:cNvPr>
              <p:cNvSpPr/>
              <p:nvPr/>
            </p:nvSpPr>
            <p:spPr>
              <a:xfrm>
                <a:off x="4624471" y="3940190"/>
                <a:ext cx="67640" cy="74921"/>
              </a:xfrm>
              <a:custGeom>
                <a:avLst/>
                <a:gdLst>
                  <a:gd name="connsiteX0" fmla="*/ 15302 w 67640"/>
                  <a:gd name="connsiteY0" fmla="*/ 74921 h 74921"/>
                  <a:gd name="connsiteX1" fmla="*/ 26142 w 67640"/>
                  <a:gd name="connsiteY1" fmla="*/ 69502 h 74921"/>
                  <a:gd name="connsiteX2" fmla="*/ 64081 w 67640"/>
                  <a:gd name="connsiteY2" fmla="*/ 24336 h 74921"/>
                  <a:gd name="connsiteX3" fmla="*/ 62275 w 67640"/>
                  <a:gd name="connsiteY3" fmla="*/ 3559 h 74921"/>
                  <a:gd name="connsiteX4" fmla="*/ 41498 w 67640"/>
                  <a:gd name="connsiteY4" fmla="*/ 5365 h 74921"/>
                  <a:gd name="connsiteX5" fmla="*/ 41498 w 67640"/>
                  <a:gd name="connsiteY5" fmla="*/ 5365 h 74921"/>
                  <a:gd name="connsiteX6" fmla="*/ 3559 w 67640"/>
                  <a:gd name="connsiteY6" fmla="*/ 50532 h 74921"/>
                  <a:gd name="connsiteX7" fmla="*/ 5365 w 67640"/>
                  <a:gd name="connsiteY7" fmla="*/ 71308 h 74921"/>
                  <a:gd name="connsiteX8" fmla="*/ 15302 w 67640"/>
                  <a:gd name="connsiteY8" fmla="*/ 74921 h 74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640" h="74921">
                    <a:moveTo>
                      <a:pt x="15302" y="74921"/>
                    </a:moveTo>
                    <a:cubicBezTo>
                      <a:pt x="19819" y="74921"/>
                      <a:pt x="23432" y="73115"/>
                      <a:pt x="26142" y="69502"/>
                    </a:cubicBezTo>
                    <a:lnTo>
                      <a:pt x="64081" y="24336"/>
                    </a:lnTo>
                    <a:cubicBezTo>
                      <a:pt x="69501" y="18012"/>
                      <a:pt x="68598" y="8979"/>
                      <a:pt x="62275" y="3559"/>
                    </a:cubicBezTo>
                    <a:cubicBezTo>
                      <a:pt x="55952" y="-1861"/>
                      <a:pt x="46918" y="-958"/>
                      <a:pt x="41498" y="5365"/>
                    </a:cubicBezTo>
                    <a:cubicBezTo>
                      <a:pt x="41498" y="5365"/>
                      <a:pt x="41498" y="5365"/>
                      <a:pt x="41498" y="5365"/>
                    </a:cubicBezTo>
                    <a:lnTo>
                      <a:pt x="3559" y="50532"/>
                    </a:lnTo>
                    <a:cubicBezTo>
                      <a:pt x="-1861" y="56855"/>
                      <a:pt x="-958" y="65888"/>
                      <a:pt x="5365" y="71308"/>
                    </a:cubicBezTo>
                    <a:cubicBezTo>
                      <a:pt x="8979" y="74018"/>
                      <a:pt x="11689" y="74921"/>
                      <a:pt x="15302" y="74921"/>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52" name="Freeform 151">
                <a:extLst>
                  <a:ext uri="{FF2B5EF4-FFF2-40B4-BE49-F238E27FC236}">
                    <a16:creationId xmlns:a16="http://schemas.microsoft.com/office/drawing/2014/main" id="{5266D3B3-7AB2-441E-219D-9B80EE2A5EA6}"/>
                  </a:ext>
                </a:extLst>
              </p:cNvPr>
              <p:cNvSpPr/>
              <p:nvPr/>
            </p:nvSpPr>
            <p:spPr>
              <a:xfrm>
                <a:off x="4713900" y="4020349"/>
                <a:ext cx="73594" cy="67027"/>
              </a:xfrm>
              <a:custGeom>
                <a:avLst/>
                <a:gdLst>
                  <a:gd name="connsiteX0" fmla="*/ 14399 w 73594"/>
                  <a:gd name="connsiteY0" fmla="*/ 67028 h 67027"/>
                  <a:gd name="connsiteX1" fmla="*/ 23432 w 73594"/>
                  <a:gd name="connsiteY1" fmla="*/ 63414 h 67027"/>
                  <a:gd name="connsiteX2" fmla="*/ 68598 w 73594"/>
                  <a:gd name="connsiteY2" fmla="*/ 25475 h 67027"/>
                  <a:gd name="connsiteX3" fmla="*/ 70405 w 73594"/>
                  <a:gd name="connsiteY3" fmla="*/ 4698 h 67027"/>
                  <a:gd name="connsiteX4" fmla="*/ 50531 w 73594"/>
                  <a:gd name="connsiteY4" fmla="*/ 2892 h 67027"/>
                  <a:gd name="connsiteX5" fmla="*/ 5365 w 73594"/>
                  <a:gd name="connsiteY5" fmla="*/ 40831 h 67027"/>
                  <a:gd name="connsiteX6" fmla="*/ 3559 w 73594"/>
                  <a:gd name="connsiteY6" fmla="*/ 61608 h 67027"/>
                  <a:gd name="connsiteX7" fmla="*/ 14399 w 73594"/>
                  <a:gd name="connsiteY7" fmla="*/ 67028 h 67027"/>
                  <a:gd name="connsiteX8" fmla="*/ 14399 w 73594"/>
                  <a:gd name="connsiteY8" fmla="*/ 67028 h 67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594" h="67027">
                    <a:moveTo>
                      <a:pt x="14399" y="67028"/>
                    </a:moveTo>
                    <a:cubicBezTo>
                      <a:pt x="18012" y="67028"/>
                      <a:pt x="20722" y="66124"/>
                      <a:pt x="23432" y="63414"/>
                    </a:cubicBezTo>
                    <a:lnTo>
                      <a:pt x="68598" y="25475"/>
                    </a:lnTo>
                    <a:cubicBezTo>
                      <a:pt x="74921" y="20055"/>
                      <a:pt x="74921" y="11022"/>
                      <a:pt x="70405" y="4698"/>
                    </a:cubicBezTo>
                    <a:cubicBezTo>
                      <a:pt x="64985" y="-722"/>
                      <a:pt x="56855" y="-1625"/>
                      <a:pt x="50531" y="2892"/>
                    </a:cubicBezTo>
                    <a:lnTo>
                      <a:pt x="5365" y="40831"/>
                    </a:lnTo>
                    <a:cubicBezTo>
                      <a:pt x="-958" y="46251"/>
                      <a:pt x="-1861" y="55285"/>
                      <a:pt x="3559" y="61608"/>
                    </a:cubicBezTo>
                    <a:cubicBezTo>
                      <a:pt x="5365" y="65221"/>
                      <a:pt x="9882" y="67028"/>
                      <a:pt x="14399" y="67028"/>
                    </a:cubicBezTo>
                    <a:lnTo>
                      <a:pt x="14399" y="67028"/>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53" name="Freeform 152">
                <a:extLst>
                  <a:ext uri="{FF2B5EF4-FFF2-40B4-BE49-F238E27FC236}">
                    <a16:creationId xmlns:a16="http://schemas.microsoft.com/office/drawing/2014/main" id="{B60268EC-3C83-37D3-9C7C-06DB858BB44C}"/>
                  </a:ext>
                </a:extLst>
              </p:cNvPr>
              <p:cNvSpPr/>
              <p:nvPr/>
            </p:nvSpPr>
            <p:spPr>
              <a:xfrm>
                <a:off x="4011485" y="3940558"/>
                <a:ext cx="67271" cy="74498"/>
              </a:xfrm>
              <a:custGeom>
                <a:avLst/>
                <a:gdLst>
                  <a:gd name="connsiteX0" fmla="*/ 41130 w 67271"/>
                  <a:gd name="connsiteY0" fmla="*/ 69133 h 74498"/>
                  <a:gd name="connsiteX1" fmla="*/ 61906 w 67271"/>
                  <a:gd name="connsiteY1" fmla="*/ 70939 h 74498"/>
                  <a:gd name="connsiteX2" fmla="*/ 63713 w 67271"/>
                  <a:gd name="connsiteY2" fmla="*/ 50163 h 74498"/>
                  <a:gd name="connsiteX3" fmla="*/ 63713 w 67271"/>
                  <a:gd name="connsiteY3" fmla="*/ 50163 h 74498"/>
                  <a:gd name="connsiteX4" fmla="*/ 25773 w 67271"/>
                  <a:gd name="connsiteY4" fmla="*/ 4997 h 74498"/>
                  <a:gd name="connsiteX5" fmla="*/ 4997 w 67271"/>
                  <a:gd name="connsiteY5" fmla="*/ 3190 h 74498"/>
                  <a:gd name="connsiteX6" fmla="*/ 3190 w 67271"/>
                  <a:gd name="connsiteY6" fmla="*/ 23063 h 74498"/>
                  <a:gd name="connsiteX7" fmla="*/ 41130 w 67271"/>
                  <a:gd name="connsiteY7" fmla="*/ 69133 h 74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271" h="74498">
                    <a:moveTo>
                      <a:pt x="41130" y="69133"/>
                    </a:moveTo>
                    <a:cubicBezTo>
                      <a:pt x="46549" y="75456"/>
                      <a:pt x="55583" y="76359"/>
                      <a:pt x="61906" y="70939"/>
                    </a:cubicBezTo>
                    <a:cubicBezTo>
                      <a:pt x="68229" y="65519"/>
                      <a:pt x="69132" y="56486"/>
                      <a:pt x="63713" y="50163"/>
                    </a:cubicBezTo>
                    <a:cubicBezTo>
                      <a:pt x="63713" y="50163"/>
                      <a:pt x="63713" y="50163"/>
                      <a:pt x="63713" y="50163"/>
                    </a:cubicBezTo>
                    <a:lnTo>
                      <a:pt x="25773" y="4997"/>
                    </a:lnTo>
                    <a:cubicBezTo>
                      <a:pt x="20353" y="-1327"/>
                      <a:pt x="11320" y="-1327"/>
                      <a:pt x="4997" y="3190"/>
                    </a:cubicBezTo>
                    <a:cubicBezTo>
                      <a:pt x="-1327" y="8610"/>
                      <a:pt x="-1327" y="17643"/>
                      <a:pt x="3190" y="23063"/>
                    </a:cubicBezTo>
                    <a:lnTo>
                      <a:pt x="41130" y="69133"/>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54" name="Freeform 153">
                <a:extLst>
                  <a:ext uri="{FF2B5EF4-FFF2-40B4-BE49-F238E27FC236}">
                    <a16:creationId xmlns:a16="http://schemas.microsoft.com/office/drawing/2014/main" id="{018116BE-E2C5-170B-D61F-F973C6813318}"/>
                  </a:ext>
                </a:extLst>
              </p:cNvPr>
              <p:cNvSpPr/>
              <p:nvPr/>
            </p:nvSpPr>
            <p:spPr>
              <a:xfrm>
                <a:off x="4121769" y="3889148"/>
                <a:ext cx="57712" cy="81198"/>
              </a:xfrm>
              <a:custGeom>
                <a:avLst/>
                <a:gdLst>
                  <a:gd name="connsiteX0" fmla="*/ 30211 w 57712"/>
                  <a:gd name="connsiteY0" fmla="*/ 73571 h 81198"/>
                  <a:gd name="connsiteX1" fmla="*/ 50084 w 57712"/>
                  <a:gd name="connsiteY1" fmla="*/ 78990 h 81198"/>
                  <a:gd name="connsiteX2" fmla="*/ 55504 w 57712"/>
                  <a:gd name="connsiteY2" fmla="*/ 59117 h 81198"/>
                  <a:gd name="connsiteX3" fmla="*/ 27501 w 57712"/>
                  <a:gd name="connsiteY3" fmla="*/ 7628 h 81198"/>
                  <a:gd name="connsiteX4" fmla="*/ 7628 w 57712"/>
                  <a:gd name="connsiteY4" fmla="*/ 2208 h 81198"/>
                  <a:gd name="connsiteX5" fmla="*/ 2208 w 57712"/>
                  <a:gd name="connsiteY5" fmla="*/ 22081 h 81198"/>
                  <a:gd name="connsiteX6" fmla="*/ 30211 w 57712"/>
                  <a:gd name="connsiteY6" fmla="*/ 73571 h 81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712" h="81198">
                    <a:moveTo>
                      <a:pt x="30211" y="73571"/>
                    </a:moveTo>
                    <a:cubicBezTo>
                      <a:pt x="33824" y="80797"/>
                      <a:pt x="42858" y="83507"/>
                      <a:pt x="50084" y="78990"/>
                    </a:cubicBezTo>
                    <a:cubicBezTo>
                      <a:pt x="57311" y="74474"/>
                      <a:pt x="60021" y="66344"/>
                      <a:pt x="55504" y="59117"/>
                    </a:cubicBezTo>
                    <a:lnTo>
                      <a:pt x="27501" y="7628"/>
                    </a:lnTo>
                    <a:cubicBezTo>
                      <a:pt x="23888" y="401"/>
                      <a:pt x="14855" y="-2308"/>
                      <a:pt x="7628" y="2208"/>
                    </a:cubicBezTo>
                    <a:cubicBezTo>
                      <a:pt x="401" y="6725"/>
                      <a:pt x="-2308" y="14855"/>
                      <a:pt x="2208" y="22081"/>
                    </a:cubicBezTo>
                    <a:lnTo>
                      <a:pt x="30211" y="73571"/>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55" name="Freeform 154">
                <a:extLst>
                  <a:ext uri="{FF2B5EF4-FFF2-40B4-BE49-F238E27FC236}">
                    <a16:creationId xmlns:a16="http://schemas.microsoft.com/office/drawing/2014/main" id="{DE3B54D4-E194-71E3-B037-A0D433234BE8}"/>
                  </a:ext>
                </a:extLst>
              </p:cNvPr>
              <p:cNvSpPr/>
              <p:nvPr/>
            </p:nvSpPr>
            <p:spPr>
              <a:xfrm>
                <a:off x="3917171" y="4023295"/>
                <a:ext cx="73060" cy="64026"/>
              </a:xfrm>
              <a:custGeom>
                <a:avLst/>
                <a:gdLst>
                  <a:gd name="connsiteX0" fmla="*/ 48725 w 73060"/>
                  <a:gd name="connsiteY0" fmla="*/ 60468 h 64026"/>
                  <a:gd name="connsiteX1" fmla="*/ 69501 w 73060"/>
                  <a:gd name="connsiteY1" fmla="*/ 58662 h 64026"/>
                  <a:gd name="connsiteX2" fmla="*/ 67695 w 73060"/>
                  <a:gd name="connsiteY2" fmla="*/ 37885 h 64026"/>
                  <a:gd name="connsiteX3" fmla="*/ 66791 w 73060"/>
                  <a:gd name="connsiteY3" fmla="*/ 36982 h 64026"/>
                  <a:gd name="connsiteX4" fmla="*/ 24335 w 73060"/>
                  <a:gd name="connsiteY4" fmla="*/ 3559 h 64026"/>
                  <a:gd name="connsiteX5" fmla="*/ 3559 w 73060"/>
                  <a:gd name="connsiteY5" fmla="*/ 5365 h 64026"/>
                  <a:gd name="connsiteX6" fmla="*/ 5365 w 73060"/>
                  <a:gd name="connsiteY6" fmla="*/ 26142 h 64026"/>
                  <a:gd name="connsiteX7" fmla="*/ 6269 w 73060"/>
                  <a:gd name="connsiteY7" fmla="*/ 27045 h 64026"/>
                  <a:gd name="connsiteX8" fmla="*/ 48725 w 73060"/>
                  <a:gd name="connsiteY8" fmla="*/ 60468 h 64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060" h="64026">
                    <a:moveTo>
                      <a:pt x="48725" y="60468"/>
                    </a:moveTo>
                    <a:cubicBezTo>
                      <a:pt x="55048" y="65888"/>
                      <a:pt x="64081" y="64984"/>
                      <a:pt x="69501" y="58662"/>
                    </a:cubicBezTo>
                    <a:cubicBezTo>
                      <a:pt x="74921" y="52338"/>
                      <a:pt x="74018" y="43305"/>
                      <a:pt x="67695" y="37885"/>
                    </a:cubicBezTo>
                    <a:cubicBezTo>
                      <a:pt x="67695" y="37885"/>
                      <a:pt x="66791" y="37885"/>
                      <a:pt x="66791" y="36982"/>
                    </a:cubicBezTo>
                    <a:lnTo>
                      <a:pt x="24335" y="3559"/>
                    </a:lnTo>
                    <a:cubicBezTo>
                      <a:pt x="18012" y="-1861"/>
                      <a:pt x="8979" y="-958"/>
                      <a:pt x="3559" y="5365"/>
                    </a:cubicBezTo>
                    <a:cubicBezTo>
                      <a:pt x="-1861" y="11689"/>
                      <a:pt x="-958" y="20722"/>
                      <a:pt x="5365" y="26142"/>
                    </a:cubicBezTo>
                    <a:cubicBezTo>
                      <a:pt x="5365" y="26142"/>
                      <a:pt x="6269" y="26142"/>
                      <a:pt x="6269" y="27045"/>
                    </a:cubicBezTo>
                    <a:lnTo>
                      <a:pt x="48725" y="60468"/>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56" name="Freeform 155">
                <a:extLst>
                  <a:ext uri="{FF2B5EF4-FFF2-40B4-BE49-F238E27FC236}">
                    <a16:creationId xmlns:a16="http://schemas.microsoft.com/office/drawing/2014/main" id="{3E6F7618-86B5-4A02-A16E-2E5FBD81E0CE}"/>
                  </a:ext>
                </a:extLst>
              </p:cNvPr>
              <p:cNvSpPr/>
              <p:nvPr/>
            </p:nvSpPr>
            <p:spPr>
              <a:xfrm>
                <a:off x="4231016" y="3860245"/>
                <a:ext cx="46020" cy="85310"/>
              </a:xfrm>
              <a:custGeom>
                <a:avLst/>
                <a:gdLst>
                  <a:gd name="connsiteX0" fmla="*/ 17619 w 46020"/>
                  <a:gd name="connsiteY0" fmla="*/ 75374 h 85310"/>
                  <a:gd name="connsiteX1" fmla="*/ 31169 w 46020"/>
                  <a:gd name="connsiteY1" fmla="*/ 85310 h 85310"/>
                  <a:gd name="connsiteX2" fmla="*/ 35686 w 46020"/>
                  <a:gd name="connsiteY2" fmla="*/ 84407 h 85310"/>
                  <a:gd name="connsiteX3" fmla="*/ 45622 w 46020"/>
                  <a:gd name="connsiteY3" fmla="*/ 66341 h 85310"/>
                  <a:gd name="connsiteX4" fmla="*/ 45622 w 46020"/>
                  <a:gd name="connsiteY4" fmla="*/ 66341 h 85310"/>
                  <a:gd name="connsiteX5" fmla="*/ 28459 w 46020"/>
                  <a:gd name="connsiteY5" fmla="*/ 10335 h 85310"/>
                  <a:gd name="connsiteX6" fmla="*/ 10393 w 46020"/>
                  <a:gd name="connsiteY6" fmla="*/ 398 h 85310"/>
                  <a:gd name="connsiteX7" fmla="*/ 456 w 46020"/>
                  <a:gd name="connsiteY7" fmla="*/ 18465 h 85310"/>
                  <a:gd name="connsiteX8" fmla="*/ 17619 w 46020"/>
                  <a:gd name="connsiteY8" fmla="*/ 75374 h 8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020" h="85310">
                    <a:moveTo>
                      <a:pt x="17619" y="75374"/>
                    </a:moveTo>
                    <a:cubicBezTo>
                      <a:pt x="19426" y="81697"/>
                      <a:pt x="24846" y="85310"/>
                      <a:pt x="31169" y="85310"/>
                    </a:cubicBezTo>
                    <a:cubicBezTo>
                      <a:pt x="32976" y="85310"/>
                      <a:pt x="33879" y="85310"/>
                      <a:pt x="35686" y="84407"/>
                    </a:cubicBezTo>
                    <a:cubicBezTo>
                      <a:pt x="42912" y="81697"/>
                      <a:pt x="47429" y="74470"/>
                      <a:pt x="45622" y="66341"/>
                    </a:cubicBezTo>
                    <a:cubicBezTo>
                      <a:pt x="45622" y="66341"/>
                      <a:pt x="45622" y="66341"/>
                      <a:pt x="45622" y="66341"/>
                    </a:cubicBezTo>
                    <a:lnTo>
                      <a:pt x="28459" y="10335"/>
                    </a:lnTo>
                    <a:cubicBezTo>
                      <a:pt x="25749" y="3108"/>
                      <a:pt x="18522" y="-1408"/>
                      <a:pt x="10393" y="398"/>
                    </a:cubicBezTo>
                    <a:cubicBezTo>
                      <a:pt x="2263" y="2205"/>
                      <a:pt x="-1351" y="10335"/>
                      <a:pt x="456" y="18465"/>
                    </a:cubicBezTo>
                    <a:lnTo>
                      <a:pt x="17619" y="75374"/>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57" name="Freeform 156">
                <a:extLst>
                  <a:ext uri="{FF2B5EF4-FFF2-40B4-BE49-F238E27FC236}">
                    <a16:creationId xmlns:a16="http://schemas.microsoft.com/office/drawing/2014/main" id="{C7DC1AB4-814D-6609-41AE-0CCA856B6A4F}"/>
                  </a:ext>
                </a:extLst>
              </p:cNvPr>
              <p:cNvSpPr/>
              <p:nvPr/>
            </p:nvSpPr>
            <p:spPr>
              <a:xfrm>
                <a:off x="4337161" y="3851610"/>
                <a:ext cx="28906" cy="86718"/>
              </a:xfrm>
              <a:custGeom>
                <a:avLst/>
                <a:gdLst>
                  <a:gd name="connsiteX0" fmla="*/ 14453 w 28906"/>
                  <a:gd name="connsiteY0" fmla="*/ 86719 h 86718"/>
                  <a:gd name="connsiteX1" fmla="*/ 28906 w 28906"/>
                  <a:gd name="connsiteY1" fmla="*/ 72266 h 86718"/>
                  <a:gd name="connsiteX2" fmla="*/ 28906 w 28906"/>
                  <a:gd name="connsiteY2" fmla="*/ 14453 h 86718"/>
                  <a:gd name="connsiteX3" fmla="*/ 14453 w 28906"/>
                  <a:gd name="connsiteY3" fmla="*/ 0 h 86718"/>
                  <a:gd name="connsiteX4" fmla="*/ 0 w 28906"/>
                  <a:gd name="connsiteY4" fmla="*/ 14453 h 86718"/>
                  <a:gd name="connsiteX5" fmla="*/ 0 w 28906"/>
                  <a:gd name="connsiteY5" fmla="*/ 72266 h 86718"/>
                  <a:gd name="connsiteX6" fmla="*/ 14453 w 28906"/>
                  <a:gd name="connsiteY6" fmla="*/ 86719 h 86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06" h="86718">
                    <a:moveTo>
                      <a:pt x="14453" y="86719"/>
                    </a:moveTo>
                    <a:cubicBezTo>
                      <a:pt x="22583" y="86719"/>
                      <a:pt x="28906" y="80395"/>
                      <a:pt x="28906" y="72266"/>
                    </a:cubicBezTo>
                    <a:lnTo>
                      <a:pt x="28906" y="14453"/>
                    </a:lnTo>
                    <a:cubicBezTo>
                      <a:pt x="28906" y="6323"/>
                      <a:pt x="22583" y="0"/>
                      <a:pt x="14453" y="0"/>
                    </a:cubicBezTo>
                    <a:cubicBezTo>
                      <a:pt x="6323" y="0"/>
                      <a:pt x="0" y="6323"/>
                      <a:pt x="0" y="14453"/>
                    </a:cubicBezTo>
                    <a:lnTo>
                      <a:pt x="0" y="72266"/>
                    </a:lnTo>
                    <a:cubicBezTo>
                      <a:pt x="0" y="80395"/>
                      <a:pt x="6323" y="86719"/>
                      <a:pt x="14453" y="8671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58" name="Freeform 157">
                <a:extLst>
                  <a:ext uri="{FF2B5EF4-FFF2-40B4-BE49-F238E27FC236}">
                    <a16:creationId xmlns:a16="http://schemas.microsoft.com/office/drawing/2014/main" id="{87997E47-60D1-AB01-2AA7-23C63D21D8B0}"/>
                  </a:ext>
                </a:extLst>
              </p:cNvPr>
              <p:cNvSpPr/>
              <p:nvPr/>
            </p:nvSpPr>
            <p:spPr>
              <a:xfrm>
                <a:off x="3918020" y="4108040"/>
                <a:ext cx="245314" cy="306853"/>
              </a:xfrm>
              <a:custGeom>
                <a:avLst/>
                <a:gdLst>
                  <a:gd name="connsiteX0" fmla="*/ 236670 w 245314"/>
                  <a:gd name="connsiteY0" fmla="*/ 279239 h 306853"/>
                  <a:gd name="connsiteX1" fmla="*/ 32520 w 245314"/>
                  <a:gd name="connsiteY1" fmla="*/ 119351 h 306853"/>
                  <a:gd name="connsiteX2" fmla="*/ 126465 w 245314"/>
                  <a:gd name="connsiteY2" fmla="*/ 25406 h 306853"/>
                  <a:gd name="connsiteX3" fmla="*/ 129175 w 245314"/>
                  <a:gd name="connsiteY3" fmla="*/ 5533 h 306853"/>
                  <a:gd name="connsiteX4" fmla="*/ 109302 w 245314"/>
                  <a:gd name="connsiteY4" fmla="*/ 2823 h 306853"/>
                  <a:gd name="connsiteX5" fmla="*/ 2710 w 245314"/>
                  <a:gd name="connsiteY5" fmla="*/ 110318 h 306853"/>
                  <a:gd name="connsiteX6" fmla="*/ 2710 w 245314"/>
                  <a:gd name="connsiteY6" fmla="*/ 128385 h 306853"/>
                  <a:gd name="connsiteX7" fmla="*/ 224927 w 245314"/>
                  <a:gd name="connsiteY7" fmla="*/ 305435 h 306853"/>
                  <a:gd name="connsiteX8" fmla="*/ 243897 w 245314"/>
                  <a:gd name="connsiteY8" fmla="*/ 298209 h 306853"/>
                  <a:gd name="connsiteX9" fmla="*/ 236670 w 245314"/>
                  <a:gd name="connsiteY9" fmla="*/ 279239 h 306853"/>
                  <a:gd name="connsiteX10" fmla="*/ 236670 w 245314"/>
                  <a:gd name="connsiteY10" fmla="*/ 279239 h 306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314" h="306853">
                    <a:moveTo>
                      <a:pt x="236670" y="279239"/>
                    </a:moveTo>
                    <a:cubicBezTo>
                      <a:pt x="157178" y="243107"/>
                      <a:pt x="86719" y="188004"/>
                      <a:pt x="32520" y="119351"/>
                    </a:cubicBezTo>
                    <a:cubicBezTo>
                      <a:pt x="60522" y="85025"/>
                      <a:pt x="92139" y="53409"/>
                      <a:pt x="126465" y="25406"/>
                    </a:cubicBezTo>
                    <a:cubicBezTo>
                      <a:pt x="132788" y="20889"/>
                      <a:pt x="133692" y="10953"/>
                      <a:pt x="129175" y="5533"/>
                    </a:cubicBezTo>
                    <a:cubicBezTo>
                      <a:pt x="124658" y="-790"/>
                      <a:pt x="114722" y="-1694"/>
                      <a:pt x="109302" y="2823"/>
                    </a:cubicBezTo>
                    <a:cubicBezTo>
                      <a:pt x="69556" y="34439"/>
                      <a:pt x="34326" y="70572"/>
                      <a:pt x="2710" y="110318"/>
                    </a:cubicBezTo>
                    <a:cubicBezTo>
                      <a:pt x="-903" y="115738"/>
                      <a:pt x="-903" y="122965"/>
                      <a:pt x="2710" y="128385"/>
                    </a:cubicBezTo>
                    <a:cubicBezTo>
                      <a:pt x="61426" y="205167"/>
                      <a:pt x="137305" y="265690"/>
                      <a:pt x="224927" y="305435"/>
                    </a:cubicBezTo>
                    <a:cubicBezTo>
                      <a:pt x="232154" y="309049"/>
                      <a:pt x="241187" y="305435"/>
                      <a:pt x="243897" y="298209"/>
                    </a:cubicBezTo>
                    <a:cubicBezTo>
                      <a:pt x="247510" y="290983"/>
                      <a:pt x="243897" y="282852"/>
                      <a:pt x="236670" y="279239"/>
                    </a:cubicBezTo>
                    <a:lnTo>
                      <a:pt x="236670" y="279239"/>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59" name="Freeform 158">
                <a:extLst>
                  <a:ext uri="{FF2B5EF4-FFF2-40B4-BE49-F238E27FC236}">
                    <a16:creationId xmlns:a16="http://schemas.microsoft.com/office/drawing/2014/main" id="{8C9477F5-59B6-BDA0-F915-F37BA6759559}"/>
                  </a:ext>
                </a:extLst>
              </p:cNvPr>
              <p:cNvSpPr/>
              <p:nvPr/>
            </p:nvSpPr>
            <p:spPr>
              <a:xfrm>
                <a:off x="4064825" y="3996141"/>
                <a:ext cx="719480" cy="721753"/>
              </a:xfrm>
              <a:custGeom>
                <a:avLst/>
                <a:gdLst>
                  <a:gd name="connsiteX0" fmla="*/ 716770 w 719480"/>
                  <a:gd name="connsiteY0" fmla="*/ 240283 h 721753"/>
                  <a:gd name="connsiteX1" fmla="*/ 716770 w 719480"/>
                  <a:gd name="connsiteY1" fmla="*/ 222217 h 721753"/>
                  <a:gd name="connsiteX2" fmla="*/ 285886 w 719480"/>
                  <a:gd name="connsiteY2" fmla="*/ 0 h 721753"/>
                  <a:gd name="connsiteX3" fmla="*/ 6759 w 719480"/>
                  <a:gd name="connsiteY3" fmla="*/ 83105 h 721753"/>
                  <a:gd name="connsiteX4" fmla="*/ 2243 w 719480"/>
                  <a:gd name="connsiteY4" fmla="*/ 102978 h 721753"/>
                  <a:gd name="connsiteX5" fmla="*/ 22116 w 719480"/>
                  <a:gd name="connsiteY5" fmla="*/ 107495 h 721753"/>
                  <a:gd name="connsiteX6" fmla="*/ 22116 w 719480"/>
                  <a:gd name="connsiteY6" fmla="*/ 107495 h 721753"/>
                  <a:gd name="connsiteX7" fmla="*/ 139548 w 719480"/>
                  <a:gd name="connsiteY7" fmla="*/ 52393 h 721753"/>
                  <a:gd name="connsiteX8" fmla="*/ 106125 w 719480"/>
                  <a:gd name="connsiteY8" fmla="*/ 376685 h 721753"/>
                  <a:gd name="connsiteX9" fmla="*/ 141354 w 719480"/>
                  <a:gd name="connsiteY9" fmla="*/ 411011 h 721753"/>
                  <a:gd name="connsiteX10" fmla="*/ 141354 w 719480"/>
                  <a:gd name="connsiteY10" fmla="*/ 432691 h 721753"/>
                  <a:gd name="connsiteX11" fmla="*/ 97995 w 719480"/>
                  <a:gd name="connsiteY11" fmla="*/ 476050 h 721753"/>
                  <a:gd name="connsiteX12" fmla="*/ 141354 w 719480"/>
                  <a:gd name="connsiteY12" fmla="*/ 519410 h 721753"/>
                  <a:gd name="connsiteX13" fmla="*/ 430417 w 719480"/>
                  <a:gd name="connsiteY13" fmla="*/ 519410 h 721753"/>
                  <a:gd name="connsiteX14" fmla="*/ 444870 w 719480"/>
                  <a:gd name="connsiteY14" fmla="*/ 533863 h 721753"/>
                  <a:gd name="connsiteX15" fmla="*/ 430417 w 719480"/>
                  <a:gd name="connsiteY15" fmla="*/ 548316 h 721753"/>
                  <a:gd name="connsiteX16" fmla="*/ 141354 w 719480"/>
                  <a:gd name="connsiteY16" fmla="*/ 548316 h 721753"/>
                  <a:gd name="connsiteX17" fmla="*/ 126901 w 719480"/>
                  <a:gd name="connsiteY17" fmla="*/ 562769 h 721753"/>
                  <a:gd name="connsiteX18" fmla="*/ 141354 w 719480"/>
                  <a:gd name="connsiteY18" fmla="*/ 577222 h 721753"/>
                  <a:gd name="connsiteX19" fmla="*/ 285886 w 719480"/>
                  <a:gd name="connsiteY19" fmla="*/ 721754 h 721753"/>
                  <a:gd name="connsiteX20" fmla="*/ 430417 w 719480"/>
                  <a:gd name="connsiteY20" fmla="*/ 577222 h 721753"/>
                  <a:gd name="connsiteX21" fmla="*/ 473777 w 719480"/>
                  <a:gd name="connsiteY21" fmla="*/ 533863 h 721753"/>
                  <a:gd name="connsiteX22" fmla="*/ 462937 w 719480"/>
                  <a:gd name="connsiteY22" fmla="*/ 504956 h 721753"/>
                  <a:gd name="connsiteX23" fmla="*/ 460227 w 719480"/>
                  <a:gd name="connsiteY23" fmla="*/ 443531 h 721753"/>
                  <a:gd name="connsiteX24" fmla="*/ 431321 w 719480"/>
                  <a:gd name="connsiteY24" fmla="*/ 432691 h 721753"/>
                  <a:gd name="connsiteX25" fmla="*/ 431321 w 719480"/>
                  <a:gd name="connsiteY25" fmla="*/ 411011 h 721753"/>
                  <a:gd name="connsiteX26" fmla="*/ 518039 w 719480"/>
                  <a:gd name="connsiteY26" fmla="*/ 230347 h 721753"/>
                  <a:gd name="connsiteX27" fmla="*/ 512620 w 719480"/>
                  <a:gd name="connsiteY27" fmla="*/ 180664 h 721753"/>
                  <a:gd name="connsiteX28" fmla="*/ 495456 w 719480"/>
                  <a:gd name="connsiteY28" fmla="*/ 169824 h 721753"/>
                  <a:gd name="connsiteX29" fmla="*/ 484617 w 719480"/>
                  <a:gd name="connsiteY29" fmla="*/ 186987 h 721753"/>
                  <a:gd name="connsiteX30" fmla="*/ 484617 w 719480"/>
                  <a:gd name="connsiteY30" fmla="*/ 186987 h 721753"/>
                  <a:gd name="connsiteX31" fmla="*/ 489133 w 719480"/>
                  <a:gd name="connsiteY31" fmla="*/ 230347 h 721753"/>
                  <a:gd name="connsiteX32" fmla="*/ 407834 w 719480"/>
                  <a:gd name="connsiteY32" fmla="*/ 392041 h 721753"/>
                  <a:gd name="connsiteX33" fmla="*/ 402414 w 719480"/>
                  <a:gd name="connsiteY33" fmla="*/ 403784 h 721753"/>
                  <a:gd name="connsiteX34" fmla="*/ 402414 w 719480"/>
                  <a:gd name="connsiteY34" fmla="*/ 432691 h 721753"/>
                  <a:gd name="connsiteX35" fmla="*/ 344602 w 719480"/>
                  <a:gd name="connsiteY35" fmla="*/ 432691 h 721753"/>
                  <a:gd name="connsiteX36" fmla="*/ 344602 w 719480"/>
                  <a:gd name="connsiteY36" fmla="*/ 330615 h 721753"/>
                  <a:gd name="connsiteX37" fmla="*/ 395188 w 719480"/>
                  <a:gd name="connsiteY37" fmla="*/ 190601 h 721753"/>
                  <a:gd name="connsiteX38" fmla="*/ 383444 w 719480"/>
                  <a:gd name="connsiteY38" fmla="*/ 181567 h 721753"/>
                  <a:gd name="connsiteX39" fmla="*/ 369895 w 719480"/>
                  <a:gd name="connsiteY39" fmla="*/ 188794 h 721753"/>
                  <a:gd name="connsiteX40" fmla="*/ 345505 w 719480"/>
                  <a:gd name="connsiteY40" fmla="*/ 202344 h 721753"/>
                  <a:gd name="connsiteX41" fmla="*/ 316599 w 719480"/>
                  <a:gd name="connsiteY41" fmla="*/ 173437 h 721753"/>
                  <a:gd name="connsiteX42" fmla="*/ 330149 w 719480"/>
                  <a:gd name="connsiteY42" fmla="*/ 149048 h 721753"/>
                  <a:gd name="connsiteX43" fmla="*/ 334665 w 719480"/>
                  <a:gd name="connsiteY43" fmla="*/ 129175 h 721753"/>
                  <a:gd name="connsiteX44" fmla="*/ 327439 w 719480"/>
                  <a:gd name="connsiteY44" fmla="*/ 122852 h 721753"/>
                  <a:gd name="connsiteX45" fmla="*/ 179294 w 719480"/>
                  <a:gd name="connsiteY45" fmla="*/ 190601 h 721753"/>
                  <a:gd name="connsiteX46" fmla="*/ 172067 w 719480"/>
                  <a:gd name="connsiteY46" fmla="*/ 231250 h 721753"/>
                  <a:gd name="connsiteX47" fmla="*/ 229880 w 719480"/>
                  <a:gd name="connsiteY47" fmla="*/ 331519 h 721753"/>
                  <a:gd name="connsiteX48" fmla="*/ 229880 w 719480"/>
                  <a:gd name="connsiteY48" fmla="*/ 433594 h 721753"/>
                  <a:gd name="connsiteX49" fmla="*/ 172067 w 719480"/>
                  <a:gd name="connsiteY49" fmla="*/ 433594 h 721753"/>
                  <a:gd name="connsiteX50" fmla="*/ 172067 w 719480"/>
                  <a:gd name="connsiteY50" fmla="*/ 404688 h 721753"/>
                  <a:gd name="connsiteX51" fmla="*/ 166647 w 719480"/>
                  <a:gd name="connsiteY51" fmla="*/ 392945 h 721753"/>
                  <a:gd name="connsiteX52" fmla="*/ 126901 w 719480"/>
                  <a:gd name="connsiteY52" fmla="*/ 110205 h 721753"/>
                  <a:gd name="connsiteX53" fmla="*/ 409641 w 719480"/>
                  <a:gd name="connsiteY53" fmla="*/ 70459 h 721753"/>
                  <a:gd name="connsiteX54" fmla="*/ 467453 w 719480"/>
                  <a:gd name="connsiteY54" fmla="*/ 138208 h 721753"/>
                  <a:gd name="connsiteX55" fmla="*/ 487326 w 719480"/>
                  <a:gd name="connsiteY55" fmla="*/ 144531 h 721753"/>
                  <a:gd name="connsiteX56" fmla="*/ 493650 w 719480"/>
                  <a:gd name="connsiteY56" fmla="*/ 124658 h 721753"/>
                  <a:gd name="connsiteX57" fmla="*/ 434934 w 719480"/>
                  <a:gd name="connsiteY57" fmla="*/ 53296 h 721753"/>
                  <a:gd name="connsiteX58" fmla="*/ 688767 w 719480"/>
                  <a:gd name="connsiteY58" fmla="*/ 232153 h 721753"/>
                  <a:gd name="connsiteX59" fmla="*/ 484617 w 719480"/>
                  <a:gd name="connsiteY59" fmla="*/ 392041 h 721753"/>
                  <a:gd name="connsiteX60" fmla="*/ 477390 w 719480"/>
                  <a:gd name="connsiteY60" fmla="*/ 411011 h 721753"/>
                  <a:gd name="connsiteX61" fmla="*/ 496360 w 719480"/>
                  <a:gd name="connsiteY61" fmla="*/ 418238 h 721753"/>
                  <a:gd name="connsiteX62" fmla="*/ 716770 w 719480"/>
                  <a:gd name="connsiteY62" fmla="*/ 240283 h 721753"/>
                  <a:gd name="connsiteX63" fmla="*/ 286789 w 719480"/>
                  <a:gd name="connsiteY63" fmla="*/ 693751 h 721753"/>
                  <a:gd name="connsiteX64" fmla="*/ 171164 w 719480"/>
                  <a:gd name="connsiteY64" fmla="*/ 578126 h 721753"/>
                  <a:gd name="connsiteX65" fmla="*/ 402414 w 719480"/>
                  <a:gd name="connsiteY65" fmla="*/ 578126 h 721753"/>
                  <a:gd name="connsiteX66" fmla="*/ 286789 w 719480"/>
                  <a:gd name="connsiteY66" fmla="*/ 693751 h 721753"/>
                  <a:gd name="connsiteX67" fmla="*/ 445774 w 719480"/>
                  <a:gd name="connsiteY67" fmla="*/ 476954 h 721753"/>
                  <a:gd name="connsiteX68" fmla="*/ 431321 w 719480"/>
                  <a:gd name="connsiteY68" fmla="*/ 491407 h 721753"/>
                  <a:gd name="connsiteX69" fmla="*/ 142258 w 719480"/>
                  <a:gd name="connsiteY69" fmla="*/ 491407 h 721753"/>
                  <a:gd name="connsiteX70" fmla="*/ 127805 w 719480"/>
                  <a:gd name="connsiteY70" fmla="*/ 476954 h 721753"/>
                  <a:gd name="connsiteX71" fmla="*/ 142258 w 719480"/>
                  <a:gd name="connsiteY71" fmla="*/ 462500 h 721753"/>
                  <a:gd name="connsiteX72" fmla="*/ 431321 w 719480"/>
                  <a:gd name="connsiteY72" fmla="*/ 462500 h 721753"/>
                  <a:gd name="connsiteX73" fmla="*/ 445774 w 719480"/>
                  <a:gd name="connsiteY73" fmla="*/ 476954 h 721753"/>
                  <a:gd name="connsiteX74" fmla="*/ 249753 w 719480"/>
                  <a:gd name="connsiteY74" fmla="*/ 309839 h 721753"/>
                  <a:gd name="connsiteX75" fmla="*/ 209104 w 719480"/>
                  <a:gd name="connsiteY75" fmla="*/ 194214 h 721753"/>
                  <a:gd name="connsiteX76" fmla="*/ 286789 w 719480"/>
                  <a:gd name="connsiteY76" fmla="*/ 144531 h 721753"/>
                  <a:gd name="connsiteX77" fmla="*/ 294016 w 719480"/>
                  <a:gd name="connsiteY77" fmla="*/ 144531 h 721753"/>
                  <a:gd name="connsiteX78" fmla="*/ 315695 w 719480"/>
                  <a:gd name="connsiteY78" fmla="*/ 223120 h 721753"/>
                  <a:gd name="connsiteX79" fmla="*/ 372605 w 719480"/>
                  <a:gd name="connsiteY79" fmla="*/ 223120 h 721753"/>
                  <a:gd name="connsiteX80" fmla="*/ 372605 w 719480"/>
                  <a:gd name="connsiteY80" fmla="*/ 230347 h 721753"/>
                  <a:gd name="connsiteX81" fmla="*/ 322922 w 719480"/>
                  <a:gd name="connsiteY81" fmla="*/ 308936 h 721753"/>
                  <a:gd name="connsiteX82" fmla="*/ 314792 w 719480"/>
                  <a:gd name="connsiteY82" fmla="*/ 321582 h 721753"/>
                  <a:gd name="connsiteX83" fmla="*/ 314792 w 719480"/>
                  <a:gd name="connsiteY83" fmla="*/ 432691 h 721753"/>
                  <a:gd name="connsiteX84" fmla="*/ 257883 w 719480"/>
                  <a:gd name="connsiteY84" fmla="*/ 432691 h 721753"/>
                  <a:gd name="connsiteX85" fmla="*/ 257883 w 719480"/>
                  <a:gd name="connsiteY85" fmla="*/ 321582 h 721753"/>
                  <a:gd name="connsiteX86" fmla="*/ 249753 w 719480"/>
                  <a:gd name="connsiteY86" fmla="*/ 309839 h 721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719480" h="721753">
                    <a:moveTo>
                      <a:pt x="716770" y="240283"/>
                    </a:moveTo>
                    <a:cubicBezTo>
                      <a:pt x="720384" y="234864"/>
                      <a:pt x="720384" y="227637"/>
                      <a:pt x="716770" y="222217"/>
                    </a:cubicBezTo>
                    <a:cubicBezTo>
                      <a:pt x="607468" y="81299"/>
                      <a:pt x="450290" y="0"/>
                      <a:pt x="285886" y="0"/>
                    </a:cubicBezTo>
                    <a:cubicBezTo>
                      <a:pt x="186520" y="0"/>
                      <a:pt x="89865" y="28906"/>
                      <a:pt x="6759" y="83105"/>
                    </a:cubicBezTo>
                    <a:cubicBezTo>
                      <a:pt x="436" y="87622"/>
                      <a:pt x="-2274" y="96655"/>
                      <a:pt x="2243" y="102978"/>
                    </a:cubicBezTo>
                    <a:cubicBezTo>
                      <a:pt x="6759" y="109302"/>
                      <a:pt x="15793" y="112012"/>
                      <a:pt x="22116" y="107495"/>
                    </a:cubicBezTo>
                    <a:lnTo>
                      <a:pt x="22116" y="107495"/>
                    </a:lnTo>
                    <a:cubicBezTo>
                      <a:pt x="59152" y="84009"/>
                      <a:pt x="97995" y="65942"/>
                      <a:pt x="139548" y="52393"/>
                    </a:cubicBezTo>
                    <a:cubicBezTo>
                      <a:pt x="41086" y="132788"/>
                      <a:pt x="25729" y="278223"/>
                      <a:pt x="106125" y="376685"/>
                    </a:cubicBezTo>
                    <a:cubicBezTo>
                      <a:pt x="116965" y="389331"/>
                      <a:pt x="128708" y="401074"/>
                      <a:pt x="141354" y="411011"/>
                    </a:cubicBezTo>
                    <a:lnTo>
                      <a:pt x="141354" y="432691"/>
                    </a:lnTo>
                    <a:cubicBezTo>
                      <a:pt x="116965" y="432691"/>
                      <a:pt x="97995" y="451661"/>
                      <a:pt x="97995" y="476050"/>
                    </a:cubicBezTo>
                    <a:cubicBezTo>
                      <a:pt x="97995" y="500440"/>
                      <a:pt x="116965" y="519410"/>
                      <a:pt x="141354" y="519410"/>
                    </a:cubicBezTo>
                    <a:lnTo>
                      <a:pt x="430417" y="519410"/>
                    </a:lnTo>
                    <a:cubicBezTo>
                      <a:pt x="438547" y="519410"/>
                      <a:pt x="444870" y="525733"/>
                      <a:pt x="444870" y="533863"/>
                    </a:cubicBezTo>
                    <a:cubicBezTo>
                      <a:pt x="444870" y="541993"/>
                      <a:pt x="438547" y="548316"/>
                      <a:pt x="430417" y="548316"/>
                    </a:cubicBezTo>
                    <a:lnTo>
                      <a:pt x="141354" y="548316"/>
                    </a:lnTo>
                    <a:cubicBezTo>
                      <a:pt x="133224" y="548316"/>
                      <a:pt x="126901" y="554639"/>
                      <a:pt x="126901" y="562769"/>
                    </a:cubicBezTo>
                    <a:cubicBezTo>
                      <a:pt x="126901" y="570899"/>
                      <a:pt x="133224" y="577222"/>
                      <a:pt x="141354" y="577222"/>
                    </a:cubicBezTo>
                    <a:cubicBezTo>
                      <a:pt x="141354" y="656714"/>
                      <a:pt x="206394" y="721754"/>
                      <a:pt x="285886" y="721754"/>
                    </a:cubicBezTo>
                    <a:cubicBezTo>
                      <a:pt x="365378" y="721754"/>
                      <a:pt x="430417" y="656714"/>
                      <a:pt x="430417" y="577222"/>
                    </a:cubicBezTo>
                    <a:cubicBezTo>
                      <a:pt x="453904" y="577222"/>
                      <a:pt x="473777" y="558253"/>
                      <a:pt x="473777" y="533863"/>
                    </a:cubicBezTo>
                    <a:cubicBezTo>
                      <a:pt x="473777" y="523023"/>
                      <a:pt x="470163" y="512183"/>
                      <a:pt x="462937" y="504956"/>
                    </a:cubicBezTo>
                    <a:cubicBezTo>
                      <a:pt x="479197" y="486890"/>
                      <a:pt x="477390" y="459790"/>
                      <a:pt x="460227" y="443531"/>
                    </a:cubicBezTo>
                    <a:cubicBezTo>
                      <a:pt x="452097" y="436304"/>
                      <a:pt x="442160" y="431788"/>
                      <a:pt x="431321" y="432691"/>
                    </a:cubicBezTo>
                    <a:lnTo>
                      <a:pt x="431321" y="411011"/>
                    </a:lnTo>
                    <a:cubicBezTo>
                      <a:pt x="486423" y="367651"/>
                      <a:pt x="518039" y="300806"/>
                      <a:pt x="518039" y="230347"/>
                    </a:cubicBezTo>
                    <a:cubicBezTo>
                      <a:pt x="518039" y="214087"/>
                      <a:pt x="516233" y="196924"/>
                      <a:pt x="512620" y="180664"/>
                    </a:cubicBezTo>
                    <a:cubicBezTo>
                      <a:pt x="510813" y="172534"/>
                      <a:pt x="503586" y="168018"/>
                      <a:pt x="495456" y="169824"/>
                    </a:cubicBezTo>
                    <a:cubicBezTo>
                      <a:pt x="487326" y="171631"/>
                      <a:pt x="482810" y="178858"/>
                      <a:pt x="484617" y="186987"/>
                    </a:cubicBezTo>
                    <a:cubicBezTo>
                      <a:pt x="484617" y="186987"/>
                      <a:pt x="484617" y="186987"/>
                      <a:pt x="484617" y="186987"/>
                    </a:cubicBezTo>
                    <a:cubicBezTo>
                      <a:pt x="487326" y="201441"/>
                      <a:pt x="489133" y="215894"/>
                      <a:pt x="489133" y="230347"/>
                    </a:cubicBezTo>
                    <a:cubicBezTo>
                      <a:pt x="489133" y="293579"/>
                      <a:pt x="459324" y="354102"/>
                      <a:pt x="407834" y="392041"/>
                    </a:cubicBezTo>
                    <a:cubicBezTo>
                      <a:pt x="404221" y="394751"/>
                      <a:pt x="402414" y="399268"/>
                      <a:pt x="402414" y="403784"/>
                    </a:cubicBezTo>
                    <a:lnTo>
                      <a:pt x="402414" y="432691"/>
                    </a:lnTo>
                    <a:lnTo>
                      <a:pt x="344602" y="432691"/>
                    </a:lnTo>
                    <a:lnTo>
                      <a:pt x="344602" y="330615"/>
                    </a:lnTo>
                    <a:cubicBezTo>
                      <a:pt x="393381" y="302613"/>
                      <a:pt x="415061" y="242993"/>
                      <a:pt x="395188" y="190601"/>
                    </a:cubicBezTo>
                    <a:cubicBezTo>
                      <a:pt x="393381" y="185181"/>
                      <a:pt x="388864" y="181567"/>
                      <a:pt x="383444" y="181567"/>
                    </a:cubicBezTo>
                    <a:cubicBezTo>
                      <a:pt x="378025" y="180664"/>
                      <a:pt x="372605" y="183374"/>
                      <a:pt x="369895" y="188794"/>
                    </a:cubicBezTo>
                    <a:cubicBezTo>
                      <a:pt x="364475" y="197827"/>
                      <a:pt x="355442" y="202344"/>
                      <a:pt x="345505" y="202344"/>
                    </a:cubicBezTo>
                    <a:cubicBezTo>
                      <a:pt x="329245" y="202344"/>
                      <a:pt x="316599" y="189698"/>
                      <a:pt x="316599" y="173437"/>
                    </a:cubicBezTo>
                    <a:cubicBezTo>
                      <a:pt x="316599" y="163501"/>
                      <a:pt x="322019" y="154468"/>
                      <a:pt x="330149" y="149048"/>
                    </a:cubicBezTo>
                    <a:cubicBezTo>
                      <a:pt x="337375" y="144531"/>
                      <a:pt x="339182" y="136401"/>
                      <a:pt x="334665" y="129175"/>
                    </a:cubicBezTo>
                    <a:cubicBezTo>
                      <a:pt x="332859" y="126465"/>
                      <a:pt x="330149" y="124658"/>
                      <a:pt x="327439" y="122852"/>
                    </a:cubicBezTo>
                    <a:cubicBezTo>
                      <a:pt x="267819" y="100268"/>
                      <a:pt x="200974" y="130982"/>
                      <a:pt x="179294" y="190601"/>
                    </a:cubicBezTo>
                    <a:cubicBezTo>
                      <a:pt x="174777" y="203247"/>
                      <a:pt x="172067" y="217700"/>
                      <a:pt x="172067" y="231250"/>
                    </a:cubicBezTo>
                    <a:cubicBezTo>
                      <a:pt x="172067" y="272803"/>
                      <a:pt x="194650" y="310742"/>
                      <a:pt x="229880" y="331519"/>
                    </a:cubicBezTo>
                    <a:lnTo>
                      <a:pt x="229880" y="433594"/>
                    </a:lnTo>
                    <a:lnTo>
                      <a:pt x="172067" y="433594"/>
                    </a:lnTo>
                    <a:lnTo>
                      <a:pt x="172067" y="404688"/>
                    </a:lnTo>
                    <a:cubicBezTo>
                      <a:pt x="172067" y="400171"/>
                      <a:pt x="170261" y="395655"/>
                      <a:pt x="166647" y="392945"/>
                    </a:cubicBezTo>
                    <a:cubicBezTo>
                      <a:pt x="77219" y="326099"/>
                      <a:pt x="59152" y="198731"/>
                      <a:pt x="126901" y="110205"/>
                    </a:cubicBezTo>
                    <a:cubicBezTo>
                      <a:pt x="193747" y="20776"/>
                      <a:pt x="321115" y="2710"/>
                      <a:pt x="409641" y="70459"/>
                    </a:cubicBezTo>
                    <a:cubicBezTo>
                      <a:pt x="434031" y="88525"/>
                      <a:pt x="453000" y="112012"/>
                      <a:pt x="467453" y="138208"/>
                    </a:cubicBezTo>
                    <a:cubicBezTo>
                      <a:pt x="471067" y="145435"/>
                      <a:pt x="480100" y="148144"/>
                      <a:pt x="487326" y="144531"/>
                    </a:cubicBezTo>
                    <a:cubicBezTo>
                      <a:pt x="494553" y="140918"/>
                      <a:pt x="497263" y="131885"/>
                      <a:pt x="493650" y="124658"/>
                    </a:cubicBezTo>
                    <a:cubicBezTo>
                      <a:pt x="479197" y="97559"/>
                      <a:pt x="459324" y="73169"/>
                      <a:pt x="434934" y="53296"/>
                    </a:cubicBezTo>
                    <a:cubicBezTo>
                      <a:pt x="535203" y="86719"/>
                      <a:pt x="623728" y="149048"/>
                      <a:pt x="688767" y="232153"/>
                    </a:cubicBezTo>
                    <a:cubicBezTo>
                      <a:pt x="634568" y="300806"/>
                      <a:pt x="564109" y="355908"/>
                      <a:pt x="484617" y="392041"/>
                    </a:cubicBezTo>
                    <a:cubicBezTo>
                      <a:pt x="477390" y="395655"/>
                      <a:pt x="473777" y="403784"/>
                      <a:pt x="477390" y="411011"/>
                    </a:cubicBezTo>
                    <a:cubicBezTo>
                      <a:pt x="481003" y="418238"/>
                      <a:pt x="489133" y="421851"/>
                      <a:pt x="496360" y="418238"/>
                    </a:cubicBezTo>
                    <a:cubicBezTo>
                      <a:pt x="582175" y="377588"/>
                      <a:pt x="658958" y="317066"/>
                      <a:pt x="716770" y="240283"/>
                    </a:cubicBezTo>
                    <a:close/>
                    <a:moveTo>
                      <a:pt x="286789" y="693751"/>
                    </a:moveTo>
                    <a:cubicBezTo>
                      <a:pt x="222653" y="693751"/>
                      <a:pt x="171164" y="642261"/>
                      <a:pt x="171164" y="578126"/>
                    </a:cubicBezTo>
                    <a:lnTo>
                      <a:pt x="402414" y="578126"/>
                    </a:lnTo>
                    <a:cubicBezTo>
                      <a:pt x="402414" y="642261"/>
                      <a:pt x="350022" y="693751"/>
                      <a:pt x="286789" y="693751"/>
                    </a:cubicBezTo>
                    <a:close/>
                    <a:moveTo>
                      <a:pt x="445774" y="476954"/>
                    </a:moveTo>
                    <a:cubicBezTo>
                      <a:pt x="445774" y="485083"/>
                      <a:pt x="439451" y="491407"/>
                      <a:pt x="431321" y="491407"/>
                    </a:cubicBezTo>
                    <a:lnTo>
                      <a:pt x="142258" y="491407"/>
                    </a:lnTo>
                    <a:cubicBezTo>
                      <a:pt x="134128" y="491407"/>
                      <a:pt x="127805" y="485083"/>
                      <a:pt x="127805" y="476954"/>
                    </a:cubicBezTo>
                    <a:cubicBezTo>
                      <a:pt x="127805" y="468824"/>
                      <a:pt x="134128" y="462500"/>
                      <a:pt x="142258" y="462500"/>
                    </a:cubicBezTo>
                    <a:lnTo>
                      <a:pt x="431321" y="462500"/>
                    </a:lnTo>
                    <a:cubicBezTo>
                      <a:pt x="439451" y="462500"/>
                      <a:pt x="445774" y="468824"/>
                      <a:pt x="445774" y="476954"/>
                    </a:cubicBezTo>
                    <a:close/>
                    <a:moveTo>
                      <a:pt x="249753" y="309839"/>
                    </a:moveTo>
                    <a:cubicBezTo>
                      <a:pt x="206394" y="289063"/>
                      <a:pt x="188327" y="237573"/>
                      <a:pt x="209104" y="194214"/>
                    </a:cubicBezTo>
                    <a:cubicBezTo>
                      <a:pt x="223557" y="164404"/>
                      <a:pt x="253366" y="144531"/>
                      <a:pt x="286789" y="144531"/>
                    </a:cubicBezTo>
                    <a:cubicBezTo>
                      <a:pt x="289499" y="144531"/>
                      <a:pt x="292209" y="144531"/>
                      <a:pt x="294016" y="144531"/>
                    </a:cubicBezTo>
                    <a:cubicBezTo>
                      <a:pt x="278659" y="172534"/>
                      <a:pt x="287692" y="207764"/>
                      <a:pt x="315695" y="223120"/>
                    </a:cubicBezTo>
                    <a:cubicBezTo>
                      <a:pt x="333762" y="233057"/>
                      <a:pt x="355442" y="233057"/>
                      <a:pt x="372605" y="223120"/>
                    </a:cubicBezTo>
                    <a:cubicBezTo>
                      <a:pt x="372605" y="225830"/>
                      <a:pt x="372605" y="228540"/>
                      <a:pt x="372605" y="230347"/>
                    </a:cubicBezTo>
                    <a:cubicBezTo>
                      <a:pt x="372605" y="263769"/>
                      <a:pt x="353635" y="294483"/>
                      <a:pt x="322922" y="308936"/>
                    </a:cubicBezTo>
                    <a:cubicBezTo>
                      <a:pt x="317502" y="311646"/>
                      <a:pt x="314792" y="316163"/>
                      <a:pt x="314792" y="321582"/>
                    </a:cubicBezTo>
                    <a:lnTo>
                      <a:pt x="314792" y="432691"/>
                    </a:lnTo>
                    <a:lnTo>
                      <a:pt x="257883" y="432691"/>
                    </a:lnTo>
                    <a:lnTo>
                      <a:pt x="257883" y="321582"/>
                    </a:lnTo>
                    <a:cubicBezTo>
                      <a:pt x="257883" y="317066"/>
                      <a:pt x="254270" y="311646"/>
                      <a:pt x="249753" y="30983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60" name="Freeform 159">
                <a:extLst>
                  <a:ext uri="{FF2B5EF4-FFF2-40B4-BE49-F238E27FC236}">
                    <a16:creationId xmlns:a16="http://schemas.microsoft.com/office/drawing/2014/main" id="{05F584FD-DDB9-60BE-AA82-3FD701A34404}"/>
                  </a:ext>
                </a:extLst>
              </p:cNvPr>
              <p:cNvSpPr/>
              <p:nvPr/>
            </p:nvSpPr>
            <p:spPr>
              <a:xfrm>
                <a:off x="4624471" y="4418950"/>
                <a:ext cx="67640" cy="74866"/>
              </a:xfrm>
              <a:custGeom>
                <a:avLst/>
                <a:gdLst>
                  <a:gd name="connsiteX0" fmla="*/ 26142 w 67640"/>
                  <a:gd name="connsiteY0" fmla="*/ 5365 h 74866"/>
                  <a:gd name="connsiteX1" fmla="*/ 5365 w 67640"/>
                  <a:gd name="connsiteY1" fmla="*/ 3559 h 74866"/>
                  <a:gd name="connsiteX2" fmla="*/ 3559 w 67640"/>
                  <a:gd name="connsiteY2" fmla="*/ 24336 h 74866"/>
                  <a:gd name="connsiteX3" fmla="*/ 41498 w 67640"/>
                  <a:gd name="connsiteY3" fmla="*/ 69502 h 74866"/>
                  <a:gd name="connsiteX4" fmla="*/ 62275 w 67640"/>
                  <a:gd name="connsiteY4" fmla="*/ 71308 h 74866"/>
                  <a:gd name="connsiteX5" fmla="*/ 64081 w 67640"/>
                  <a:gd name="connsiteY5" fmla="*/ 50532 h 74866"/>
                  <a:gd name="connsiteX6" fmla="*/ 26142 w 67640"/>
                  <a:gd name="connsiteY6" fmla="*/ 5365 h 74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640" h="74866">
                    <a:moveTo>
                      <a:pt x="26142" y="5365"/>
                    </a:moveTo>
                    <a:cubicBezTo>
                      <a:pt x="20722" y="-958"/>
                      <a:pt x="11689" y="-1861"/>
                      <a:pt x="5365" y="3559"/>
                    </a:cubicBezTo>
                    <a:cubicBezTo>
                      <a:pt x="-958" y="8979"/>
                      <a:pt x="-1861" y="18012"/>
                      <a:pt x="3559" y="24336"/>
                    </a:cubicBezTo>
                    <a:lnTo>
                      <a:pt x="41498" y="69502"/>
                    </a:lnTo>
                    <a:cubicBezTo>
                      <a:pt x="46918" y="75824"/>
                      <a:pt x="55952" y="76728"/>
                      <a:pt x="62275" y="71308"/>
                    </a:cubicBezTo>
                    <a:cubicBezTo>
                      <a:pt x="68598" y="65888"/>
                      <a:pt x="69501" y="56855"/>
                      <a:pt x="64081" y="50532"/>
                    </a:cubicBezTo>
                    <a:lnTo>
                      <a:pt x="26142" y="5365"/>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61" name="Freeform 160">
                <a:extLst>
                  <a:ext uri="{FF2B5EF4-FFF2-40B4-BE49-F238E27FC236}">
                    <a16:creationId xmlns:a16="http://schemas.microsoft.com/office/drawing/2014/main" id="{28712FCE-00D9-0463-D857-E36DE4F1D49B}"/>
                  </a:ext>
                </a:extLst>
              </p:cNvPr>
              <p:cNvSpPr/>
              <p:nvPr/>
            </p:nvSpPr>
            <p:spPr>
              <a:xfrm>
                <a:off x="4712914" y="4346602"/>
                <a:ext cx="73378" cy="67436"/>
              </a:xfrm>
              <a:custGeom>
                <a:avLst/>
                <a:gdLst>
                  <a:gd name="connsiteX0" fmla="*/ 24418 w 73378"/>
                  <a:gd name="connsiteY0" fmla="*/ 3641 h 67436"/>
                  <a:gd name="connsiteX1" fmla="*/ 3641 w 73378"/>
                  <a:gd name="connsiteY1" fmla="*/ 4545 h 67436"/>
                  <a:gd name="connsiteX2" fmla="*/ 4545 w 73378"/>
                  <a:gd name="connsiteY2" fmla="*/ 25321 h 67436"/>
                  <a:gd name="connsiteX3" fmla="*/ 5448 w 73378"/>
                  <a:gd name="connsiteY3" fmla="*/ 26224 h 67436"/>
                  <a:gd name="connsiteX4" fmla="*/ 50614 w 73378"/>
                  <a:gd name="connsiteY4" fmla="*/ 64164 h 67436"/>
                  <a:gd name="connsiteX5" fmla="*/ 70487 w 73378"/>
                  <a:gd name="connsiteY5" fmla="*/ 62357 h 67436"/>
                  <a:gd name="connsiteX6" fmla="*/ 68680 w 73378"/>
                  <a:gd name="connsiteY6" fmla="*/ 42485 h 67436"/>
                  <a:gd name="connsiteX7" fmla="*/ 24418 w 73378"/>
                  <a:gd name="connsiteY7" fmla="*/ 3641 h 67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378" h="67436">
                    <a:moveTo>
                      <a:pt x="24418" y="3641"/>
                    </a:moveTo>
                    <a:cubicBezTo>
                      <a:pt x="18095" y="-1778"/>
                      <a:pt x="9061" y="-875"/>
                      <a:pt x="3641" y="4545"/>
                    </a:cubicBezTo>
                    <a:cubicBezTo>
                      <a:pt x="-1779" y="10868"/>
                      <a:pt x="-875" y="19901"/>
                      <a:pt x="4545" y="25321"/>
                    </a:cubicBezTo>
                    <a:cubicBezTo>
                      <a:pt x="4545" y="25321"/>
                      <a:pt x="5448" y="25321"/>
                      <a:pt x="5448" y="26224"/>
                    </a:cubicBezTo>
                    <a:lnTo>
                      <a:pt x="50614" y="64164"/>
                    </a:lnTo>
                    <a:cubicBezTo>
                      <a:pt x="56937" y="69584"/>
                      <a:pt x="65971" y="67777"/>
                      <a:pt x="70487" y="62357"/>
                    </a:cubicBezTo>
                    <a:cubicBezTo>
                      <a:pt x="75004" y="56034"/>
                      <a:pt x="74100" y="47904"/>
                      <a:pt x="68680" y="42485"/>
                    </a:cubicBezTo>
                    <a:lnTo>
                      <a:pt x="24418" y="3641"/>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62" name="Freeform 161">
                <a:extLst>
                  <a:ext uri="{FF2B5EF4-FFF2-40B4-BE49-F238E27FC236}">
                    <a16:creationId xmlns:a16="http://schemas.microsoft.com/office/drawing/2014/main" id="{15D7EEFB-E06E-DF29-96DE-61D3E41C9AD0}"/>
                  </a:ext>
                </a:extLst>
              </p:cNvPr>
              <p:cNvSpPr/>
              <p:nvPr/>
            </p:nvSpPr>
            <p:spPr>
              <a:xfrm>
                <a:off x="4011116" y="4418950"/>
                <a:ext cx="67640" cy="74866"/>
              </a:xfrm>
              <a:custGeom>
                <a:avLst/>
                <a:gdLst>
                  <a:gd name="connsiteX0" fmla="*/ 41498 w 67640"/>
                  <a:gd name="connsiteY0" fmla="*/ 5365 h 74866"/>
                  <a:gd name="connsiteX1" fmla="*/ 3559 w 67640"/>
                  <a:gd name="connsiteY1" fmla="*/ 50532 h 74866"/>
                  <a:gd name="connsiteX2" fmla="*/ 5366 w 67640"/>
                  <a:gd name="connsiteY2" fmla="*/ 71308 h 74866"/>
                  <a:gd name="connsiteX3" fmla="*/ 26142 w 67640"/>
                  <a:gd name="connsiteY3" fmla="*/ 69502 h 74866"/>
                  <a:gd name="connsiteX4" fmla="*/ 64081 w 67640"/>
                  <a:gd name="connsiteY4" fmla="*/ 24336 h 74866"/>
                  <a:gd name="connsiteX5" fmla="*/ 62275 w 67640"/>
                  <a:gd name="connsiteY5" fmla="*/ 3559 h 74866"/>
                  <a:gd name="connsiteX6" fmla="*/ 41498 w 67640"/>
                  <a:gd name="connsiteY6" fmla="*/ 5365 h 74866"/>
                  <a:gd name="connsiteX7" fmla="*/ 41498 w 67640"/>
                  <a:gd name="connsiteY7" fmla="*/ 5365 h 74866"/>
                  <a:gd name="connsiteX8" fmla="*/ 41498 w 67640"/>
                  <a:gd name="connsiteY8" fmla="*/ 5365 h 74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640" h="74866">
                    <a:moveTo>
                      <a:pt x="41498" y="5365"/>
                    </a:moveTo>
                    <a:lnTo>
                      <a:pt x="3559" y="50532"/>
                    </a:lnTo>
                    <a:cubicBezTo>
                      <a:pt x="-1861" y="56855"/>
                      <a:pt x="-958" y="65888"/>
                      <a:pt x="5366" y="71308"/>
                    </a:cubicBezTo>
                    <a:cubicBezTo>
                      <a:pt x="11689" y="76728"/>
                      <a:pt x="20722" y="75824"/>
                      <a:pt x="26142" y="69502"/>
                    </a:cubicBezTo>
                    <a:lnTo>
                      <a:pt x="64081" y="24336"/>
                    </a:lnTo>
                    <a:cubicBezTo>
                      <a:pt x="69501" y="18012"/>
                      <a:pt x="68598" y="8979"/>
                      <a:pt x="62275" y="3559"/>
                    </a:cubicBezTo>
                    <a:cubicBezTo>
                      <a:pt x="55951" y="-1861"/>
                      <a:pt x="46918" y="-958"/>
                      <a:pt x="41498" y="5365"/>
                    </a:cubicBezTo>
                    <a:cubicBezTo>
                      <a:pt x="41498" y="5365"/>
                      <a:pt x="41498" y="5365"/>
                      <a:pt x="41498" y="5365"/>
                    </a:cubicBezTo>
                    <a:lnTo>
                      <a:pt x="41498" y="5365"/>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63" name="Freeform 162">
                <a:extLst>
                  <a:ext uri="{FF2B5EF4-FFF2-40B4-BE49-F238E27FC236}">
                    <a16:creationId xmlns:a16="http://schemas.microsoft.com/office/drawing/2014/main" id="{12DEC6C7-C7D0-1B0D-DCC2-544FDE677BC3}"/>
                  </a:ext>
                </a:extLst>
              </p:cNvPr>
              <p:cNvSpPr/>
              <p:nvPr/>
            </p:nvSpPr>
            <p:spPr>
              <a:xfrm>
                <a:off x="3917317" y="4347034"/>
                <a:ext cx="71863" cy="62627"/>
              </a:xfrm>
              <a:custGeom>
                <a:avLst/>
                <a:gdLst>
                  <a:gd name="connsiteX0" fmla="*/ 48578 w 71863"/>
                  <a:gd name="connsiteY0" fmla="*/ 3209 h 62627"/>
                  <a:gd name="connsiteX1" fmla="*/ 6122 w 71863"/>
                  <a:gd name="connsiteY1" fmla="*/ 36632 h 62627"/>
                  <a:gd name="connsiteX2" fmla="*/ 2509 w 71863"/>
                  <a:gd name="connsiteY2" fmla="*/ 56505 h 62627"/>
                  <a:gd name="connsiteX3" fmla="*/ 22382 w 71863"/>
                  <a:gd name="connsiteY3" fmla="*/ 60119 h 62627"/>
                  <a:gd name="connsiteX4" fmla="*/ 23285 w 71863"/>
                  <a:gd name="connsiteY4" fmla="*/ 59215 h 62627"/>
                  <a:gd name="connsiteX5" fmla="*/ 65741 w 71863"/>
                  <a:gd name="connsiteY5" fmla="*/ 25792 h 62627"/>
                  <a:gd name="connsiteX6" fmla="*/ 69355 w 71863"/>
                  <a:gd name="connsiteY6" fmla="*/ 5919 h 62627"/>
                  <a:gd name="connsiteX7" fmla="*/ 48578 w 71863"/>
                  <a:gd name="connsiteY7" fmla="*/ 3209 h 62627"/>
                  <a:gd name="connsiteX8" fmla="*/ 48578 w 71863"/>
                  <a:gd name="connsiteY8" fmla="*/ 3209 h 62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863" h="62627">
                    <a:moveTo>
                      <a:pt x="48578" y="3209"/>
                    </a:moveTo>
                    <a:lnTo>
                      <a:pt x="6122" y="36632"/>
                    </a:lnTo>
                    <a:cubicBezTo>
                      <a:pt x="-201" y="41149"/>
                      <a:pt x="-2008" y="50182"/>
                      <a:pt x="2509" y="56505"/>
                    </a:cubicBezTo>
                    <a:cubicBezTo>
                      <a:pt x="7026" y="62829"/>
                      <a:pt x="16059" y="64635"/>
                      <a:pt x="22382" y="60119"/>
                    </a:cubicBezTo>
                    <a:cubicBezTo>
                      <a:pt x="22382" y="60119"/>
                      <a:pt x="23285" y="60119"/>
                      <a:pt x="23285" y="59215"/>
                    </a:cubicBezTo>
                    <a:lnTo>
                      <a:pt x="65741" y="25792"/>
                    </a:lnTo>
                    <a:cubicBezTo>
                      <a:pt x="72065" y="21275"/>
                      <a:pt x="73871" y="12242"/>
                      <a:pt x="69355" y="5919"/>
                    </a:cubicBezTo>
                    <a:cubicBezTo>
                      <a:pt x="64838" y="-404"/>
                      <a:pt x="55805" y="-2211"/>
                      <a:pt x="48578" y="3209"/>
                    </a:cubicBezTo>
                    <a:cubicBezTo>
                      <a:pt x="49482" y="3209"/>
                      <a:pt x="49482" y="3209"/>
                      <a:pt x="48578" y="320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grpSp>
        <p:nvGrpSpPr>
          <p:cNvPr id="164" name="Group 163">
            <a:extLst>
              <a:ext uri="{FF2B5EF4-FFF2-40B4-BE49-F238E27FC236}">
                <a16:creationId xmlns:a16="http://schemas.microsoft.com/office/drawing/2014/main" id="{33C0C08F-7A99-4D40-2D01-AE517218A2D2}"/>
              </a:ext>
            </a:extLst>
          </p:cNvPr>
          <p:cNvGrpSpPr/>
          <p:nvPr/>
        </p:nvGrpSpPr>
        <p:grpSpPr>
          <a:xfrm>
            <a:off x="1024965" y="5870414"/>
            <a:ext cx="923335" cy="762338"/>
            <a:chOff x="10376768" y="2334933"/>
            <a:chExt cx="920484" cy="919581"/>
          </a:xfrm>
          <a:solidFill>
            <a:srgbClr val="F79037"/>
          </a:solidFill>
        </p:grpSpPr>
        <p:sp>
          <p:nvSpPr>
            <p:cNvPr id="165" name="Freeform 164">
              <a:extLst>
                <a:ext uri="{FF2B5EF4-FFF2-40B4-BE49-F238E27FC236}">
                  <a16:creationId xmlns:a16="http://schemas.microsoft.com/office/drawing/2014/main" id="{E076E7D5-9222-391B-83E6-E891932999D7}"/>
                </a:ext>
              </a:extLst>
            </p:cNvPr>
            <p:cNvSpPr/>
            <p:nvPr/>
          </p:nvSpPr>
          <p:spPr>
            <a:xfrm>
              <a:off x="11105749" y="2358419"/>
              <a:ext cx="171631" cy="171631"/>
            </a:xfrm>
            <a:custGeom>
              <a:avLst/>
              <a:gdLst>
                <a:gd name="connsiteX0" fmla="*/ 81299 w 171631"/>
                <a:gd name="connsiteY0" fmla="*/ 0 h 171631"/>
                <a:gd name="connsiteX1" fmla="*/ 171631 w 171631"/>
                <a:gd name="connsiteY1" fmla="*/ 90332 h 171631"/>
                <a:gd name="connsiteX2" fmla="*/ 145435 w 171631"/>
                <a:gd name="connsiteY2" fmla="*/ 153565 h 171631"/>
                <a:gd name="connsiteX3" fmla="*/ 127368 w 171631"/>
                <a:gd name="connsiteY3" fmla="*/ 171631 h 171631"/>
                <a:gd name="connsiteX4" fmla="*/ 0 w 171631"/>
                <a:gd name="connsiteY4" fmla="*/ 44263 h 171631"/>
                <a:gd name="connsiteX5" fmla="*/ 18066 w 171631"/>
                <a:gd name="connsiteY5" fmla="*/ 26197 h 171631"/>
                <a:gd name="connsiteX6" fmla="*/ 81299 w 171631"/>
                <a:gd name="connsiteY6" fmla="*/ 0 h 171631"/>
                <a:gd name="connsiteX7" fmla="*/ 81299 w 171631"/>
                <a:gd name="connsiteY7" fmla="*/ 0 h 171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631" h="171631">
                  <a:moveTo>
                    <a:pt x="81299" y="0"/>
                  </a:moveTo>
                  <a:cubicBezTo>
                    <a:pt x="130982" y="0"/>
                    <a:pt x="171631" y="40649"/>
                    <a:pt x="171631" y="90332"/>
                  </a:cubicBezTo>
                  <a:cubicBezTo>
                    <a:pt x="171631" y="114722"/>
                    <a:pt x="162598" y="137305"/>
                    <a:pt x="145435" y="153565"/>
                  </a:cubicBezTo>
                  <a:lnTo>
                    <a:pt x="127368" y="171631"/>
                  </a:lnTo>
                  <a:lnTo>
                    <a:pt x="0" y="44263"/>
                  </a:lnTo>
                  <a:lnTo>
                    <a:pt x="18066" y="26197"/>
                  </a:lnTo>
                  <a:cubicBezTo>
                    <a:pt x="35229" y="9033"/>
                    <a:pt x="57812" y="0"/>
                    <a:pt x="81299" y="0"/>
                  </a:cubicBezTo>
                  <a:lnTo>
                    <a:pt x="81299" y="0"/>
                  </a:lnTo>
                  <a:close/>
                </a:path>
              </a:pathLst>
            </a:custGeom>
            <a:solidFill>
              <a:srgbClr val="DD147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66" name="Freeform 165">
              <a:extLst>
                <a:ext uri="{FF2B5EF4-FFF2-40B4-BE49-F238E27FC236}">
                  <a16:creationId xmlns:a16="http://schemas.microsoft.com/office/drawing/2014/main" id="{6DD9F5F2-3A28-3CE5-F637-2C675884F942}"/>
                </a:ext>
              </a:extLst>
            </p:cNvPr>
            <p:cNvSpPr/>
            <p:nvPr/>
          </p:nvSpPr>
          <p:spPr>
            <a:xfrm>
              <a:off x="10773326" y="2554440"/>
              <a:ext cx="311645" cy="486890"/>
            </a:xfrm>
            <a:custGeom>
              <a:avLst/>
              <a:gdLst>
                <a:gd name="connsiteX0" fmla="*/ 311646 w 311645"/>
                <a:gd name="connsiteY0" fmla="*/ 233960 h 486890"/>
                <a:gd name="connsiteX1" fmla="*/ 231251 w 311645"/>
                <a:gd name="connsiteY1" fmla="*/ 389332 h 486890"/>
                <a:gd name="connsiteX2" fmla="*/ 157178 w 311645"/>
                <a:gd name="connsiteY2" fmla="*/ 486890 h 486890"/>
                <a:gd name="connsiteX3" fmla="*/ 148145 w 311645"/>
                <a:gd name="connsiteY3" fmla="*/ 485987 h 486890"/>
                <a:gd name="connsiteX4" fmla="*/ 88526 w 311645"/>
                <a:gd name="connsiteY4" fmla="*/ 485987 h 486890"/>
                <a:gd name="connsiteX5" fmla="*/ 88526 w 311645"/>
                <a:gd name="connsiteY5" fmla="*/ 411915 h 486890"/>
                <a:gd name="connsiteX6" fmla="*/ 44263 w 311645"/>
                <a:gd name="connsiteY6" fmla="*/ 367652 h 486890"/>
                <a:gd name="connsiteX7" fmla="*/ 14453 w 311645"/>
                <a:gd name="connsiteY7" fmla="*/ 367652 h 486890"/>
                <a:gd name="connsiteX8" fmla="*/ 0 w 311645"/>
                <a:gd name="connsiteY8" fmla="*/ 353199 h 486890"/>
                <a:gd name="connsiteX9" fmla="*/ 14453 w 311645"/>
                <a:gd name="connsiteY9" fmla="*/ 338746 h 486890"/>
                <a:gd name="connsiteX10" fmla="*/ 162598 w 311645"/>
                <a:gd name="connsiteY10" fmla="*/ 338746 h 486890"/>
                <a:gd name="connsiteX11" fmla="*/ 206861 w 311645"/>
                <a:gd name="connsiteY11" fmla="*/ 294483 h 486890"/>
                <a:gd name="connsiteX12" fmla="*/ 162598 w 311645"/>
                <a:gd name="connsiteY12" fmla="*/ 250220 h 486890"/>
                <a:gd name="connsiteX13" fmla="*/ 44263 w 311645"/>
                <a:gd name="connsiteY13" fmla="*/ 250220 h 486890"/>
                <a:gd name="connsiteX14" fmla="*/ 29810 w 311645"/>
                <a:gd name="connsiteY14" fmla="*/ 235767 h 486890"/>
                <a:gd name="connsiteX15" fmla="*/ 29810 w 311645"/>
                <a:gd name="connsiteY15" fmla="*/ 191504 h 486890"/>
                <a:gd name="connsiteX16" fmla="*/ 103882 w 311645"/>
                <a:gd name="connsiteY16" fmla="*/ 191504 h 486890"/>
                <a:gd name="connsiteX17" fmla="*/ 177954 w 311645"/>
                <a:gd name="connsiteY17" fmla="*/ 117432 h 486890"/>
                <a:gd name="connsiteX18" fmla="*/ 103882 w 311645"/>
                <a:gd name="connsiteY18" fmla="*/ 43359 h 486890"/>
                <a:gd name="connsiteX19" fmla="*/ 102979 w 311645"/>
                <a:gd name="connsiteY19" fmla="*/ 43359 h 486890"/>
                <a:gd name="connsiteX20" fmla="*/ 103882 w 311645"/>
                <a:gd name="connsiteY20" fmla="*/ 28003 h 486890"/>
                <a:gd name="connsiteX21" fmla="*/ 100269 w 311645"/>
                <a:gd name="connsiteY21" fmla="*/ 0 h 486890"/>
                <a:gd name="connsiteX22" fmla="*/ 311646 w 311645"/>
                <a:gd name="connsiteY22" fmla="*/ 233960 h 486890"/>
                <a:gd name="connsiteX23" fmla="*/ 311646 w 311645"/>
                <a:gd name="connsiteY23" fmla="*/ 233960 h 486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1645" h="486890">
                  <a:moveTo>
                    <a:pt x="311646" y="233960"/>
                  </a:moveTo>
                  <a:cubicBezTo>
                    <a:pt x="311646" y="310743"/>
                    <a:pt x="272803" y="348682"/>
                    <a:pt x="231251" y="389332"/>
                  </a:cubicBezTo>
                  <a:cubicBezTo>
                    <a:pt x="203247" y="417335"/>
                    <a:pt x="173438" y="445337"/>
                    <a:pt x="157178" y="486890"/>
                  </a:cubicBezTo>
                  <a:cubicBezTo>
                    <a:pt x="154468" y="485987"/>
                    <a:pt x="151758" y="485987"/>
                    <a:pt x="148145" y="485987"/>
                  </a:cubicBezTo>
                  <a:lnTo>
                    <a:pt x="88526" y="485987"/>
                  </a:lnTo>
                  <a:lnTo>
                    <a:pt x="88526" y="411915"/>
                  </a:lnTo>
                  <a:cubicBezTo>
                    <a:pt x="88526" y="387525"/>
                    <a:pt x="68653" y="367652"/>
                    <a:pt x="44263" y="367652"/>
                  </a:cubicBezTo>
                  <a:lnTo>
                    <a:pt x="14453" y="367652"/>
                  </a:lnTo>
                  <a:cubicBezTo>
                    <a:pt x="6323" y="367652"/>
                    <a:pt x="0" y="361329"/>
                    <a:pt x="0" y="353199"/>
                  </a:cubicBezTo>
                  <a:cubicBezTo>
                    <a:pt x="0" y="345069"/>
                    <a:pt x="6323" y="338746"/>
                    <a:pt x="14453" y="338746"/>
                  </a:cubicBezTo>
                  <a:lnTo>
                    <a:pt x="162598" y="338746"/>
                  </a:lnTo>
                  <a:cubicBezTo>
                    <a:pt x="186988" y="338746"/>
                    <a:pt x="206861" y="318872"/>
                    <a:pt x="206861" y="294483"/>
                  </a:cubicBezTo>
                  <a:cubicBezTo>
                    <a:pt x="206861" y="270093"/>
                    <a:pt x="186988" y="250220"/>
                    <a:pt x="162598" y="250220"/>
                  </a:cubicBezTo>
                  <a:lnTo>
                    <a:pt x="44263" y="250220"/>
                  </a:lnTo>
                  <a:cubicBezTo>
                    <a:pt x="36133" y="250220"/>
                    <a:pt x="29810" y="243897"/>
                    <a:pt x="29810" y="235767"/>
                  </a:cubicBezTo>
                  <a:lnTo>
                    <a:pt x="29810" y="191504"/>
                  </a:lnTo>
                  <a:lnTo>
                    <a:pt x="103882" y="191504"/>
                  </a:lnTo>
                  <a:cubicBezTo>
                    <a:pt x="144531" y="191504"/>
                    <a:pt x="177954" y="158081"/>
                    <a:pt x="177954" y="117432"/>
                  </a:cubicBezTo>
                  <a:cubicBezTo>
                    <a:pt x="177954" y="76782"/>
                    <a:pt x="144531" y="43359"/>
                    <a:pt x="103882" y="43359"/>
                  </a:cubicBezTo>
                  <a:cubicBezTo>
                    <a:pt x="103882" y="43359"/>
                    <a:pt x="102979" y="43359"/>
                    <a:pt x="102979" y="43359"/>
                  </a:cubicBezTo>
                  <a:cubicBezTo>
                    <a:pt x="103882" y="38843"/>
                    <a:pt x="103882" y="33423"/>
                    <a:pt x="103882" y="28003"/>
                  </a:cubicBezTo>
                  <a:cubicBezTo>
                    <a:pt x="103882" y="18066"/>
                    <a:pt x="102979" y="9033"/>
                    <a:pt x="100269" y="0"/>
                  </a:cubicBezTo>
                  <a:cubicBezTo>
                    <a:pt x="218604" y="11743"/>
                    <a:pt x="311646" y="112915"/>
                    <a:pt x="311646" y="233960"/>
                  </a:cubicBezTo>
                  <a:lnTo>
                    <a:pt x="311646" y="233960"/>
                  </a:lnTo>
                  <a:close/>
                </a:path>
              </a:pathLst>
            </a:custGeom>
            <a:solidFill>
              <a:srgbClr val="DD147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167" name="Graphic 2">
              <a:extLst>
                <a:ext uri="{FF2B5EF4-FFF2-40B4-BE49-F238E27FC236}">
                  <a16:creationId xmlns:a16="http://schemas.microsoft.com/office/drawing/2014/main" id="{778A4933-37E8-FB70-28C0-DB1CEA431902}"/>
                </a:ext>
              </a:extLst>
            </p:cNvPr>
            <p:cNvGrpSpPr/>
            <p:nvPr/>
          </p:nvGrpSpPr>
          <p:grpSpPr>
            <a:xfrm>
              <a:off x="10376768" y="2334933"/>
              <a:ext cx="920484" cy="919581"/>
              <a:chOff x="10376768" y="2334933"/>
              <a:chExt cx="920484" cy="919581"/>
            </a:xfrm>
            <a:grpFill/>
          </p:grpSpPr>
          <p:sp>
            <p:nvSpPr>
              <p:cNvPr id="168" name="Freeform 167">
                <a:extLst>
                  <a:ext uri="{FF2B5EF4-FFF2-40B4-BE49-F238E27FC236}">
                    <a16:creationId xmlns:a16="http://schemas.microsoft.com/office/drawing/2014/main" id="{42B3379A-EA3C-08E9-FA00-27A23B89A17F}"/>
                  </a:ext>
                </a:extLst>
              </p:cNvPr>
              <p:cNvSpPr/>
              <p:nvPr/>
            </p:nvSpPr>
            <p:spPr>
              <a:xfrm>
                <a:off x="11043419" y="2944675"/>
                <a:ext cx="88525" cy="88525"/>
              </a:xfrm>
              <a:custGeom>
                <a:avLst/>
                <a:gdLst>
                  <a:gd name="connsiteX0" fmla="*/ 44263 w 88525"/>
                  <a:gd name="connsiteY0" fmla="*/ 88525 h 88525"/>
                  <a:gd name="connsiteX1" fmla="*/ 88525 w 88525"/>
                  <a:gd name="connsiteY1" fmla="*/ 44263 h 88525"/>
                  <a:gd name="connsiteX2" fmla="*/ 44263 w 88525"/>
                  <a:gd name="connsiteY2" fmla="*/ 0 h 88525"/>
                  <a:gd name="connsiteX3" fmla="*/ 0 w 88525"/>
                  <a:gd name="connsiteY3" fmla="*/ 44263 h 88525"/>
                  <a:gd name="connsiteX4" fmla="*/ 44263 w 88525"/>
                  <a:gd name="connsiteY4" fmla="*/ 88525 h 88525"/>
                  <a:gd name="connsiteX5" fmla="*/ 44263 w 88525"/>
                  <a:gd name="connsiteY5" fmla="*/ 28906 h 88525"/>
                  <a:gd name="connsiteX6" fmla="*/ 58716 w 88525"/>
                  <a:gd name="connsiteY6" fmla="*/ 43359 h 88525"/>
                  <a:gd name="connsiteX7" fmla="*/ 44263 w 88525"/>
                  <a:gd name="connsiteY7" fmla="*/ 57813 h 88525"/>
                  <a:gd name="connsiteX8" fmla="*/ 29809 w 88525"/>
                  <a:gd name="connsiteY8" fmla="*/ 43359 h 88525"/>
                  <a:gd name="connsiteX9" fmla="*/ 44263 w 88525"/>
                  <a:gd name="connsiteY9" fmla="*/ 28906 h 8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8525">
                    <a:moveTo>
                      <a:pt x="44263" y="88525"/>
                    </a:moveTo>
                    <a:cubicBezTo>
                      <a:pt x="68652" y="88525"/>
                      <a:pt x="88525" y="68652"/>
                      <a:pt x="88525" y="44263"/>
                    </a:cubicBezTo>
                    <a:cubicBezTo>
                      <a:pt x="88525" y="19873"/>
                      <a:pt x="68652" y="0"/>
                      <a:pt x="44263" y="0"/>
                    </a:cubicBezTo>
                    <a:cubicBezTo>
                      <a:pt x="19873" y="0"/>
                      <a:pt x="0" y="19873"/>
                      <a:pt x="0" y="44263"/>
                    </a:cubicBezTo>
                    <a:cubicBezTo>
                      <a:pt x="0" y="68652"/>
                      <a:pt x="19873" y="88525"/>
                      <a:pt x="44263" y="88525"/>
                    </a:cubicBezTo>
                    <a:close/>
                    <a:moveTo>
                      <a:pt x="44263" y="28906"/>
                    </a:moveTo>
                    <a:cubicBezTo>
                      <a:pt x="52393" y="28906"/>
                      <a:pt x="58716" y="35230"/>
                      <a:pt x="58716" y="43359"/>
                    </a:cubicBezTo>
                    <a:cubicBezTo>
                      <a:pt x="58716" y="51489"/>
                      <a:pt x="52393" y="57813"/>
                      <a:pt x="44263" y="57813"/>
                    </a:cubicBezTo>
                    <a:cubicBezTo>
                      <a:pt x="36133" y="57813"/>
                      <a:pt x="29809" y="51489"/>
                      <a:pt x="29809" y="43359"/>
                    </a:cubicBezTo>
                    <a:cubicBezTo>
                      <a:pt x="29809" y="35230"/>
                      <a:pt x="36133" y="28906"/>
                      <a:pt x="44263" y="2890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69" name="Freeform 168">
                <a:extLst>
                  <a:ext uri="{FF2B5EF4-FFF2-40B4-BE49-F238E27FC236}">
                    <a16:creationId xmlns:a16="http://schemas.microsoft.com/office/drawing/2014/main" id="{1E60B013-93D2-5D55-EC2E-5B3541BFE6D1}"/>
                  </a:ext>
                </a:extLst>
              </p:cNvPr>
              <p:cNvSpPr/>
              <p:nvPr/>
            </p:nvSpPr>
            <p:spPr>
              <a:xfrm>
                <a:off x="10376768" y="2334933"/>
                <a:ext cx="920484" cy="919581"/>
              </a:xfrm>
              <a:custGeom>
                <a:avLst/>
                <a:gdLst>
                  <a:gd name="connsiteX0" fmla="*/ 861768 w 920484"/>
                  <a:gd name="connsiteY0" fmla="*/ 590772 h 919581"/>
                  <a:gd name="connsiteX1" fmla="*/ 868092 w 920484"/>
                  <a:gd name="connsiteY1" fmla="*/ 559156 h 919581"/>
                  <a:gd name="connsiteX2" fmla="*/ 889772 w 920484"/>
                  <a:gd name="connsiteY2" fmla="*/ 537476 h 919581"/>
                  <a:gd name="connsiteX3" fmla="*/ 826539 w 920484"/>
                  <a:gd name="connsiteY3" fmla="*/ 474244 h 919581"/>
                  <a:gd name="connsiteX4" fmla="*/ 804859 w 920484"/>
                  <a:gd name="connsiteY4" fmla="*/ 495924 h 919581"/>
                  <a:gd name="connsiteX5" fmla="*/ 773243 w 920484"/>
                  <a:gd name="connsiteY5" fmla="*/ 501343 h 919581"/>
                  <a:gd name="connsiteX6" fmla="*/ 756080 w 920484"/>
                  <a:gd name="connsiteY6" fmla="*/ 475147 h 919581"/>
                  <a:gd name="connsiteX7" fmla="*/ 756080 w 920484"/>
                  <a:gd name="connsiteY7" fmla="*/ 444434 h 919581"/>
                  <a:gd name="connsiteX8" fmla="*/ 725367 w 920484"/>
                  <a:gd name="connsiteY8" fmla="*/ 444434 h 919581"/>
                  <a:gd name="connsiteX9" fmla="*/ 711817 w 920484"/>
                  <a:gd name="connsiteY9" fmla="*/ 375782 h 919581"/>
                  <a:gd name="connsiteX10" fmla="*/ 883448 w 920484"/>
                  <a:gd name="connsiteY10" fmla="*/ 204150 h 919581"/>
                  <a:gd name="connsiteX11" fmla="*/ 918678 w 920484"/>
                  <a:gd name="connsiteY11" fmla="*/ 119239 h 919581"/>
                  <a:gd name="connsiteX12" fmla="*/ 799440 w 920484"/>
                  <a:gd name="connsiteY12" fmla="*/ 0 h 919581"/>
                  <a:gd name="connsiteX13" fmla="*/ 714527 w 920484"/>
                  <a:gd name="connsiteY13" fmla="*/ 35230 h 919581"/>
                  <a:gd name="connsiteX14" fmla="*/ 542896 w 920484"/>
                  <a:gd name="connsiteY14" fmla="*/ 206861 h 919581"/>
                  <a:gd name="connsiteX15" fmla="*/ 473340 w 920484"/>
                  <a:gd name="connsiteY15" fmla="*/ 194214 h 919581"/>
                  <a:gd name="connsiteX16" fmla="*/ 370362 w 920484"/>
                  <a:gd name="connsiteY16" fmla="*/ 134595 h 919581"/>
                  <a:gd name="connsiteX17" fmla="*/ 337842 w 920484"/>
                  <a:gd name="connsiteY17" fmla="*/ 139112 h 919581"/>
                  <a:gd name="connsiteX18" fmla="*/ 207764 w 920484"/>
                  <a:gd name="connsiteY18" fmla="*/ 60523 h 919581"/>
                  <a:gd name="connsiteX19" fmla="*/ 59619 w 920484"/>
                  <a:gd name="connsiteY19" fmla="*/ 208667 h 919581"/>
                  <a:gd name="connsiteX20" fmla="*/ 63233 w 920484"/>
                  <a:gd name="connsiteY20" fmla="*/ 242090 h 919581"/>
                  <a:gd name="connsiteX21" fmla="*/ 0 w 920484"/>
                  <a:gd name="connsiteY21" fmla="*/ 327002 h 919581"/>
                  <a:gd name="connsiteX22" fmla="*/ 88525 w 920484"/>
                  <a:gd name="connsiteY22" fmla="*/ 415528 h 919581"/>
                  <a:gd name="connsiteX23" fmla="*/ 196021 w 920484"/>
                  <a:gd name="connsiteY23" fmla="*/ 415528 h 919581"/>
                  <a:gd name="connsiteX24" fmla="*/ 192407 w 920484"/>
                  <a:gd name="connsiteY24" fmla="*/ 459791 h 919581"/>
                  <a:gd name="connsiteX25" fmla="*/ 207764 w 920484"/>
                  <a:gd name="connsiteY25" fmla="*/ 541993 h 919581"/>
                  <a:gd name="connsiteX26" fmla="*/ 75879 w 920484"/>
                  <a:gd name="connsiteY26" fmla="*/ 673878 h 919581"/>
                  <a:gd name="connsiteX27" fmla="*/ 2710 w 920484"/>
                  <a:gd name="connsiteY27" fmla="*/ 865382 h 919581"/>
                  <a:gd name="connsiteX28" fmla="*/ 0 w 920484"/>
                  <a:gd name="connsiteY28" fmla="*/ 879835 h 919581"/>
                  <a:gd name="connsiteX29" fmla="*/ 39746 w 920484"/>
                  <a:gd name="connsiteY29" fmla="*/ 919581 h 919581"/>
                  <a:gd name="connsiteX30" fmla="*/ 54199 w 920484"/>
                  <a:gd name="connsiteY30" fmla="*/ 916871 h 919581"/>
                  <a:gd name="connsiteX31" fmla="*/ 245704 w 920484"/>
                  <a:gd name="connsiteY31" fmla="*/ 843702 h 919581"/>
                  <a:gd name="connsiteX32" fmla="*/ 342359 w 920484"/>
                  <a:gd name="connsiteY32" fmla="*/ 747047 h 919581"/>
                  <a:gd name="connsiteX33" fmla="*/ 341455 w 920484"/>
                  <a:gd name="connsiteY33" fmla="*/ 756983 h 919581"/>
                  <a:gd name="connsiteX34" fmla="*/ 353198 w 920484"/>
                  <a:gd name="connsiteY34" fmla="*/ 786793 h 919581"/>
                  <a:gd name="connsiteX35" fmla="*/ 341455 w 920484"/>
                  <a:gd name="connsiteY35" fmla="*/ 816603 h 919581"/>
                  <a:gd name="connsiteX36" fmla="*/ 374878 w 920484"/>
                  <a:gd name="connsiteY36" fmla="*/ 859059 h 919581"/>
                  <a:gd name="connsiteX37" fmla="*/ 460694 w 920484"/>
                  <a:gd name="connsiteY37" fmla="*/ 919581 h 919581"/>
                  <a:gd name="connsiteX38" fmla="*/ 546510 w 920484"/>
                  <a:gd name="connsiteY38" fmla="*/ 859059 h 919581"/>
                  <a:gd name="connsiteX39" fmla="*/ 579933 w 920484"/>
                  <a:gd name="connsiteY39" fmla="*/ 816603 h 919581"/>
                  <a:gd name="connsiteX40" fmla="*/ 579933 w 920484"/>
                  <a:gd name="connsiteY40" fmla="*/ 812989 h 919581"/>
                  <a:gd name="connsiteX41" fmla="*/ 597999 w 920484"/>
                  <a:gd name="connsiteY41" fmla="*/ 831056 h 919581"/>
                  <a:gd name="connsiteX42" fmla="*/ 619678 w 920484"/>
                  <a:gd name="connsiteY42" fmla="*/ 809376 h 919581"/>
                  <a:gd name="connsiteX43" fmla="*/ 651295 w 920484"/>
                  <a:gd name="connsiteY43" fmla="*/ 803956 h 919581"/>
                  <a:gd name="connsiteX44" fmla="*/ 668458 w 920484"/>
                  <a:gd name="connsiteY44" fmla="*/ 830153 h 919581"/>
                  <a:gd name="connsiteX45" fmla="*/ 668458 w 920484"/>
                  <a:gd name="connsiteY45" fmla="*/ 860865 h 919581"/>
                  <a:gd name="connsiteX46" fmla="*/ 756983 w 920484"/>
                  <a:gd name="connsiteY46" fmla="*/ 860865 h 919581"/>
                  <a:gd name="connsiteX47" fmla="*/ 756983 w 920484"/>
                  <a:gd name="connsiteY47" fmla="*/ 831056 h 919581"/>
                  <a:gd name="connsiteX48" fmla="*/ 775050 w 920484"/>
                  <a:gd name="connsiteY48" fmla="*/ 804859 h 919581"/>
                  <a:gd name="connsiteX49" fmla="*/ 805763 w 920484"/>
                  <a:gd name="connsiteY49" fmla="*/ 811183 h 919581"/>
                  <a:gd name="connsiteX50" fmla="*/ 827442 w 920484"/>
                  <a:gd name="connsiteY50" fmla="*/ 832863 h 919581"/>
                  <a:gd name="connsiteX51" fmla="*/ 890675 w 920484"/>
                  <a:gd name="connsiteY51" fmla="*/ 769630 h 919581"/>
                  <a:gd name="connsiteX52" fmla="*/ 868995 w 920484"/>
                  <a:gd name="connsiteY52" fmla="*/ 747950 h 919581"/>
                  <a:gd name="connsiteX53" fmla="*/ 863575 w 920484"/>
                  <a:gd name="connsiteY53" fmla="*/ 716334 h 919581"/>
                  <a:gd name="connsiteX54" fmla="*/ 889772 w 920484"/>
                  <a:gd name="connsiteY54" fmla="*/ 699171 h 919581"/>
                  <a:gd name="connsiteX55" fmla="*/ 920484 w 920484"/>
                  <a:gd name="connsiteY55" fmla="*/ 699171 h 919581"/>
                  <a:gd name="connsiteX56" fmla="*/ 920484 w 920484"/>
                  <a:gd name="connsiteY56" fmla="*/ 610645 h 919581"/>
                  <a:gd name="connsiteX57" fmla="*/ 889772 w 920484"/>
                  <a:gd name="connsiteY57" fmla="*/ 610645 h 919581"/>
                  <a:gd name="connsiteX58" fmla="*/ 861768 w 920484"/>
                  <a:gd name="connsiteY58" fmla="*/ 590772 h 919581"/>
                  <a:gd name="connsiteX59" fmla="*/ 861768 w 920484"/>
                  <a:gd name="connsiteY59" fmla="*/ 590772 h 919581"/>
                  <a:gd name="connsiteX60" fmla="*/ 639552 w 920484"/>
                  <a:gd name="connsiteY60" fmla="*/ 635035 h 919581"/>
                  <a:gd name="connsiteX61" fmla="*/ 685621 w 920484"/>
                  <a:gd name="connsiteY61" fmla="*/ 584449 h 919581"/>
                  <a:gd name="connsiteX62" fmla="*/ 710914 w 920484"/>
                  <a:gd name="connsiteY62" fmla="*/ 579933 h 919581"/>
                  <a:gd name="connsiteX63" fmla="*/ 784986 w 920484"/>
                  <a:gd name="connsiteY63" fmla="*/ 654005 h 919581"/>
                  <a:gd name="connsiteX64" fmla="*/ 710914 w 920484"/>
                  <a:gd name="connsiteY64" fmla="*/ 728077 h 919581"/>
                  <a:gd name="connsiteX65" fmla="*/ 636842 w 920484"/>
                  <a:gd name="connsiteY65" fmla="*/ 654005 h 919581"/>
                  <a:gd name="connsiteX66" fmla="*/ 639552 w 920484"/>
                  <a:gd name="connsiteY66" fmla="*/ 635035 h 919581"/>
                  <a:gd name="connsiteX67" fmla="*/ 639552 w 920484"/>
                  <a:gd name="connsiteY67" fmla="*/ 635035 h 919581"/>
                  <a:gd name="connsiteX68" fmla="*/ 657618 w 920484"/>
                  <a:gd name="connsiteY68" fmla="*/ 283643 h 919581"/>
                  <a:gd name="connsiteX69" fmla="*/ 726270 w 920484"/>
                  <a:gd name="connsiteY69" fmla="*/ 214990 h 919581"/>
                  <a:gd name="connsiteX70" fmla="*/ 779566 w 920484"/>
                  <a:gd name="connsiteY70" fmla="*/ 268287 h 919581"/>
                  <a:gd name="connsiteX71" fmla="*/ 700074 w 920484"/>
                  <a:gd name="connsiteY71" fmla="*/ 347779 h 919581"/>
                  <a:gd name="connsiteX72" fmla="*/ 657618 w 920484"/>
                  <a:gd name="connsiteY72" fmla="*/ 283643 h 919581"/>
                  <a:gd name="connsiteX73" fmla="*/ 672975 w 920484"/>
                  <a:gd name="connsiteY73" fmla="*/ 120142 h 919581"/>
                  <a:gd name="connsiteX74" fmla="*/ 696461 w 920484"/>
                  <a:gd name="connsiteY74" fmla="*/ 96656 h 919581"/>
                  <a:gd name="connsiteX75" fmla="*/ 823829 w 920484"/>
                  <a:gd name="connsiteY75" fmla="*/ 224024 h 919581"/>
                  <a:gd name="connsiteX76" fmla="*/ 800343 w 920484"/>
                  <a:gd name="connsiteY76" fmla="*/ 247510 h 919581"/>
                  <a:gd name="connsiteX77" fmla="*/ 672975 w 920484"/>
                  <a:gd name="connsiteY77" fmla="*/ 120142 h 919581"/>
                  <a:gd name="connsiteX78" fmla="*/ 799440 w 920484"/>
                  <a:gd name="connsiteY78" fmla="*/ 30713 h 919581"/>
                  <a:gd name="connsiteX79" fmla="*/ 889772 w 920484"/>
                  <a:gd name="connsiteY79" fmla="*/ 121045 h 919581"/>
                  <a:gd name="connsiteX80" fmla="*/ 863575 w 920484"/>
                  <a:gd name="connsiteY80" fmla="*/ 184278 h 919581"/>
                  <a:gd name="connsiteX81" fmla="*/ 845509 w 920484"/>
                  <a:gd name="connsiteY81" fmla="*/ 202344 h 919581"/>
                  <a:gd name="connsiteX82" fmla="*/ 718141 w 920484"/>
                  <a:gd name="connsiteY82" fmla="*/ 74976 h 919581"/>
                  <a:gd name="connsiteX83" fmla="*/ 736207 w 920484"/>
                  <a:gd name="connsiteY83" fmla="*/ 56909 h 919581"/>
                  <a:gd name="connsiteX84" fmla="*/ 799440 w 920484"/>
                  <a:gd name="connsiteY84" fmla="*/ 30713 h 919581"/>
                  <a:gd name="connsiteX85" fmla="*/ 799440 w 920484"/>
                  <a:gd name="connsiteY85" fmla="*/ 30713 h 919581"/>
                  <a:gd name="connsiteX86" fmla="*/ 652198 w 920484"/>
                  <a:gd name="connsiteY86" fmla="*/ 140918 h 919581"/>
                  <a:gd name="connsiteX87" fmla="*/ 705494 w 920484"/>
                  <a:gd name="connsiteY87" fmla="*/ 194214 h 919581"/>
                  <a:gd name="connsiteX88" fmla="*/ 636842 w 920484"/>
                  <a:gd name="connsiteY88" fmla="*/ 262866 h 919581"/>
                  <a:gd name="connsiteX89" fmla="*/ 572706 w 920484"/>
                  <a:gd name="connsiteY89" fmla="*/ 220411 h 919581"/>
                  <a:gd name="connsiteX90" fmla="*/ 652198 w 920484"/>
                  <a:gd name="connsiteY90" fmla="*/ 140918 h 919581"/>
                  <a:gd name="connsiteX91" fmla="*/ 696461 w 920484"/>
                  <a:gd name="connsiteY91" fmla="*/ 460694 h 919581"/>
                  <a:gd name="connsiteX92" fmla="*/ 616065 w 920484"/>
                  <a:gd name="connsiteY92" fmla="*/ 616065 h 919581"/>
                  <a:gd name="connsiteX93" fmla="*/ 541993 w 920484"/>
                  <a:gd name="connsiteY93" fmla="*/ 713624 h 919581"/>
                  <a:gd name="connsiteX94" fmla="*/ 532960 w 920484"/>
                  <a:gd name="connsiteY94" fmla="*/ 712721 h 919581"/>
                  <a:gd name="connsiteX95" fmla="*/ 473340 w 920484"/>
                  <a:gd name="connsiteY95" fmla="*/ 712721 h 919581"/>
                  <a:gd name="connsiteX96" fmla="*/ 473340 w 920484"/>
                  <a:gd name="connsiteY96" fmla="*/ 638648 h 919581"/>
                  <a:gd name="connsiteX97" fmla="*/ 429078 w 920484"/>
                  <a:gd name="connsiteY97" fmla="*/ 594385 h 919581"/>
                  <a:gd name="connsiteX98" fmla="*/ 399268 w 920484"/>
                  <a:gd name="connsiteY98" fmla="*/ 594385 h 919581"/>
                  <a:gd name="connsiteX99" fmla="*/ 384815 w 920484"/>
                  <a:gd name="connsiteY99" fmla="*/ 579933 h 919581"/>
                  <a:gd name="connsiteX100" fmla="*/ 399268 w 920484"/>
                  <a:gd name="connsiteY100" fmla="*/ 565479 h 919581"/>
                  <a:gd name="connsiteX101" fmla="*/ 547413 w 920484"/>
                  <a:gd name="connsiteY101" fmla="*/ 565479 h 919581"/>
                  <a:gd name="connsiteX102" fmla="*/ 591676 w 920484"/>
                  <a:gd name="connsiteY102" fmla="*/ 521217 h 919581"/>
                  <a:gd name="connsiteX103" fmla="*/ 547413 w 920484"/>
                  <a:gd name="connsiteY103" fmla="*/ 476954 h 919581"/>
                  <a:gd name="connsiteX104" fmla="*/ 429078 w 920484"/>
                  <a:gd name="connsiteY104" fmla="*/ 476954 h 919581"/>
                  <a:gd name="connsiteX105" fmla="*/ 414624 w 920484"/>
                  <a:gd name="connsiteY105" fmla="*/ 462501 h 919581"/>
                  <a:gd name="connsiteX106" fmla="*/ 414624 w 920484"/>
                  <a:gd name="connsiteY106" fmla="*/ 418238 h 919581"/>
                  <a:gd name="connsiteX107" fmla="*/ 488697 w 920484"/>
                  <a:gd name="connsiteY107" fmla="*/ 418238 h 919581"/>
                  <a:gd name="connsiteX108" fmla="*/ 562769 w 920484"/>
                  <a:gd name="connsiteY108" fmla="*/ 344165 h 919581"/>
                  <a:gd name="connsiteX109" fmla="*/ 488697 w 920484"/>
                  <a:gd name="connsiteY109" fmla="*/ 270093 h 919581"/>
                  <a:gd name="connsiteX110" fmla="*/ 487794 w 920484"/>
                  <a:gd name="connsiteY110" fmla="*/ 270093 h 919581"/>
                  <a:gd name="connsiteX111" fmla="*/ 488697 w 920484"/>
                  <a:gd name="connsiteY111" fmla="*/ 254737 h 919581"/>
                  <a:gd name="connsiteX112" fmla="*/ 485084 w 920484"/>
                  <a:gd name="connsiteY112" fmla="*/ 226733 h 919581"/>
                  <a:gd name="connsiteX113" fmla="*/ 696461 w 920484"/>
                  <a:gd name="connsiteY113" fmla="*/ 460694 h 919581"/>
                  <a:gd name="connsiteX114" fmla="*/ 696461 w 920484"/>
                  <a:gd name="connsiteY114" fmla="*/ 460694 h 919581"/>
                  <a:gd name="connsiteX115" fmla="*/ 370362 w 920484"/>
                  <a:gd name="connsiteY115" fmla="*/ 756983 h 919581"/>
                  <a:gd name="connsiteX116" fmla="*/ 384815 w 920484"/>
                  <a:gd name="connsiteY116" fmla="*/ 742530 h 919581"/>
                  <a:gd name="connsiteX117" fmla="*/ 532960 w 920484"/>
                  <a:gd name="connsiteY117" fmla="*/ 742530 h 919581"/>
                  <a:gd name="connsiteX118" fmla="*/ 547413 w 920484"/>
                  <a:gd name="connsiteY118" fmla="*/ 756983 h 919581"/>
                  <a:gd name="connsiteX119" fmla="*/ 532960 w 920484"/>
                  <a:gd name="connsiteY119" fmla="*/ 771437 h 919581"/>
                  <a:gd name="connsiteX120" fmla="*/ 384815 w 920484"/>
                  <a:gd name="connsiteY120" fmla="*/ 771437 h 919581"/>
                  <a:gd name="connsiteX121" fmla="*/ 370362 w 920484"/>
                  <a:gd name="connsiteY121" fmla="*/ 756983 h 919581"/>
                  <a:gd name="connsiteX122" fmla="*/ 184277 w 920484"/>
                  <a:gd name="connsiteY122" fmla="*/ 756983 h 919581"/>
                  <a:gd name="connsiteX123" fmla="*/ 293579 w 920484"/>
                  <a:gd name="connsiteY123" fmla="*/ 647682 h 919581"/>
                  <a:gd name="connsiteX124" fmla="*/ 341455 w 920484"/>
                  <a:gd name="connsiteY124" fmla="*/ 706398 h 919581"/>
                  <a:gd name="connsiteX125" fmla="*/ 237573 w 920484"/>
                  <a:gd name="connsiteY125" fmla="*/ 810279 h 919581"/>
                  <a:gd name="connsiteX126" fmla="*/ 184277 w 920484"/>
                  <a:gd name="connsiteY126" fmla="*/ 756983 h 919581"/>
                  <a:gd name="connsiteX127" fmla="*/ 29809 w 920484"/>
                  <a:gd name="connsiteY127" fmla="*/ 327906 h 919581"/>
                  <a:gd name="connsiteX128" fmla="*/ 89428 w 920484"/>
                  <a:gd name="connsiteY128" fmla="*/ 268287 h 919581"/>
                  <a:gd name="connsiteX129" fmla="*/ 149048 w 920484"/>
                  <a:gd name="connsiteY129" fmla="*/ 327906 h 919581"/>
                  <a:gd name="connsiteX130" fmla="*/ 178858 w 920484"/>
                  <a:gd name="connsiteY130" fmla="*/ 327906 h 919581"/>
                  <a:gd name="connsiteX131" fmla="*/ 93945 w 920484"/>
                  <a:gd name="connsiteY131" fmla="*/ 239380 h 919581"/>
                  <a:gd name="connsiteX132" fmla="*/ 90332 w 920484"/>
                  <a:gd name="connsiteY132" fmla="*/ 209571 h 919581"/>
                  <a:gd name="connsiteX133" fmla="*/ 208667 w 920484"/>
                  <a:gd name="connsiteY133" fmla="*/ 91235 h 919581"/>
                  <a:gd name="connsiteX134" fmla="*/ 311646 w 920484"/>
                  <a:gd name="connsiteY134" fmla="*/ 151758 h 919581"/>
                  <a:gd name="connsiteX135" fmla="*/ 253833 w 920484"/>
                  <a:gd name="connsiteY135" fmla="*/ 241187 h 919581"/>
                  <a:gd name="connsiteX136" fmla="*/ 208667 w 920484"/>
                  <a:gd name="connsiteY136" fmla="*/ 298999 h 919581"/>
                  <a:gd name="connsiteX137" fmla="*/ 238477 w 920484"/>
                  <a:gd name="connsiteY137" fmla="*/ 298999 h 919581"/>
                  <a:gd name="connsiteX138" fmla="*/ 268287 w 920484"/>
                  <a:gd name="connsiteY138" fmla="*/ 269190 h 919581"/>
                  <a:gd name="connsiteX139" fmla="*/ 298096 w 920484"/>
                  <a:gd name="connsiteY139" fmla="*/ 298999 h 919581"/>
                  <a:gd name="connsiteX140" fmla="*/ 327906 w 920484"/>
                  <a:gd name="connsiteY140" fmla="*/ 298999 h 919581"/>
                  <a:gd name="connsiteX141" fmla="*/ 284546 w 920484"/>
                  <a:gd name="connsiteY141" fmla="*/ 242090 h 919581"/>
                  <a:gd name="connsiteX142" fmla="*/ 372169 w 920484"/>
                  <a:gd name="connsiteY142" fmla="*/ 165308 h 919581"/>
                  <a:gd name="connsiteX143" fmla="*/ 460694 w 920484"/>
                  <a:gd name="connsiteY143" fmla="*/ 253833 h 919581"/>
                  <a:gd name="connsiteX144" fmla="*/ 457080 w 920484"/>
                  <a:gd name="connsiteY144" fmla="*/ 276416 h 919581"/>
                  <a:gd name="connsiteX145" fmla="*/ 415528 w 920484"/>
                  <a:gd name="connsiteY145" fmla="*/ 342359 h 919581"/>
                  <a:gd name="connsiteX146" fmla="*/ 445337 w 920484"/>
                  <a:gd name="connsiteY146" fmla="*/ 342359 h 919581"/>
                  <a:gd name="connsiteX147" fmla="*/ 489600 w 920484"/>
                  <a:gd name="connsiteY147" fmla="*/ 298096 h 919581"/>
                  <a:gd name="connsiteX148" fmla="*/ 533863 w 920484"/>
                  <a:gd name="connsiteY148" fmla="*/ 342359 h 919581"/>
                  <a:gd name="connsiteX149" fmla="*/ 489600 w 920484"/>
                  <a:gd name="connsiteY149" fmla="*/ 386621 h 919581"/>
                  <a:gd name="connsiteX150" fmla="*/ 88525 w 920484"/>
                  <a:gd name="connsiteY150" fmla="*/ 386621 h 919581"/>
                  <a:gd name="connsiteX151" fmla="*/ 29809 w 920484"/>
                  <a:gd name="connsiteY151" fmla="*/ 327906 h 919581"/>
                  <a:gd name="connsiteX152" fmla="*/ 384815 w 920484"/>
                  <a:gd name="connsiteY152" fmla="*/ 416431 h 919581"/>
                  <a:gd name="connsiteX153" fmla="*/ 384815 w 920484"/>
                  <a:gd name="connsiteY153" fmla="*/ 460694 h 919581"/>
                  <a:gd name="connsiteX154" fmla="*/ 429078 w 920484"/>
                  <a:gd name="connsiteY154" fmla="*/ 504957 h 919581"/>
                  <a:gd name="connsiteX155" fmla="*/ 547413 w 920484"/>
                  <a:gd name="connsiteY155" fmla="*/ 504957 h 919581"/>
                  <a:gd name="connsiteX156" fmla="*/ 561866 w 920484"/>
                  <a:gd name="connsiteY156" fmla="*/ 519410 h 919581"/>
                  <a:gd name="connsiteX157" fmla="*/ 547413 w 920484"/>
                  <a:gd name="connsiteY157" fmla="*/ 533863 h 919581"/>
                  <a:gd name="connsiteX158" fmla="*/ 399268 w 920484"/>
                  <a:gd name="connsiteY158" fmla="*/ 533863 h 919581"/>
                  <a:gd name="connsiteX159" fmla="*/ 355005 w 920484"/>
                  <a:gd name="connsiteY159" fmla="*/ 578126 h 919581"/>
                  <a:gd name="connsiteX160" fmla="*/ 399268 w 920484"/>
                  <a:gd name="connsiteY160" fmla="*/ 622389 h 919581"/>
                  <a:gd name="connsiteX161" fmla="*/ 429078 w 920484"/>
                  <a:gd name="connsiteY161" fmla="*/ 622389 h 919581"/>
                  <a:gd name="connsiteX162" fmla="*/ 443531 w 920484"/>
                  <a:gd name="connsiteY162" fmla="*/ 636842 h 919581"/>
                  <a:gd name="connsiteX163" fmla="*/ 443531 w 920484"/>
                  <a:gd name="connsiteY163" fmla="*/ 710914 h 919581"/>
                  <a:gd name="connsiteX164" fmla="*/ 383912 w 920484"/>
                  <a:gd name="connsiteY164" fmla="*/ 710914 h 919581"/>
                  <a:gd name="connsiteX165" fmla="*/ 374878 w 920484"/>
                  <a:gd name="connsiteY165" fmla="*/ 711817 h 919581"/>
                  <a:gd name="connsiteX166" fmla="*/ 300806 w 920484"/>
                  <a:gd name="connsiteY166" fmla="*/ 614259 h 919581"/>
                  <a:gd name="connsiteX167" fmla="*/ 220410 w 920484"/>
                  <a:gd name="connsiteY167" fmla="*/ 458887 h 919581"/>
                  <a:gd name="connsiteX168" fmla="*/ 224927 w 920484"/>
                  <a:gd name="connsiteY168" fmla="*/ 414625 h 919581"/>
                  <a:gd name="connsiteX169" fmla="*/ 384815 w 920484"/>
                  <a:gd name="connsiteY169" fmla="*/ 414625 h 919581"/>
                  <a:gd name="connsiteX170" fmla="*/ 271900 w 920484"/>
                  <a:gd name="connsiteY170" fmla="*/ 627808 h 919581"/>
                  <a:gd name="connsiteX171" fmla="*/ 163501 w 920484"/>
                  <a:gd name="connsiteY171" fmla="*/ 736207 h 919581"/>
                  <a:gd name="connsiteX172" fmla="*/ 110205 w 920484"/>
                  <a:gd name="connsiteY172" fmla="*/ 682911 h 919581"/>
                  <a:gd name="connsiteX173" fmla="*/ 223121 w 920484"/>
                  <a:gd name="connsiteY173" fmla="*/ 569996 h 919581"/>
                  <a:gd name="connsiteX174" fmla="*/ 271900 w 920484"/>
                  <a:gd name="connsiteY174" fmla="*/ 627808 h 919581"/>
                  <a:gd name="connsiteX175" fmla="*/ 271900 w 920484"/>
                  <a:gd name="connsiteY175" fmla="*/ 627808 h 919581"/>
                  <a:gd name="connsiteX176" fmla="*/ 94849 w 920484"/>
                  <a:gd name="connsiteY176" fmla="*/ 710010 h 919581"/>
                  <a:gd name="connsiteX177" fmla="*/ 210474 w 920484"/>
                  <a:gd name="connsiteY177" fmla="*/ 825636 h 919581"/>
                  <a:gd name="connsiteX178" fmla="*/ 112012 w 920484"/>
                  <a:gd name="connsiteY178" fmla="*/ 863575 h 919581"/>
                  <a:gd name="connsiteX179" fmla="*/ 56909 w 920484"/>
                  <a:gd name="connsiteY179" fmla="*/ 808473 h 919581"/>
                  <a:gd name="connsiteX180" fmla="*/ 94849 w 920484"/>
                  <a:gd name="connsiteY180" fmla="*/ 710010 h 919581"/>
                  <a:gd name="connsiteX181" fmla="*/ 43359 w 920484"/>
                  <a:gd name="connsiteY181" fmla="*/ 889772 h 919581"/>
                  <a:gd name="connsiteX182" fmla="*/ 29809 w 920484"/>
                  <a:gd name="connsiteY182" fmla="*/ 879835 h 919581"/>
                  <a:gd name="connsiteX183" fmla="*/ 30713 w 920484"/>
                  <a:gd name="connsiteY183" fmla="*/ 876222 h 919581"/>
                  <a:gd name="connsiteX184" fmla="*/ 45166 w 920484"/>
                  <a:gd name="connsiteY184" fmla="*/ 837379 h 919581"/>
                  <a:gd name="connsiteX185" fmla="*/ 82202 w 920484"/>
                  <a:gd name="connsiteY185" fmla="*/ 874415 h 919581"/>
                  <a:gd name="connsiteX186" fmla="*/ 43359 w 920484"/>
                  <a:gd name="connsiteY186" fmla="*/ 889772 h 919581"/>
                  <a:gd name="connsiteX187" fmla="*/ 458887 w 920484"/>
                  <a:gd name="connsiteY187" fmla="*/ 890675 h 919581"/>
                  <a:gd name="connsiteX188" fmla="*/ 406495 w 920484"/>
                  <a:gd name="connsiteY188" fmla="*/ 860865 h 919581"/>
                  <a:gd name="connsiteX189" fmla="*/ 511280 w 920484"/>
                  <a:gd name="connsiteY189" fmla="*/ 860865 h 919581"/>
                  <a:gd name="connsiteX190" fmla="*/ 458887 w 920484"/>
                  <a:gd name="connsiteY190" fmla="*/ 890675 h 919581"/>
                  <a:gd name="connsiteX191" fmla="*/ 458887 w 920484"/>
                  <a:gd name="connsiteY191" fmla="*/ 890675 h 919581"/>
                  <a:gd name="connsiteX192" fmla="*/ 533863 w 920484"/>
                  <a:gd name="connsiteY192" fmla="*/ 831056 h 919581"/>
                  <a:gd name="connsiteX193" fmla="*/ 385718 w 920484"/>
                  <a:gd name="connsiteY193" fmla="*/ 831056 h 919581"/>
                  <a:gd name="connsiteX194" fmla="*/ 371265 w 920484"/>
                  <a:gd name="connsiteY194" fmla="*/ 816603 h 919581"/>
                  <a:gd name="connsiteX195" fmla="*/ 385718 w 920484"/>
                  <a:gd name="connsiteY195" fmla="*/ 802149 h 919581"/>
                  <a:gd name="connsiteX196" fmla="*/ 533863 w 920484"/>
                  <a:gd name="connsiteY196" fmla="*/ 802149 h 919581"/>
                  <a:gd name="connsiteX197" fmla="*/ 548316 w 920484"/>
                  <a:gd name="connsiteY197" fmla="*/ 816603 h 919581"/>
                  <a:gd name="connsiteX198" fmla="*/ 533863 w 920484"/>
                  <a:gd name="connsiteY198" fmla="*/ 831056 h 919581"/>
                  <a:gd name="connsiteX199" fmla="*/ 888868 w 920484"/>
                  <a:gd name="connsiteY199" fmla="*/ 668458 h 919581"/>
                  <a:gd name="connsiteX200" fmla="*/ 888868 w 920484"/>
                  <a:gd name="connsiteY200" fmla="*/ 668458 h 919581"/>
                  <a:gd name="connsiteX201" fmla="*/ 834669 w 920484"/>
                  <a:gd name="connsiteY201" fmla="*/ 704591 h 919581"/>
                  <a:gd name="connsiteX202" fmla="*/ 847315 w 920484"/>
                  <a:gd name="connsiteY202" fmla="*/ 767823 h 919581"/>
                  <a:gd name="connsiteX203" fmla="*/ 848219 w 920484"/>
                  <a:gd name="connsiteY203" fmla="*/ 768726 h 919581"/>
                  <a:gd name="connsiteX204" fmla="*/ 827442 w 920484"/>
                  <a:gd name="connsiteY204" fmla="*/ 789503 h 919581"/>
                  <a:gd name="connsiteX205" fmla="*/ 826539 w 920484"/>
                  <a:gd name="connsiteY205" fmla="*/ 788600 h 919581"/>
                  <a:gd name="connsiteX206" fmla="*/ 762403 w 920484"/>
                  <a:gd name="connsiteY206" fmla="*/ 775953 h 919581"/>
                  <a:gd name="connsiteX207" fmla="*/ 726270 w 920484"/>
                  <a:gd name="connsiteY207" fmla="*/ 829249 h 919581"/>
                  <a:gd name="connsiteX208" fmla="*/ 726270 w 920484"/>
                  <a:gd name="connsiteY208" fmla="*/ 830153 h 919581"/>
                  <a:gd name="connsiteX209" fmla="*/ 696461 w 920484"/>
                  <a:gd name="connsiteY209" fmla="*/ 830153 h 919581"/>
                  <a:gd name="connsiteX210" fmla="*/ 696461 w 920484"/>
                  <a:gd name="connsiteY210" fmla="*/ 831056 h 919581"/>
                  <a:gd name="connsiteX211" fmla="*/ 660328 w 920484"/>
                  <a:gd name="connsiteY211" fmla="*/ 776856 h 919581"/>
                  <a:gd name="connsiteX212" fmla="*/ 597095 w 920484"/>
                  <a:gd name="connsiteY212" fmla="*/ 789503 h 919581"/>
                  <a:gd name="connsiteX213" fmla="*/ 596192 w 920484"/>
                  <a:gd name="connsiteY213" fmla="*/ 790406 h 919581"/>
                  <a:gd name="connsiteX214" fmla="*/ 576319 w 920484"/>
                  <a:gd name="connsiteY214" fmla="*/ 770533 h 919581"/>
                  <a:gd name="connsiteX215" fmla="*/ 578126 w 920484"/>
                  <a:gd name="connsiteY215" fmla="*/ 757887 h 919581"/>
                  <a:gd name="connsiteX216" fmla="*/ 568189 w 920484"/>
                  <a:gd name="connsiteY216" fmla="*/ 729884 h 919581"/>
                  <a:gd name="connsiteX217" fmla="*/ 608838 w 920484"/>
                  <a:gd name="connsiteY217" fmla="*/ 666651 h 919581"/>
                  <a:gd name="connsiteX218" fmla="*/ 711817 w 920484"/>
                  <a:gd name="connsiteY218" fmla="*/ 757887 h 919581"/>
                  <a:gd name="connsiteX219" fmla="*/ 815699 w 920484"/>
                  <a:gd name="connsiteY219" fmla="*/ 654005 h 919581"/>
                  <a:gd name="connsiteX220" fmla="*/ 711817 w 920484"/>
                  <a:gd name="connsiteY220" fmla="*/ 550123 h 919581"/>
                  <a:gd name="connsiteX221" fmla="*/ 707301 w 920484"/>
                  <a:gd name="connsiteY221" fmla="*/ 550123 h 919581"/>
                  <a:gd name="connsiteX222" fmla="*/ 726270 w 920484"/>
                  <a:gd name="connsiteY222" fmla="*/ 476051 h 919581"/>
                  <a:gd name="connsiteX223" fmla="*/ 727174 w 920484"/>
                  <a:gd name="connsiteY223" fmla="*/ 476051 h 919581"/>
                  <a:gd name="connsiteX224" fmla="*/ 727174 w 920484"/>
                  <a:gd name="connsiteY224" fmla="*/ 476954 h 919581"/>
                  <a:gd name="connsiteX225" fmla="*/ 763307 w 920484"/>
                  <a:gd name="connsiteY225" fmla="*/ 531153 h 919581"/>
                  <a:gd name="connsiteX226" fmla="*/ 826539 w 920484"/>
                  <a:gd name="connsiteY226" fmla="*/ 518507 h 919581"/>
                  <a:gd name="connsiteX227" fmla="*/ 827442 w 920484"/>
                  <a:gd name="connsiteY227" fmla="*/ 517603 h 919581"/>
                  <a:gd name="connsiteX228" fmla="*/ 848219 w 920484"/>
                  <a:gd name="connsiteY228" fmla="*/ 538379 h 919581"/>
                  <a:gd name="connsiteX229" fmla="*/ 847315 w 920484"/>
                  <a:gd name="connsiteY229" fmla="*/ 539283 h 919581"/>
                  <a:gd name="connsiteX230" fmla="*/ 834669 w 920484"/>
                  <a:gd name="connsiteY230" fmla="*/ 603419 h 919581"/>
                  <a:gd name="connsiteX231" fmla="*/ 887965 w 920484"/>
                  <a:gd name="connsiteY231" fmla="*/ 639552 h 919581"/>
                  <a:gd name="connsiteX232" fmla="*/ 888868 w 920484"/>
                  <a:gd name="connsiteY232" fmla="*/ 639552 h 919581"/>
                  <a:gd name="connsiteX233" fmla="*/ 888868 w 920484"/>
                  <a:gd name="connsiteY233" fmla="*/ 668458 h 919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Lst>
                <a:rect l="l" t="t" r="r" b="b"/>
                <a:pathLst>
                  <a:path w="920484" h="919581">
                    <a:moveTo>
                      <a:pt x="861768" y="590772"/>
                    </a:moveTo>
                    <a:cubicBezTo>
                      <a:pt x="857252" y="579933"/>
                      <a:pt x="859962" y="568189"/>
                      <a:pt x="868092" y="559156"/>
                    </a:cubicBezTo>
                    <a:lnTo>
                      <a:pt x="889772" y="537476"/>
                    </a:lnTo>
                    <a:lnTo>
                      <a:pt x="826539" y="474244"/>
                    </a:lnTo>
                    <a:lnTo>
                      <a:pt x="804859" y="495924"/>
                    </a:lnTo>
                    <a:cubicBezTo>
                      <a:pt x="796730" y="504053"/>
                      <a:pt x="784083" y="506763"/>
                      <a:pt x="773243" y="501343"/>
                    </a:cubicBezTo>
                    <a:cubicBezTo>
                      <a:pt x="762403" y="496827"/>
                      <a:pt x="756080" y="486890"/>
                      <a:pt x="756080" y="475147"/>
                    </a:cubicBezTo>
                    <a:lnTo>
                      <a:pt x="756080" y="444434"/>
                    </a:lnTo>
                    <a:lnTo>
                      <a:pt x="725367" y="444434"/>
                    </a:lnTo>
                    <a:cubicBezTo>
                      <a:pt x="724464" y="420948"/>
                      <a:pt x="719947" y="397461"/>
                      <a:pt x="711817" y="375782"/>
                    </a:cubicBezTo>
                    <a:lnTo>
                      <a:pt x="883448" y="204150"/>
                    </a:lnTo>
                    <a:cubicBezTo>
                      <a:pt x="906031" y="181567"/>
                      <a:pt x="918678" y="151758"/>
                      <a:pt x="918678" y="119239"/>
                    </a:cubicBezTo>
                    <a:cubicBezTo>
                      <a:pt x="918678" y="53296"/>
                      <a:pt x="865382" y="0"/>
                      <a:pt x="799440" y="0"/>
                    </a:cubicBezTo>
                    <a:cubicBezTo>
                      <a:pt x="767823" y="0"/>
                      <a:pt x="737110" y="12647"/>
                      <a:pt x="714527" y="35230"/>
                    </a:cubicBezTo>
                    <a:lnTo>
                      <a:pt x="542896" y="206861"/>
                    </a:lnTo>
                    <a:cubicBezTo>
                      <a:pt x="520313" y="199634"/>
                      <a:pt x="496827" y="195117"/>
                      <a:pt x="473340" y="194214"/>
                    </a:cubicBezTo>
                    <a:cubicBezTo>
                      <a:pt x="452564" y="158081"/>
                      <a:pt x="414624" y="134595"/>
                      <a:pt x="370362" y="134595"/>
                    </a:cubicBezTo>
                    <a:cubicBezTo>
                      <a:pt x="359522" y="134595"/>
                      <a:pt x="347779" y="136401"/>
                      <a:pt x="337842" y="139112"/>
                    </a:cubicBezTo>
                    <a:cubicBezTo>
                      <a:pt x="312549" y="91235"/>
                      <a:pt x="262866" y="60523"/>
                      <a:pt x="207764" y="60523"/>
                    </a:cubicBezTo>
                    <a:cubicBezTo>
                      <a:pt x="126465" y="60523"/>
                      <a:pt x="59619" y="127368"/>
                      <a:pt x="59619" y="208667"/>
                    </a:cubicBezTo>
                    <a:cubicBezTo>
                      <a:pt x="59619" y="220411"/>
                      <a:pt x="61426" y="231250"/>
                      <a:pt x="63233" y="242090"/>
                    </a:cubicBezTo>
                    <a:cubicBezTo>
                      <a:pt x="27100" y="252930"/>
                      <a:pt x="0" y="287256"/>
                      <a:pt x="0" y="327002"/>
                    </a:cubicBezTo>
                    <a:cubicBezTo>
                      <a:pt x="0" y="375782"/>
                      <a:pt x="39746" y="415528"/>
                      <a:pt x="88525" y="415528"/>
                    </a:cubicBezTo>
                    <a:lnTo>
                      <a:pt x="196021" y="415528"/>
                    </a:lnTo>
                    <a:cubicBezTo>
                      <a:pt x="193310" y="429981"/>
                      <a:pt x="192407" y="445337"/>
                      <a:pt x="192407" y="459791"/>
                    </a:cubicBezTo>
                    <a:cubicBezTo>
                      <a:pt x="192407" y="492310"/>
                      <a:pt x="198731" y="518507"/>
                      <a:pt x="207764" y="541993"/>
                    </a:cubicBezTo>
                    <a:lnTo>
                      <a:pt x="75879" y="673878"/>
                    </a:lnTo>
                    <a:lnTo>
                      <a:pt x="2710" y="865382"/>
                    </a:lnTo>
                    <a:cubicBezTo>
                      <a:pt x="903" y="869898"/>
                      <a:pt x="0" y="874415"/>
                      <a:pt x="0" y="879835"/>
                    </a:cubicBezTo>
                    <a:cubicBezTo>
                      <a:pt x="0" y="901515"/>
                      <a:pt x="18066" y="919581"/>
                      <a:pt x="39746" y="919581"/>
                    </a:cubicBezTo>
                    <a:cubicBezTo>
                      <a:pt x="44262" y="919581"/>
                      <a:pt x="49683" y="918678"/>
                      <a:pt x="54199" y="916871"/>
                    </a:cubicBezTo>
                    <a:lnTo>
                      <a:pt x="245704" y="843702"/>
                    </a:lnTo>
                    <a:lnTo>
                      <a:pt x="342359" y="747047"/>
                    </a:lnTo>
                    <a:cubicBezTo>
                      <a:pt x="341455" y="750660"/>
                      <a:pt x="341455" y="753370"/>
                      <a:pt x="341455" y="756983"/>
                    </a:cubicBezTo>
                    <a:cubicBezTo>
                      <a:pt x="341455" y="768726"/>
                      <a:pt x="345972" y="778663"/>
                      <a:pt x="353198" y="786793"/>
                    </a:cubicBezTo>
                    <a:cubicBezTo>
                      <a:pt x="345972" y="794923"/>
                      <a:pt x="341455" y="804859"/>
                      <a:pt x="341455" y="816603"/>
                    </a:cubicBezTo>
                    <a:cubicBezTo>
                      <a:pt x="341455" y="837379"/>
                      <a:pt x="355908" y="854542"/>
                      <a:pt x="374878" y="859059"/>
                    </a:cubicBezTo>
                    <a:cubicBezTo>
                      <a:pt x="387525" y="895191"/>
                      <a:pt x="420948" y="919581"/>
                      <a:pt x="460694" y="919581"/>
                    </a:cubicBezTo>
                    <a:cubicBezTo>
                      <a:pt x="500440" y="919581"/>
                      <a:pt x="533863" y="895191"/>
                      <a:pt x="546510" y="859059"/>
                    </a:cubicBezTo>
                    <a:cubicBezTo>
                      <a:pt x="565479" y="853639"/>
                      <a:pt x="579933" y="836475"/>
                      <a:pt x="579933" y="816603"/>
                    </a:cubicBezTo>
                    <a:cubicBezTo>
                      <a:pt x="579933" y="815699"/>
                      <a:pt x="579933" y="814796"/>
                      <a:pt x="579933" y="812989"/>
                    </a:cubicBezTo>
                    <a:lnTo>
                      <a:pt x="597999" y="831056"/>
                    </a:lnTo>
                    <a:lnTo>
                      <a:pt x="619678" y="809376"/>
                    </a:lnTo>
                    <a:cubicBezTo>
                      <a:pt x="627808" y="801246"/>
                      <a:pt x="640455" y="798536"/>
                      <a:pt x="651295" y="803956"/>
                    </a:cubicBezTo>
                    <a:cubicBezTo>
                      <a:pt x="662135" y="808473"/>
                      <a:pt x="668458" y="818409"/>
                      <a:pt x="668458" y="830153"/>
                    </a:cubicBezTo>
                    <a:lnTo>
                      <a:pt x="668458" y="860865"/>
                    </a:lnTo>
                    <a:lnTo>
                      <a:pt x="756983" y="860865"/>
                    </a:lnTo>
                    <a:lnTo>
                      <a:pt x="756983" y="831056"/>
                    </a:lnTo>
                    <a:cubicBezTo>
                      <a:pt x="756983" y="819313"/>
                      <a:pt x="764210" y="809376"/>
                      <a:pt x="775050" y="804859"/>
                    </a:cubicBezTo>
                    <a:cubicBezTo>
                      <a:pt x="785890" y="800343"/>
                      <a:pt x="797633" y="803053"/>
                      <a:pt x="805763" y="811183"/>
                    </a:cubicBezTo>
                    <a:lnTo>
                      <a:pt x="827442" y="832863"/>
                    </a:lnTo>
                    <a:lnTo>
                      <a:pt x="890675" y="769630"/>
                    </a:lnTo>
                    <a:lnTo>
                      <a:pt x="868995" y="747950"/>
                    </a:lnTo>
                    <a:cubicBezTo>
                      <a:pt x="860865" y="739821"/>
                      <a:pt x="858155" y="727174"/>
                      <a:pt x="863575" y="716334"/>
                    </a:cubicBezTo>
                    <a:cubicBezTo>
                      <a:pt x="868092" y="705494"/>
                      <a:pt x="878029" y="699171"/>
                      <a:pt x="889772" y="699171"/>
                    </a:cubicBezTo>
                    <a:lnTo>
                      <a:pt x="920484" y="699171"/>
                    </a:lnTo>
                    <a:lnTo>
                      <a:pt x="920484" y="610645"/>
                    </a:lnTo>
                    <a:lnTo>
                      <a:pt x="889772" y="610645"/>
                    </a:lnTo>
                    <a:cubicBezTo>
                      <a:pt x="877125" y="608839"/>
                      <a:pt x="866285" y="602516"/>
                      <a:pt x="861768" y="590772"/>
                    </a:cubicBezTo>
                    <a:lnTo>
                      <a:pt x="861768" y="590772"/>
                    </a:lnTo>
                    <a:close/>
                    <a:moveTo>
                      <a:pt x="639552" y="635035"/>
                    </a:moveTo>
                    <a:cubicBezTo>
                      <a:pt x="655811" y="619678"/>
                      <a:pt x="672071" y="603419"/>
                      <a:pt x="685621" y="584449"/>
                    </a:cubicBezTo>
                    <a:cubicBezTo>
                      <a:pt x="693751" y="581739"/>
                      <a:pt x="701881" y="579933"/>
                      <a:pt x="710914" y="579933"/>
                    </a:cubicBezTo>
                    <a:cubicBezTo>
                      <a:pt x="751564" y="579933"/>
                      <a:pt x="784986" y="613356"/>
                      <a:pt x="784986" y="654005"/>
                    </a:cubicBezTo>
                    <a:cubicBezTo>
                      <a:pt x="784986" y="694654"/>
                      <a:pt x="751564" y="728077"/>
                      <a:pt x="710914" y="728077"/>
                    </a:cubicBezTo>
                    <a:cubicBezTo>
                      <a:pt x="670265" y="728077"/>
                      <a:pt x="636842" y="694654"/>
                      <a:pt x="636842" y="654005"/>
                    </a:cubicBezTo>
                    <a:cubicBezTo>
                      <a:pt x="636842" y="646778"/>
                      <a:pt x="637745" y="640455"/>
                      <a:pt x="639552" y="635035"/>
                    </a:cubicBezTo>
                    <a:lnTo>
                      <a:pt x="639552" y="635035"/>
                    </a:lnTo>
                    <a:close/>
                    <a:moveTo>
                      <a:pt x="657618" y="283643"/>
                    </a:moveTo>
                    <a:lnTo>
                      <a:pt x="726270" y="214990"/>
                    </a:lnTo>
                    <a:lnTo>
                      <a:pt x="779566" y="268287"/>
                    </a:lnTo>
                    <a:lnTo>
                      <a:pt x="700074" y="347779"/>
                    </a:lnTo>
                    <a:cubicBezTo>
                      <a:pt x="689234" y="324293"/>
                      <a:pt x="674781" y="302613"/>
                      <a:pt x="657618" y="283643"/>
                    </a:cubicBezTo>
                    <a:close/>
                    <a:moveTo>
                      <a:pt x="672975" y="120142"/>
                    </a:moveTo>
                    <a:lnTo>
                      <a:pt x="696461" y="96656"/>
                    </a:lnTo>
                    <a:lnTo>
                      <a:pt x="823829" y="224024"/>
                    </a:lnTo>
                    <a:lnTo>
                      <a:pt x="800343" y="247510"/>
                    </a:lnTo>
                    <a:lnTo>
                      <a:pt x="672975" y="120142"/>
                    </a:lnTo>
                    <a:close/>
                    <a:moveTo>
                      <a:pt x="799440" y="30713"/>
                    </a:moveTo>
                    <a:cubicBezTo>
                      <a:pt x="849122" y="30713"/>
                      <a:pt x="889772" y="71363"/>
                      <a:pt x="889772" y="121045"/>
                    </a:cubicBezTo>
                    <a:cubicBezTo>
                      <a:pt x="889772" y="145435"/>
                      <a:pt x="880738" y="168018"/>
                      <a:pt x="863575" y="184278"/>
                    </a:cubicBezTo>
                    <a:lnTo>
                      <a:pt x="845509" y="202344"/>
                    </a:lnTo>
                    <a:lnTo>
                      <a:pt x="718141" y="74976"/>
                    </a:lnTo>
                    <a:lnTo>
                      <a:pt x="736207" y="56909"/>
                    </a:lnTo>
                    <a:cubicBezTo>
                      <a:pt x="752467" y="40649"/>
                      <a:pt x="775050" y="30713"/>
                      <a:pt x="799440" y="30713"/>
                    </a:cubicBezTo>
                    <a:lnTo>
                      <a:pt x="799440" y="30713"/>
                    </a:lnTo>
                    <a:close/>
                    <a:moveTo>
                      <a:pt x="652198" y="140918"/>
                    </a:moveTo>
                    <a:lnTo>
                      <a:pt x="705494" y="194214"/>
                    </a:lnTo>
                    <a:lnTo>
                      <a:pt x="636842" y="262866"/>
                    </a:lnTo>
                    <a:cubicBezTo>
                      <a:pt x="617872" y="245704"/>
                      <a:pt x="596192" y="231250"/>
                      <a:pt x="572706" y="220411"/>
                    </a:cubicBezTo>
                    <a:lnTo>
                      <a:pt x="652198" y="140918"/>
                    </a:lnTo>
                    <a:close/>
                    <a:moveTo>
                      <a:pt x="696461" y="460694"/>
                    </a:moveTo>
                    <a:cubicBezTo>
                      <a:pt x="696461" y="537476"/>
                      <a:pt x="657618" y="575416"/>
                      <a:pt x="616065" y="616065"/>
                    </a:cubicBezTo>
                    <a:cubicBezTo>
                      <a:pt x="588062" y="644068"/>
                      <a:pt x="558253" y="672071"/>
                      <a:pt x="541993" y="713624"/>
                    </a:cubicBezTo>
                    <a:cubicBezTo>
                      <a:pt x="539283" y="712721"/>
                      <a:pt x="536573" y="712721"/>
                      <a:pt x="532960" y="712721"/>
                    </a:cubicBezTo>
                    <a:lnTo>
                      <a:pt x="473340" y="712721"/>
                    </a:lnTo>
                    <a:lnTo>
                      <a:pt x="473340" y="638648"/>
                    </a:lnTo>
                    <a:cubicBezTo>
                      <a:pt x="473340" y="614259"/>
                      <a:pt x="453467" y="594385"/>
                      <a:pt x="429078" y="594385"/>
                    </a:cubicBezTo>
                    <a:lnTo>
                      <a:pt x="399268" y="594385"/>
                    </a:lnTo>
                    <a:cubicBezTo>
                      <a:pt x="391138" y="594385"/>
                      <a:pt x="384815" y="588062"/>
                      <a:pt x="384815" y="579933"/>
                    </a:cubicBezTo>
                    <a:cubicBezTo>
                      <a:pt x="384815" y="571802"/>
                      <a:pt x="391138" y="565479"/>
                      <a:pt x="399268" y="565479"/>
                    </a:cubicBezTo>
                    <a:lnTo>
                      <a:pt x="547413" y="565479"/>
                    </a:lnTo>
                    <a:cubicBezTo>
                      <a:pt x="571802" y="565479"/>
                      <a:pt x="591676" y="545606"/>
                      <a:pt x="591676" y="521217"/>
                    </a:cubicBezTo>
                    <a:cubicBezTo>
                      <a:pt x="591676" y="496827"/>
                      <a:pt x="571802" y="476954"/>
                      <a:pt x="547413" y="476954"/>
                    </a:cubicBezTo>
                    <a:lnTo>
                      <a:pt x="429078" y="476954"/>
                    </a:lnTo>
                    <a:cubicBezTo>
                      <a:pt x="420948" y="476954"/>
                      <a:pt x="414624" y="470630"/>
                      <a:pt x="414624" y="462501"/>
                    </a:cubicBezTo>
                    <a:lnTo>
                      <a:pt x="414624" y="418238"/>
                    </a:lnTo>
                    <a:lnTo>
                      <a:pt x="488697" y="418238"/>
                    </a:lnTo>
                    <a:cubicBezTo>
                      <a:pt x="529346" y="418238"/>
                      <a:pt x="562769" y="384815"/>
                      <a:pt x="562769" y="344165"/>
                    </a:cubicBezTo>
                    <a:cubicBezTo>
                      <a:pt x="562769" y="303516"/>
                      <a:pt x="529346" y="270093"/>
                      <a:pt x="488697" y="270093"/>
                    </a:cubicBezTo>
                    <a:cubicBezTo>
                      <a:pt x="488697" y="270093"/>
                      <a:pt x="487794" y="270093"/>
                      <a:pt x="487794" y="270093"/>
                    </a:cubicBezTo>
                    <a:cubicBezTo>
                      <a:pt x="488697" y="265577"/>
                      <a:pt x="488697" y="260156"/>
                      <a:pt x="488697" y="254737"/>
                    </a:cubicBezTo>
                    <a:cubicBezTo>
                      <a:pt x="488697" y="244800"/>
                      <a:pt x="487794" y="235767"/>
                      <a:pt x="485084" y="226733"/>
                    </a:cubicBezTo>
                    <a:cubicBezTo>
                      <a:pt x="603419" y="238477"/>
                      <a:pt x="696461" y="339649"/>
                      <a:pt x="696461" y="460694"/>
                    </a:cubicBezTo>
                    <a:lnTo>
                      <a:pt x="696461" y="460694"/>
                    </a:lnTo>
                    <a:close/>
                    <a:moveTo>
                      <a:pt x="370362" y="756983"/>
                    </a:moveTo>
                    <a:cubicBezTo>
                      <a:pt x="370362" y="748854"/>
                      <a:pt x="376685" y="742530"/>
                      <a:pt x="384815" y="742530"/>
                    </a:cubicBezTo>
                    <a:lnTo>
                      <a:pt x="532960" y="742530"/>
                    </a:lnTo>
                    <a:cubicBezTo>
                      <a:pt x="541089" y="742530"/>
                      <a:pt x="547413" y="748854"/>
                      <a:pt x="547413" y="756983"/>
                    </a:cubicBezTo>
                    <a:cubicBezTo>
                      <a:pt x="547413" y="765113"/>
                      <a:pt x="541089" y="771437"/>
                      <a:pt x="532960" y="771437"/>
                    </a:cubicBezTo>
                    <a:lnTo>
                      <a:pt x="384815" y="771437"/>
                    </a:lnTo>
                    <a:cubicBezTo>
                      <a:pt x="376685" y="772340"/>
                      <a:pt x="370362" y="766017"/>
                      <a:pt x="370362" y="756983"/>
                    </a:cubicBezTo>
                    <a:close/>
                    <a:moveTo>
                      <a:pt x="184277" y="756983"/>
                    </a:moveTo>
                    <a:lnTo>
                      <a:pt x="293579" y="647682"/>
                    </a:lnTo>
                    <a:cubicBezTo>
                      <a:pt x="311646" y="665748"/>
                      <a:pt x="328809" y="683814"/>
                      <a:pt x="341455" y="706398"/>
                    </a:cubicBezTo>
                    <a:lnTo>
                      <a:pt x="237573" y="810279"/>
                    </a:lnTo>
                    <a:lnTo>
                      <a:pt x="184277" y="756983"/>
                    </a:lnTo>
                    <a:close/>
                    <a:moveTo>
                      <a:pt x="29809" y="327906"/>
                    </a:moveTo>
                    <a:cubicBezTo>
                      <a:pt x="29809" y="295386"/>
                      <a:pt x="56006" y="268287"/>
                      <a:pt x="89428" y="268287"/>
                    </a:cubicBezTo>
                    <a:cubicBezTo>
                      <a:pt x="121948" y="268287"/>
                      <a:pt x="149048" y="294483"/>
                      <a:pt x="149048" y="327906"/>
                    </a:cubicBezTo>
                    <a:lnTo>
                      <a:pt x="178858" y="327906"/>
                    </a:lnTo>
                    <a:cubicBezTo>
                      <a:pt x="178858" y="280030"/>
                      <a:pt x="140918" y="241187"/>
                      <a:pt x="93945" y="239380"/>
                    </a:cubicBezTo>
                    <a:cubicBezTo>
                      <a:pt x="91235" y="229444"/>
                      <a:pt x="90332" y="219507"/>
                      <a:pt x="90332" y="209571"/>
                    </a:cubicBezTo>
                    <a:cubicBezTo>
                      <a:pt x="90332" y="144531"/>
                      <a:pt x="143628" y="91235"/>
                      <a:pt x="208667" y="91235"/>
                    </a:cubicBezTo>
                    <a:cubicBezTo>
                      <a:pt x="252026" y="91235"/>
                      <a:pt x="290870" y="114722"/>
                      <a:pt x="311646" y="151758"/>
                    </a:cubicBezTo>
                    <a:cubicBezTo>
                      <a:pt x="280030" y="170728"/>
                      <a:pt x="257447" y="203247"/>
                      <a:pt x="253833" y="241187"/>
                    </a:cubicBezTo>
                    <a:cubicBezTo>
                      <a:pt x="227637" y="247510"/>
                      <a:pt x="208667" y="270996"/>
                      <a:pt x="208667" y="298999"/>
                    </a:cubicBezTo>
                    <a:lnTo>
                      <a:pt x="238477" y="298999"/>
                    </a:lnTo>
                    <a:cubicBezTo>
                      <a:pt x="238477" y="282740"/>
                      <a:pt x="252026" y="269190"/>
                      <a:pt x="268287" y="269190"/>
                    </a:cubicBezTo>
                    <a:cubicBezTo>
                      <a:pt x="284546" y="269190"/>
                      <a:pt x="298096" y="282740"/>
                      <a:pt x="298096" y="298999"/>
                    </a:cubicBezTo>
                    <a:lnTo>
                      <a:pt x="327906" y="298999"/>
                    </a:lnTo>
                    <a:cubicBezTo>
                      <a:pt x="327906" y="271900"/>
                      <a:pt x="309839" y="249317"/>
                      <a:pt x="284546" y="242090"/>
                    </a:cubicBezTo>
                    <a:cubicBezTo>
                      <a:pt x="290870" y="198731"/>
                      <a:pt x="327906" y="165308"/>
                      <a:pt x="372169" y="165308"/>
                    </a:cubicBezTo>
                    <a:cubicBezTo>
                      <a:pt x="420948" y="165308"/>
                      <a:pt x="460694" y="205054"/>
                      <a:pt x="460694" y="253833"/>
                    </a:cubicBezTo>
                    <a:cubicBezTo>
                      <a:pt x="460694" y="261963"/>
                      <a:pt x="459790" y="269190"/>
                      <a:pt x="457080" y="276416"/>
                    </a:cubicBezTo>
                    <a:cubicBezTo>
                      <a:pt x="432691" y="288160"/>
                      <a:pt x="415528" y="313453"/>
                      <a:pt x="415528" y="342359"/>
                    </a:cubicBezTo>
                    <a:lnTo>
                      <a:pt x="445337" y="342359"/>
                    </a:lnTo>
                    <a:cubicBezTo>
                      <a:pt x="445337" y="317969"/>
                      <a:pt x="465211" y="298096"/>
                      <a:pt x="489600" y="298096"/>
                    </a:cubicBezTo>
                    <a:cubicBezTo>
                      <a:pt x="513990" y="298096"/>
                      <a:pt x="533863" y="317969"/>
                      <a:pt x="533863" y="342359"/>
                    </a:cubicBezTo>
                    <a:cubicBezTo>
                      <a:pt x="533863" y="366748"/>
                      <a:pt x="513990" y="386621"/>
                      <a:pt x="489600" y="386621"/>
                    </a:cubicBezTo>
                    <a:lnTo>
                      <a:pt x="88525" y="386621"/>
                    </a:lnTo>
                    <a:cubicBezTo>
                      <a:pt x="56006" y="386621"/>
                      <a:pt x="29809" y="360425"/>
                      <a:pt x="29809" y="327906"/>
                    </a:cubicBezTo>
                    <a:close/>
                    <a:moveTo>
                      <a:pt x="384815" y="416431"/>
                    </a:moveTo>
                    <a:lnTo>
                      <a:pt x="384815" y="460694"/>
                    </a:lnTo>
                    <a:cubicBezTo>
                      <a:pt x="384815" y="485084"/>
                      <a:pt x="404688" y="504957"/>
                      <a:pt x="429078" y="504957"/>
                    </a:cubicBezTo>
                    <a:lnTo>
                      <a:pt x="547413" y="504957"/>
                    </a:lnTo>
                    <a:cubicBezTo>
                      <a:pt x="555543" y="504957"/>
                      <a:pt x="561866" y="511280"/>
                      <a:pt x="561866" y="519410"/>
                    </a:cubicBezTo>
                    <a:cubicBezTo>
                      <a:pt x="561866" y="527540"/>
                      <a:pt x="555543" y="533863"/>
                      <a:pt x="547413" y="533863"/>
                    </a:cubicBezTo>
                    <a:lnTo>
                      <a:pt x="399268" y="533863"/>
                    </a:lnTo>
                    <a:cubicBezTo>
                      <a:pt x="374878" y="533863"/>
                      <a:pt x="355005" y="553736"/>
                      <a:pt x="355005" y="578126"/>
                    </a:cubicBezTo>
                    <a:cubicBezTo>
                      <a:pt x="355005" y="602516"/>
                      <a:pt x="374878" y="622389"/>
                      <a:pt x="399268" y="622389"/>
                    </a:cubicBezTo>
                    <a:lnTo>
                      <a:pt x="429078" y="622389"/>
                    </a:lnTo>
                    <a:cubicBezTo>
                      <a:pt x="437207" y="622389"/>
                      <a:pt x="443531" y="628712"/>
                      <a:pt x="443531" y="636842"/>
                    </a:cubicBezTo>
                    <a:lnTo>
                      <a:pt x="443531" y="710914"/>
                    </a:lnTo>
                    <a:lnTo>
                      <a:pt x="383912" y="710914"/>
                    </a:lnTo>
                    <a:cubicBezTo>
                      <a:pt x="381202" y="710914"/>
                      <a:pt x="377588" y="710914"/>
                      <a:pt x="374878" y="711817"/>
                    </a:cubicBezTo>
                    <a:cubicBezTo>
                      <a:pt x="357715" y="670265"/>
                      <a:pt x="328809" y="641358"/>
                      <a:pt x="300806" y="614259"/>
                    </a:cubicBezTo>
                    <a:cubicBezTo>
                      <a:pt x="259253" y="574512"/>
                      <a:pt x="220410" y="536573"/>
                      <a:pt x="220410" y="458887"/>
                    </a:cubicBezTo>
                    <a:cubicBezTo>
                      <a:pt x="220410" y="443531"/>
                      <a:pt x="222217" y="429078"/>
                      <a:pt x="224927" y="414625"/>
                    </a:cubicBezTo>
                    <a:lnTo>
                      <a:pt x="384815" y="414625"/>
                    </a:lnTo>
                    <a:close/>
                    <a:moveTo>
                      <a:pt x="271900" y="627808"/>
                    </a:moveTo>
                    <a:lnTo>
                      <a:pt x="163501" y="736207"/>
                    </a:lnTo>
                    <a:lnTo>
                      <a:pt x="110205" y="682911"/>
                    </a:lnTo>
                    <a:lnTo>
                      <a:pt x="223121" y="569996"/>
                    </a:lnTo>
                    <a:cubicBezTo>
                      <a:pt x="236670" y="591676"/>
                      <a:pt x="253833" y="610645"/>
                      <a:pt x="271900" y="627808"/>
                    </a:cubicBezTo>
                    <a:lnTo>
                      <a:pt x="271900" y="627808"/>
                    </a:lnTo>
                    <a:close/>
                    <a:moveTo>
                      <a:pt x="94849" y="710010"/>
                    </a:moveTo>
                    <a:lnTo>
                      <a:pt x="210474" y="825636"/>
                    </a:lnTo>
                    <a:lnTo>
                      <a:pt x="112012" y="863575"/>
                    </a:lnTo>
                    <a:lnTo>
                      <a:pt x="56909" y="808473"/>
                    </a:lnTo>
                    <a:lnTo>
                      <a:pt x="94849" y="710010"/>
                    </a:lnTo>
                    <a:close/>
                    <a:moveTo>
                      <a:pt x="43359" y="889772"/>
                    </a:moveTo>
                    <a:cubicBezTo>
                      <a:pt x="37036" y="892482"/>
                      <a:pt x="29809" y="887062"/>
                      <a:pt x="29809" y="879835"/>
                    </a:cubicBezTo>
                    <a:cubicBezTo>
                      <a:pt x="29809" y="878932"/>
                      <a:pt x="29809" y="877125"/>
                      <a:pt x="30713" y="876222"/>
                    </a:cubicBezTo>
                    <a:lnTo>
                      <a:pt x="45166" y="837379"/>
                    </a:lnTo>
                    <a:lnTo>
                      <a:pt x="82202" y="874415"/>
                    </a:lnTo>
                    <a:lnTo>
                      <a:pt x="43359" y="889772"/>
                    </a:lnTo>
                    <a:close/>
                    <a:moveTo>
                      <a:pt x="458887" y="890675"/>
                    </a:moveTo>
                    <a:cubicBezTo>
                      <a:pt x="437207" y="890675"/>
                      <a:pt x="417335" y="878932"/>
                      <a:pt x="406495" y="860865"/>
                    </a:cubicBezTo>
                    <a:lnTo>
                      <a:pt x="511280" y="860865"/>
                    </a:lnTo>
                    <a:cubicBezTo>
                      <a:pt x="500440" y="878932"/>
                      <a:pt x="481470" y="890675"/>
                      <a:pt x="458887" y="890675"/>
                    </a:cubicBezTo>
                    <a:lnTo>
                      <a:pt x="458887" y="890675"/>
                    </a:lnTo>
                    <a:close/>
                    <a:moveTo>
                      <a:pt x="533863" y="831056"/>
                    </a:moveTo>
                    <a:lnTo>
                      <a:pt x="385718" y="831056"/>
                    </a:lnTo>
                    <a:cubicBezTo>
                      <a:pt x="377588" y="831056"/>
                      <a:pt x="371265" y="824732"/>
                      <a:pt x="371265" y="816603"/>
                    </a:cubicBezTo>
                    <a:cubicBezTo>
                      <a:pt x="371265" y="808473"/>
                      <a:pt x="377588" y="802149"/>
                      <a:pt x="385718" y="802149"/>
                    </a:cubicBezTo>
                    <a:lnTo>
                      <a:pt x="533863" y="802149"/>
                    </a:lnTo>
                    <a:cubicBezTo>
                      <a:pt x="541993" y="802149"/>
                      <a:pt x="548316" y="808473"/>
                      <a:pt x="548316" y="816603"/>
                    </a:cubicBezTo>
                    <a:cubicBezTo>
                      <a:pt x="548316" y="824732"/>
                      <a:pt x="541993" y="831056"/>
                      <a:pt x="533863" y="831056"/>
                    </a:cubicBezTo>
                    <a:close/>
                    <a:moveTo>
                      <a:pt x="888868" y="668458"/>
                    </a:moveTo>
                    <a:lnTo>
                      <a:pt x="888868" y="668458"/>
                    </a:lnTo>
                    <a:cubicBezTo>
                      <a:pt x="864479" y="668458"/>
                      <a:pt x="843702" y="682911"/>
                      <a:pt x="834669" y="704591"/>
                    </a:cubicBezTo>
                    <a:cubicBezTo>
                      <a:pt x="825636" y="726271"/>
                      <a:pt x="830152" y="751564"/>
                      <a:pt x="847315" y="767823"/>
                    </a:cubicBezTo>
                    <a:lnTo>
                      <a:pt x="848219" y="768726"/>
                    </a:lnTo>
                    <a:lnTo>
                      <a:pt x="827442" y="789503"/>
                    </a:lnTo>
                    <a:lnTo>
                      <a:pt x="826539" y="788600"/>
                    </a:lnTo>
                    <a:cubicBezTo>
                      <a:pt x="809376" y="771437"/>
                      <a:pt x="784986" y="766920"/>
                      <a:pt x="762403" y="775953"/>
                    </a:cubicBezTo>
                    <a:cubicBezTo>
                      <a:pt x="740724" y="784987"/>
                      <a:pt x="726270" y="805763"/>
                      <a:pt x="726270" y="829249"/>
                    </a:cubicBezTo>
                    <a:lnTo>
                      <a:pt x="726270" y="830153"/>
                    </a:lnTo>
                    <a:lnTo>
                      <a:pt x="696461" y="830153"/>
                    </a:lnTo>
                    <a:lnTo>
                      <a:pt x="696461" y="831056"/>
                    </a:lnTo>
                    <a:cubicBezTo>
                      <a:pt x="696461" y="807570"/>
                      <a:pt x="682008" y="786793"/>
                      <a:pt x="660328" y="776856"/>
                    </a:cubicBezTo>
                    <a:cubicBezTo>
                      <a:pt x="638648" y="767823"/>
                      <a:pt x="613355" y="772340"/>
                      <a:pt x="597095" y="789503"/>
                    </a:cubicBezTo>
                    <a:lnTo>
                      <a:pt x="596192" y="790406"/>
                    </a:lnTo>
                    <a:lnTo>
                      <a:pt x="576319" y="770533"/>
                    </a:lnTo>
                    <a:cubicBezTo>
                      <a:pt x="577222" y="766920"/>
                      <a:pt x="578126" y="762404"/>
                      <a:pt x="578126" y="757887"/>
                    </a:cubicBezTo>
                    <a:cubicBezTo>
                      <a:pt x="578126" y="747047"/>
                      <a:pt x="574512" y="738014"/>
                      <a:pt x="568189" y="729884"/>
                    </a:cubicBezTo>
                    <a:cubicBezTo>
                      <a:pt x="577222" y="704591"/>
                      <a:pt x="591676" y="684718"/>
                      <a:pt x="608838" y="666651"/>
                    </a:cubicBezTo>
                    <a:cubicBezTo>
                      <a:pt x="615162" y="718141"/>
                      <a:pt x="658521" y="757887"/>
                      <a:pt x="711817" y="757887"/>
                    </a:cubicBezTo>
                    <a:cubicBezTo>
                      <a:pt x="768726" y="757887"/>
                      <a:pt x="815699" y="710914"/>
                      <a:pt x="815699" y="654005"/>
                    </a:cubicBezTo>
                    <a:cubicBezTo>
                      <a:pt x="815699" y="597095"/>
                      <a:pt x="768726" y="550123"/>
                      <a:pt x="711817" y="550123"/>
                    </a:cubicBezTo>
                    <a:cubicBezTo>
                      <a:pt x="710010" y="550123"/>
                      <a:pt x="709107" y="550123"/>
                      <a:pt x="707301" y="550123"/>
                    </a:cubicBezTo>
                    <a:cubicBezTo>
                      <a:pt x="717237" y="529346"/>
                      <a:pt x="724464" y="504957"/>
                      <a:pt x="726270" y="476051"/>
                    </a:cubicBezTo>
                    <a:lnTo>
                      <a:pt x="727174" y="476051"/>
                    </a:lnTo>
                    <a:lnTo>
                      <a:pt x="727174" y="476954"/>
                    </a:lnTo>
                    <a:cubicBezTo>
                      <a:pt x="727174" y="500440"/>
                      <a:pt x="741627" y="521217"/>
                      <a:pt x="763307" y="531153"/>
                    </a:cubicBezTo>
                    <a:cubicBezTo>
                      <a:pt x="784986" y="540186"/>
                      <a:pt x="810279" y="535670"/>
                      <a:pt x="826539" y="518507"/>
                    </a:cubicBezTo>
                    <a:lnTo>
                      <a:pt x="827442" y="517603"/>
                    </a:lnTo>
                    <a:lnTo>
                      <a:pt x="848219" y="538379"/>
                    </a:lnTo>
                    <a:lnTo>
                      <a:pt x="847315" y="539283"/>
                    </a:lnTo>
                    <a:cubicBezTo>
                      <a:pt x="831056" y="555543"/>
                      <a:pt x="825636" y="580836"/>
                      <a:pt x="834669" y="603419"/>
                    </a:cubicBezTo>
                    <a:cubicBezTo>
                      <a:pt x="843702" y="625099"/>
                      <a:pt x="864479" y="639552"/>
                      <a:pt x="887965" y="639552"/>
                    </a:cubicBezTo>
                    <a:lnTo>
                      <a:pt x="888868" y="639552"/>
                    </a:lnTo>
                    <a:lnTo>
                      <a:pt x="888868" y="668458"/>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grpSp>
        <p:nvGrpSpPr>
          <p:cNvPr id="3" name="Graphic 3">
            <a:extLst>
              <a:ext uri="{FF2B5EF4-FFF2-40B4-BE49-F238E27FC236}">
                <a16:creationId xmlns:a16="http://schemas.microsoft.com/office/drawing/2014/main" id="{28B3F01E-D3D9-05D0-2332-F6A3B30B812D}"/>
              </a:ext>
            </a:extLst>
          </p:cNvPr>
          <p:cNvGrpSpPr/>
          <p:nvPr/>
        </p:nvGrpSpPr>
        <p:grpSpPr>
          <a:xfrm>
            <a:off x="1083684" y="8637713"/>
            <a:ext cx="898824" cy="919301"/>
            <a:chOff x="6488295" y="5309031"/>
            <a:chExt cx="1083393" cy="1108075"/>
          </a:xfrm>
          <a:solidFill>
            <a:srgbClr val="F79037"/>
          </a:solidFill>
        </p:grpSpPr>
        <p:sp>
          <p:nvSpPr>
            <p:cNvPr id="5" name="Freeform 4">
              <a:extLst>
                <a:ext uri="{FF2B5EF4-FFF2-40B4-BE49-F238E27FC236}">
                  <a16:creationId xmlns:a16="http://schemas.microsoft.com/office/drawing/2014/main" id="{38DDB236-F724-8382-D2E9-6A56A3175C34}"/>
                </a:ext>
              </a:extLst>
            </p:cNvPr>
            <p:cNvSpPr/>
            <p:nvPr/>
          </p:nvSpPr>
          <p:spPr>
            <a:xfrm>
              <a:off x="7127359" y="5377600"/>
              <a:ext cx="397701" cy="323645"/>
            </a:xfrm>
            <a:custGeom>
              <a:avLst/>
              <a:gdLst>
                <a:gd name="connsiteX0" fmla="*/ 8229 w 397701"/>
                <a:gd name="connsiteY0" fmla="*/ 0 h 323645"/>
                <a:gd name="connsiteX1" fmla="*/ 0 w 397701"/>
                <a:gd name="connsiteY1" fmla="*/ 8228 h 323645"/>
                <a:gd name="connsiteX2" fmla="*/ 0 w 397701"/>
                <a:gd name="connsiteY2" fmla="*/ 271533 h 323645"/>
                <a:gd name="connsiteX3" fmla="*/ 8229 w 397701"/>
                <a:gd name="connsiteY3" fmla="*/ 279761 h 323645"/>
                <a:gd name="connsiteX4" fmla="*/ 60341 w 397701"/>
                <a:gd name="connsiteY4" fmla="*/ 279761 h 323645"/>
                <a:gd name="connsiteX5" fmla="*/ 82283 w 397701"/>
                <a:gd name="connsiteY5" fmla="*/ 298961 h 323645"/>
                <a:gd name="connsiteX6" fmla="*/ 87769 w 397701"/>
                <a:gd name="connsiteY6" fmla="*/ 323646 h 323645"/>
                <a:gd name="connsiteX7" fmla="*/ 139881 w 397701"/>
                <a:gd name="connsiteY7" fmla="*/ 285247 h 323645"/>
                <a:gd name="connsiteX8" fmla="*/ 153595 w 397701"/>
                <a:gd name="connsiteY8" fmla="*/ 279761 h 323645"/>
                <a:gd name="connsiteX9" fmla="*/ 389473 w 397701"/>
                <a:gd name="connsiteY9" fmla="*/ 279761 h 323645"/>
                <a:gd name="connsiteX10" fmla="*/ 397701 w 397701"/>
                <a:gd name="connsiteY10" fmla="*/ 271533 h 323645"/>
                <a:gd name="connsiteX11" fmla="*/ 397701 w 397701"/>
                <a:gd name="connsiteY11" fmla="*/ 8228 h 323645"/>
                <a:gd name="connsiteX12" fmla="*/ 389473 w 397701"/>
                <a:gd name="connsiteY12" fmla="*/ 0 h 323645"/>
                <a:gd name="connsiteX13" fmla="*/ 8229 w 397701"/>
                <a:gd name="connsiteY13" fmla="*/ 0 h 323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97701" h="323645">
                  <a:moveTo>
                    <a:pt x="8229" y="0"/>
                  </a:moveTo>
                  <a:cubicBezTo>
                    <a:pt x="2743" y="0"/>
                    <a:pt x="0" y="2743"/>
                    <a:pt x="0" y="8228"/>
                  </a:cubicBezTo>
                  <a:lnTo>
                    <a:pt x="0" y="271533"/>
                  </a:lnTo>
                  <a:cubicBezTo>
                    <a:pt x="0" y="277019"/>
                    <a:pt x="2743" y="279761"/>
                    <a:pt x="8229" y="279761"/>
                  </a:cubicBezTo>
                  <a:lnTo>
                    <a:pt x="60341" y="279761"/>
                  </a:lnTo>
                  <a:cubicBezTo>
                    <a:pt x="71312" y="279761"/>
                    <a:pt x="79541" y="287990"/>
                    <a:pt x="82283" y="298961"/>
                  </a:cubicBezTo>
                  <a:lnTo>
                    <a:pt x="87769" y="323646"/>
                  </a:lnTo>
                  <a:lnTo>
                    <a:pt x="139881" y="285247"/>
                  </a:lnTo>
                  <a:cubicBezTo>
                    <a:pt x="142624" y="282504"/>
                    <a:pt x="148110" y="279761"/>
                    <a:pt x="153595" y="279761"/>
                  </a:cubicBezTo>
                  <a:lnTo>
                    <a:pt x="389473" y="279761"/>
                  </a:lnTo>
                  <a:cubicBezTo>
                    <a:pt x="394959" y="279761"/>
                    <a:pt x="397701" y="277019"/>
                    <a:pt x="397701" y="271533"/>
                  </a:cubicBezTo>
                  <a:lnTo>
                    <a:pt x="397701" y="8228"/>
                  </a:lnTo>
                  <a:cubicBezTo>
                    <a:pt x="397701" y="2743"/>
                    <a:pt x="394959" y="0"/>
                    <a:pt x="389473" y="0"/>
                  </a:cubicBezTo>
                  <a:lnTo>
                    <a:pt x="8229" y="0"/>
                  </a:lnTo>
                  <a:close/>
                </a:path>
              </a:pathLst>
            </a:custGeom>
            <a:solidFill>
              <a:srgbClr val="DD1470"/>
            </a:solidFill>
            <a:ln w="27426" cap="flat">
              <a:noFill/>
              <a:prstDash val="solid"/>
              <a:miter/>
            </a:ln>
          </p:spPr>
          <p:txBody>
            <a:bodyPr rtlCol="0" anchor="ctr"/>
            <a:lstStyle/>
            <a:p>
              <a:endParaRPr lang="en-US"/>
            </a:p>
          </p:txBody>
        </p:sp>
        <p:grpSp>
          <p:nvGrpSpPr>
            <p:cNvPr id="6" name="Graphic 3">
              <a:extLst>
                <a:ext uri="{FF2B5EF4-FFF2-40B4-BE49-F238E27FC236}">
                  <a16:creationId xmlns:a16="http://schemas.microsoft.com/office/drawing/2014/main" id="{F2E86BBB-86DE-6861-5D6A-19911462A22C}"/>
                </a:ext>
              </a:extLst>
            </p:cNvPr>
            <p:cNvGrpSpPr/>
            <p:nvPr/>
          </p:nvGrpSpPr>
          <p:grpSpPr>
            <a:xfrm>
              <a:off x="6488295" y="5309031"/>
              <a:ext cx="1083393" cy="1108075"/>
              <a:chOff x="6488295" y="5309031"/>
              <a:chExt cx="1083393" cy="1108075"/>
            </a:xfrm>
            <a:grpFill/>
          </p:grpSpPr>
          <p:sp>
            <p:nvSpPr>
              <p:cNvPr id="8" name="Freeform 7">
                <a:extLst>
                  <a:ext uri="{FF2B5EF4-FFF2-40B4-BE49-F238E27FC236}">
                    <a16:creationId xmlns:a16="http://schemas.microsoft.com/office/drawing/2014/main" id="{1CCD3153-7BCE-9B84-3D03-31B0B6A99316}"/>
                  </a:ext>
                </a:extLst>
              </p:cNvPr>
              <p:cNvSpPr/>
              <p:nvPr/>
            </p:nvSpPr>
            <p:spPr>
              <a:xfrm>
                <a:off x="6488295" y="5309031"/>
                <a:ext cx="647293" cy="1108075"/>
              </a:xfrm>
              <a:custGeom>
                <a:avLst/>
                <a:gdLst>
                  <a:gd name="connsiteX0" fmla="*/ 619866 w 647293"/>
                  <a:gd name="connsiteY0" fmla="*/ 573237 h 1108075"/>
                  <a:gd name="connsiteX1" fmla="*/ 551296 w 647293"/>
                  <a:gd name="connsiteY1" fmla="*/ 573237 h 1108075"/>
                  <a:gd name="connsiteX2" fmla="*/ 551296 w 647293"/>
                  <a:gd name="connsiteY2" fmla="*/ 425128 h 1108075"/>
                  <a:gd name="connsiteX3" fmla="*/ 438843 w 647293"/>
                  <a:gd name="connsiteY3" fmla="*/ 312675 h 1108075"/>
                  <a:gd name="connsiteX4" fmla="*/ 436100 w 647293"/>
                  <a:gd name="connsiteY4" fmla="*/ 312675 h 1108075"/>
                  <a:gd name="connsiteX5" fmla="*/ 499184 w 647293"/>
                  <a:gd name="connsiteY5" fmla="*/ 178280 h 1108075"/>
                  <a:gd name="connsiteX6" fmla="*/ 320904 w 647293"/>
                  <a:gd name="connsiteY6" fmla="*/ 0 h 1108075"/>
                  <a:gd name="connsiteX7" fmla="*/ 142624 w 647293"/>
                  <a:gd name="connsiteY7" fmla="*/ 178280 h 1108075"/>
                  <a:gd name="connsiteX8" fmla="*/ 205708 w 647293"/>
                  <a:gd name="connsiteY8" fmla="*/ 312675 h 1108075"/>
                  <a:gd name="connsiteX9" fmla="*/ 202965 w 647293"/>
                  <a:gd name="connsiteY9" fmla="*/ 312675 h 1108075"/>
                  <a:gd name="connsiteX10" fmla="*/ 90511 w 647293"/>
                  <a:gd name="connsiteY10" fmla="*/ 425128 h 1108075"/>
                  <a:gd name="connsiteX11" fmla="*/ 90511 w 647293"/>
                  <a:gd name="connsiteY11" fmla="*/ 573237 h 1108075"/>
                  <a:gd name="connsiteX12" fmla="*/ 21942 w 647293"/>
                  <a:gd name="connsiteY12" fmla="*/ 573237 h 1108075"/>
                  <a:gd name="connsiteX13" fmla="*/ 0 w 647293"/>
                  <a:gd name="connsiteY13" fmla="*/ 595179 h 1108075"/>
                  <a:gd name="connsiteX14" fmla="*/ 0 w 647293"/>
                  <a:gd name="connsiteY14" fmla="*/ 737803 h 1108075"/>
                  <a:gd name="connsiteX15" fmla="*/ 21942 w 647293"/>
                  <a:gd name="connsiteY15" fmla="*/ 759745 h 1108075"/>
                  <a:gd name="connsiteX16" fmla="*/ 57598 w 647293"/>
                  <a:gd name="connsiteY16" fmla="*/ 759745 h 1108075"/>
                  <a:gd name="connsiteX17" fmla="*/ 57598 w 647293"/>
                  <a:gd name="connsiteY17" fmla="*/ 1086134 h 1108075"/>
                  <a:gd name="connsiteX18" fmla="*/ 79540 w 647293"/>
                  <a:gd name="connsiteY18" fmla="*/ 1108076 h 1108075"/>
                  <a:gd name="connsiteX19" fmla="*/ 567753 w 647293"/>
                  <a:gd name="connsiteY19" fmla="*/ 1108076 h 1108075"/>
                  <a:gd name="connsiteX20" fmla="*/ 589695 w 647293"/>
                  <a:gd name="connsiteY20" fmla="*/ 1086134 h 1108075"/>
                  <a:gd name="connsiteX21" fmla="*/ 589695 w 647293"/>
                  <a:gd name="connsiteY21" fmla="*/ 759745 h 1108075"/>
                  <a:gd name="connsiteX22" fmla="*/ 625351 w 647293"/>
                  <a:gd name="connsiteY22" fmla="*/ 759745 h 1108075"/>
                  <a:gd name="connsiteX23" fmla="*/ 647293 w 647293"/>
                  <a:gd name="connsiteY23" fmla="*/ 737803 h 1108075"/>
                  <a:gd name="connsiteX24" fmla="*/ 647293 w 647293"/>
                  <a:gd name="connsiteY24" fmla="*/ 595179 h 1108075"/>
                  <a:gd name="connsiteX25" fmla="*/ 619866 w 647293"/>
                  <a:gd name="connsiteY25" fmla="*/ 573237 h 1108075"/>
                  <a:gd name="connsiteX26" fmla="*/ 619866 w 647293"/>
                  <a:gd name="connsiteY26" fmla="*/ 573237 h 1108075"/>
                  <a:gd name="connsiteX27" fmla="*/ 183766 w 647293"/>
                  <a:gd name="connsiteY27" fmla="*/ 178280 h 1108075"/>
                  <a:gd name="connsiteX28" fmla="*/ 318161 w 647293"/>
                  <a:gd name="connsiteY28" fmla="*/ 43884 h 1108075"/>
                  <a:gd name="connsiteX29" fmla="*/ 452557 w 647293"/>
                  <a:gd name="connsiteY29" fmla="*/ 178280 h 1108075"/>
                  <a:gd name="connsiteX30" fmla="*/ 318161 w 647293"/>
                  <a:gd name="connsiteY30" fmla="*/ 312675 h 1108075"/>
                  <a:gd name="connsiteX31" fmla="*/ 183766 w 647293"/>
                  <a:gd name="connsiteY31" fmla="*/ 178280 h 1108075"/>
                  <a:gd name="connsiteX32" fmla="*/ 183766 w 647293"/>
                  <a:gd name="connsiteY32" fmla="*/ 178280 h 1108075"/>
                  <a:gd name="connsiteX33" fmla="*/ 131653 w 647293"/>
                  <a:gd name="connsiteY33" fmla="*/ 425128 h 1108075"/>
                  <a:gd name="connsiteX34" fmla="*/ 200222 w 647293"/>
                  <a:gd name="connsiteY34" fmla="*/ 356559 h 1108075"/>
                  <a:gd name="connsiteX35" fmla="*/ 438843 w 647293"/>
                  <a:gd name="connsiteY35" fmla="*/ 356559 h 1108075"/>
                  <a:gd name="connsiteX36" fmla="*/ 507412 w 647293"/>
                  <a:gd name="connsiteY36" fmla="*/ 425128 h 1108075"/>
                  <a:gd name="connsiteX37" fmla="*/ 507412 w 647293"/>
                  <a:gd name="connsiteY37" fmla="*/ 573237 h 1108075"/>
                  <a:gd name="connsiteX38" fmla="*/ 131653 w 647293"/>
                  <a:gd name="connsiteY38" fmla="*/ 573237 h 1108075"/>
                  <a:gd name="connsiteX39" fmla="*/ 131653 w 647293"/>
                  <a:gd name="connsiteY39" fmla="*/ 425128 h 1108075"/>
                  <a:gd name="connsiteX40" fmla="*/ 597923 w 647293"/>
                  <a:gd name="connsiteY40" fmla="*/ 715861 h 1108075"/>
                  <a:gd name="connsiteX41" fmla="*/ 425129 w 647293"/>
                  <a:gd name="connsiteY41" fmla="*/ 715861 h 1108075"/>
                  <a:gd name="connsiteX42" fmla="*/ 403187 w 647293"/>
                  <a:gd name="connsiteY42" fmla="*/ 737803 h 1108075"/>
                  <a:gd name="connsiteX43" fmla="*/ 425129 w 647293"/>
                  <a:gd name="connsiteY43" fmla="*/ 759745 h 1108075"/>
                  <a:gd name="connsiteX44" fmla="*/ 540326 w 647293"/>
                  <a:gd name="connsiteY44" fmla="*/ 759745 h 1108075"/>
                  <a:gd name="connsiteX45" fmla="*/ 540326 w 647293"/>
                  <a:gd name="connsiteY45" fmla="*/ 1064191 h 1108075"/>
                  <a:gd name="connsiteX46" fmla="*/ 95997 w 647293"/>
                  <a:gd name="connsiteY46" fmla="*/ 1064191 h 1108075"/>
                  <a:gd name="connsiteX47" fmla="*/ 95997 w 647293"/>
                  <a:gd name="connsiteY47" fmla="*/ 759745 h 1108075"/>
                  <a:gd name="connsiteX48" fmla="*/ 230392 w 647293"/>
                  <a:gd name="connsiteY48" fmla="*/ 759745 h 1108075"/>
                  <a:gd name="connsiteX49" fmla="*/ 252335 w 647293"/>
                  <a:gd name="connsiteY49" fmla="*/ 737803 h 1108075"/>
                  <a:gd name="connsiteX50" fmla="*/ 230392 w 647293"/>
                  <a:gd name="connsiteY50" fmla="*/ 715861 h 1108075"/>
                  <a:gd name="connsiteX51" fmla="*/ 41142 w 647293"/>
                  <a:gd name="connsiteY51" fmla="*/ 715861 h 1108075"/>
                  <a:gd name="connsiteX52" fmla="*/ 41142 w 647293"/>
                  <a:gd name="connsiteY52" fmla="*/ 617122 h 1108075"/>
                  <a:gd name="connsiteX53" fmla="*/ 597923 w 647293"/>
                  <a:gd name="connsiteY53" fmla="*/ 617122 h 1108075"/>
                  <a:gd name="connsiteX54" fmla="*/ 597923 w 647293"/>
                  <a:gd name="connsiteY54" fmla="*/ 715861 h 1108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647293" h="1108075">
                    <a:moveTo>
                      <a:pt x="619866" y="573237"/>
                    </a:moveTo>
                    <a:lnTo>
                      <a:pt x="551296" y="573237"/>
                    </a:lnTo>
                    <a:lnTo>
                      <a:pt x="551296" y="425128"/>
                    </a:lnTo>
                    <a:cubicBezTo>
                      <a:pt x="551296" y="364787"/>
                      <a:pt x="501926" y="312675"/>
                      <a:pt x="438843" y="312675"/>
                    </a:cubicBezTo>
                    <a:lnTo>
                      <a:pt x="436100" y="312675"/>
                    </a:lnTo>
                    <a:cubicBezTo>
                      <a:pt x="474498" y="279761"/>
                      <a:pt x="499184" y="230392"/>
                      <a:pt x="499184" y="178280"/>
                    </a:cubicBezTo>
                    <a:cubicBezTo>
                      <a:pt x="499184" y="79540"/>
                      <a:pt x="419643" y="0"/>
                      <a:pt x="320904" y="0"/>
                    </a:cubicBezTo>
                    <a:cubicBezTo>
                      <a:pt x="222164" y="0"/>
                      <a:pt x="142624" y="79540"/>
                      <a:pt x="142624" y="178280"/>
                    </a:cubicBezTo>
                    <a:cubicBezTo>
                      <a:pt x="142624" y="233135"/>
                      <a:pt x="167309" y="279761"/>
                      <a:pt x="205708" y="312675"/>
                    </a:cubicBezTo>
                    <a:lnTo>
                      <a:pt x="202965" y="312675"/>
                    </a:lnTo>
                    <a:cubicBezTo>
                      <a:pt x="142624" y="312675"/>
                      <a:pt x="90511" y="362044"/>
                      <a:pt x="90511" y="425128"/>
                    </a:cubicBezTo>
                    <a:lnTo>
                      <a:pt x="90511" y="573237"/>
                    </a:lnTo>
                    <a:lnTo>
                      <a:pt x="21942" y="573237"/>
                    </a:lnTo>
                    <a:cubicBezTo>
                      <a:pt x="10971" y="573237"/>
                      <a:pt x="0" y="584208"/>
                      <a:pt x="0" y="595179"/>
                    </a:cubicBezTo>
                    <a:lnTo>
                      <a:pt x="0" y="737803"/>
                    </a:lnTo>
                    <a:cubicBezTo>
                      <a:pt x="0" y="748774"/>
                      <a:pt x="10971" y="759745"/>
                      <a:pt x="21942" y="759745"/>
                    </a:cubicBezTo>
                    <a:lnTo>
                      <a:pt x="57598" y="759745"/>
                    </a:lnTo>
                    <a:lnTo>
                      <a:pt x="57598" y="1086134"/>
                    </a:lnTo>
                    <a:cubicBezTo>
                      <a:pt x="57598" y="1097105"/>
                      <a:pt x="68569" y="1108076"/>
                      <a:pt x="79540" y="1108076"/>
                    </a:cubicBezTo>
                    <a:lnTo>
                      <a:pt x="567753" y="1108076"/>
                    </a:lnTo>
                    <a:cubicBezTo>
                      <a:pt x="578724" y="1108076"/>
                      <a:pt x="589695" y="1097105"/>
                      <a:pt x="589695" y="1086134"/>
                    </a:cubicBezTo>
                    <a:lnTo>
                      <a:pt x="589695" y="759745"/>
                    </a:lnTo>
                    <a:lnTo>
                      <a:pt x="625351" y="759745"/>
                    </a:lnTo>
                    <a:cubicBezTo>
                      <a:pt x="636322" y="759745"/>
                      <a:pt x="647293" y="748774"/>
                      <a:pt x="647293" y="737803"/>
                    </a:cubicBezTo>
                    <a:lnTo>
                      <a:pt x="647293" y="595179"/>
                    </a:lnTo>
                    <a:cubicBezTo>
                      <a:pt x="641807" y="584208"/>
                      <a:pt x="630837" y="573237"/>
                      <a:pt x="619866" y="573237"/>
                    </a:cubicBezTo>
                    <a:lnTo>
                      <a:pt x="619866" y="573237"/>
                    </a:lnTo>
                    <a:close/>
                    <a:moveTo>
                      <a:pt x="183766" y="178280"/>
                    </a:moveTo>
                    <a:cubicBezTo>
                      <a:pt x="183766" y="104225"/>
                      <a:pt x="244106" y="43884"/>
                      <a:pt x="318161" y="43884"/>
                    </a:cubicBezTo>
                    <a:cubicBezTo>
                      <a:pt x="392215" y="43884"/>
                      <a:pt x="452557" y="104225"/>
                      <a:pt x="452557" y="178280"/>
                    </a:cubicBezTo>
                    <a:cubicBezTo>
                      <a:pt x="452557" y="252334"/>
                      <a:pt x="392215" y="312675"/>
                      <a:pt x="318161" y="312675"/>
                    </a:cubicBezTo>
                    <a:cubicBezTo>
                      <a:pt x="244106" y="312675"/>
                      <a:pt x="183766" y="252334"/>
                      <a:pt x="183766" y="178280"/>
                    </a:cubicBezTo>
                    <a:lnTo>
                      <a:pt x="183766" y="178280"/>
                    </a:lnTo>
                    <a:close/>
                    <a:moveTo>
                      <a:pt x="131653" y="425128"/>
                    </a:moveTo>
                    <a:cubicBezTo>
                      <a:pt x="131653" y="386730"/>
                      <a:pt x="161823" y="356559"/>
                      <a:pt x="200222" y="356559"/>
                    </a:cubicBezTo>
                    <a:lnTo>
                      <a:pt x="438843" y="356559"/>
                    </a:lnTo>
                    <a:cubicBezTo>
                      <a:pt x="477241" y="356559"/>
                      <a:pt x="507412" y="386730"/>
                      <a:pt x="507412" y="425128"/>
                    </a:cubicBezTo>
                    <a:lnTo>
                      <a:pt x="507412" y="573237"/>
                    </a:lnTo>
                    <a:lnTo>
                      <a:pt x="131653" y="573237"/>
                    </a:lnTo>
                    <a:lnTo>
                      <a:pt x="131653" y="425128"/>
                    </a:lnTo>
                    <a:close/>
                    <a:moveTo>
                      <a:pt x="597923" y="715861"/>
                    </a:moveTo>
                    <a:lnTo>
                      <a:pt x="425129" y="715861"/>
                    </a:lnTo>
                    <a:cubicBezTo>
                      <a:pt x="414158" y="715861"/>
                      <a:pt x="403187" y="726832"/>
                      <a:pt x="403187" y="737803"/>
                    </a:cubicBezTo>
                    <a:cubicBezTo>
                      <a:pt x="403187" y="748774"/>
                      <a:pt x="414158" y="759745"/>
                      <a:pt x="425129" y="759745"/>
                    </a:cubicBezTo>
                    <a:lnTo>
                      <a:pt x="540326" y="759745"/>
                    </a:lnTo>
                    <a:lnTo>
                      <a:pt x="540326" y="1064191"/>
                    </a:lnTo>
                    <a:lnTo>
                      <a:pt x="95997" y="1064191"/>
                    </a:lnTo>
                    <a:lnTo>
                      <a:pt x="95997" y="759745"/>
                    </a:lnTo>
                    <a:lnTo>
                      <a:pt x="230392" y="759745"/>
                    </a:lnTo>
                    <a:cubicBezTo>
                      <a:pt x="241363" y="759745"/>
                      <a:pt x="252335" y="748774"/>
                      <a:pt x="252335" y="737803"/>
                    </a:cubicBezTo>
                    <a:cubicBezTo>
                      <a:pt x="252335" y="726832"/>
                      <a:pt x="241363" y="715861"/>
                      <a:pt x="230392" y="715861"/>
                    </a:cubicBezTo>
                    <a:lnTo>
                      <a:pt x="41142" y="715861"/>
                    </a:lnTo>
                    <a:lnTo>
                      <a:pt x="41142" y="617122"/>
                    </a:lnTo>
                    <a:lnTo>
                      <a:pt x="597923" y="617122"/>
                    </a:lnTo>
                    <a:lnTo>
                      <a:pt x="597923" y="715861"/>
                    </a:lnTo>
                    <a:close/>
                  </a:path>
                </a:pathLst>
              </a:custGeom>
              <a:grpFill/>
              <a:ln w="27426"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F70FDE9E-8E14-D1B9-BC24-82DE9123AC88}"/>
                  </a:ext>
                </a:extLst>
              </p:cNvPr>
              <p:cNvSpPr/>
              <p:nvPr/>
            </p:nvSpPr>
            <p:spPr>
              <a:xfrm>
                <a:off x="6797152" y="6025833"/>
                <a:ext cx="42217" cy="42942"/>
              </a:xfrm>
              <a:custGeom>
                <a:avLst/>
                <a:gdLst>
                  <a:gd name="connsiteX0" fmla="*/ 20275 w 42217"/>
                  <a:gd name="connsiteY0" fmla="*/ 42943 h 42942"/>
                  <a:gd name="connsiteX1" fmla="*/ 1076 w 42217"/>
                  <a:gd name="connsiteY1" fmla="*/ 29229 h 42942"/>
                  <a:gd name="connsiteX2" fmla="*/ 6562 w 42217"/>
                  <a:gd name="connsiteY2" fmla="*/ 4544 h 42942"/>
                  <a:gd name="connsiteX3" fmla="*/ 31246 w 42217"/>
                  <a:gd name="connsiteY3" fmla="*/ 1801 h 42942"/>
                  <a:gd name="connsiteX4" fmla="*/ 42217 w 42217"/>
                  <a:gd name="connsiteY4" fmla="*/ 23744 h 42942"/>
                  <a:gd name="connsiteX5" fmla="*/ 20275 w 42217"/>
                  <a:gd name="connsiteY5" fmla="*/ 42943 h 42942"/>
                  <a:gd name="connsiteX6" fmla="*/ 20275 w 42217"/>
                  <a:gd name="connsiteY6" fmla="*/ 42943 h 42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217" h="42942">
                    <a:moveTo>
                      <a:pt x="20275" y="42943"/>
                    </a:moveTo>
                    <a:cubicBezTo>
                      <a:pt x="12047" y="42943"/>
                      <a:pt x="3819" y="37458"/>
                      <a:pt x="1076" y="29229"/>
                    </a:cubicBezTo>
                    <a:cubicBezTo>
                      <a:pt x="-1666" y="21001"/>
                      <a:pt x="1076" y="10030"/>
                      <a:pt x="6562" y="4544"/>
                    </a:cubicBezTo>
                    <a:cubicBezTo>
                      <a:pt x="14790" y="-941"/>
                      <a:pt x="23018" y="-941"/>
                      <a:pt x="31246" y="1801"/>
                    </a:cubicBezTo>
                    <a:cubicBezTo>
                      <a:pt x="39475" y="7287"/>
                      <a:pt x="42217" y="15515"/>
                      <a:pt x="42217" y="23744"/>
                    </a:cubicBezTo>
                    <a:cubicBezTo>
                      <a:pt x="39475" y="34715"/>
                      <a:pt x="28503" y="42943"/>
                      <a:pt x="20275" y="42943"/>
                    </a:cubicBezTo>
                    <a:lnTo>
                      <a:pt x="20275" y="42943"/>
                    </a:lnTo>
                    <a:close/>
                  </a:path>
                </a:pathLst>
              </a:custGeom>
              <a:grpFill/>
              <a:ln w="27426"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A17CE3AD-EEC1-E00F-3C65-509900849E83}"/>
                  </a:ext>
                </a:extLst>
              </p:cNvPr>
              <p:cNvSpPr/>
              <p:nvPr/>
            </p:nvSpPr>
            <p:spPr>
              <a:xfrm>
                <a:off x="7184958" y="5479081"/>
                <a:ext cx="287990" cy="43884"/>
              </a:xfrm>
              <a:custGeom>
                <a:avLst/>
                <a:gdLst>
                  <a:gd name="connsiteX0" fmla="*/ 266049 w 287990"/>
                  <a:gd name="connsiteY0" fmla="*/ 43884 h 43884"/>
                  <a:gd name="connsiteX1" fmla="*/ 21943 w 287990"/>
                  <a:gd name="connsiteY1" fmla="*/ 43884 h 43884"/>
                  <a:gd name="connsiteX2" fmla="*/ 0 w 287990"/>
                  <a:gd name="connsiteY2" fmla="*/ 21943 h 43884"/>
                  <a:gd name="connsiteX3" fmla="*/ 21943 w 287990"/>
                  <a:gd name="connsiteY3" fmla="*/ 0 h 43884"/>
                  <a:gd name="connsiteX4" fmla="*/ 266049 w 287990"/>
                  <a:gd name="connsiteY4" fmla="*/ 0 h 43884"/>
                  <a:gd name="connsiteX5" fmla="*/ 287991 w 287990"/>
                  <a:gd name="connsiteY5" fmla="*/ 21943 h 43884"/>
                  <a:gd name="connsiteX6" fmla="*/ 266049 w 287990"/>
                  <a:gd name="connsiteY6" fmla="*/ 43884 h 43884"/>
                  <a:gd name="connsiteX7" fmla="*/ 266049 w 287990"/>
                  <a:gd name="connsiteY7" fmla="*/ 43884 h 43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7990" h="43884">
                    <a:moveTo>
                      <a:pt x="266049" y="43884"/>
                    </a:moveTo>
                    <a:lnTo>
                      <a:pt x="21943" y="43884"/>
                    </a:lnTo>
                    <a:cubicBezTo>
                      <a:pt x="10971" y="43884"/>
                      <a:pt x="0" y="32913"/>
                      <a:pt x="0" y="21943"/>
                    </a:cubicBezTo>
                    <a:cubicBezTo>
                      <a:pt x="0" y="10972"/>
                      <a:pt x="10971" y="0"/>
                      <a:pt x="21943" y="0"/>
                    </a:cubicBezTo>
                    <a:lnTo>
                      <a:pt x="266049" y="0"/>
                    </a:lnTo>
                    <a:cubicBezTo>
                      <a:pt x="277020" y="0"/>
                      <a:pt x="287991" y="10972"/>
                      <a:pt x="287991" y="21943"/>
                    </a:cubicBezTo>
                    <a:cubicBezTo>
                      <a:pt x="287991" y="32913"/>
                      <a:pt x="279763" y="43884"/>
                      <a:pt x="266049" y="43884"/>
                    </a:cubicBezTo>
                    <a:lnTo>
                      <a:pt x="266049" y="43884"/>
                    </a:lnTo>
                    <a:close/>
                  </a:path>
                </a:pathLst>
              </a:custGeom>
              <a:grpFill/>
              <a:ln w="27426"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F6DD8980-4936-02C5-32E5-1B144FE28FB7}"/>
                  </a:ext>
                </a:extLst>
              </p:cNvPr>
              <p:cNvSpPr/>
              <p:nvPr/>
            </p:nvSpPr>
            <p:spPr>
              <a:xfrm>
                <a:off x="7184958" y="5569593"/>
                <a:ext cx="287990" cy="43884"/>
              </a:xfrm>
              <a:custGeom>
                <a:avLst/>
                <a:gdLst>
                  <a:gd name="connsiteX0" fmla="*/ 266049 w 287990"/>
                  <a:gd name="connsiteY0" fmla="*/ 43884 h 43884"/>
                  <a:gd name="connsiteX1" fmla="*/ 21943 w 287990"/>
                  <a:gd name="connsiteY1" fmla="*/ 43884 h 43884"/>
                  <a:gd name="connsiteX2" fmla="*/ 0 w 287990"/>
                  <a:gd name="connsiteY2" fmla="*/ 21942 h 43884"/>
                  <a:gd name="connsiteX3" fmla="*/ 21943 w 287990"/>
                  <a:gd name="connsiteY3" fmla="*/ 0 h 43884"/>
                  <a:gd name="connsiteX4" fmla="*/ 266049 w 287990"/>
                  <a:gd name="connsiteY4" fmla="*/ 0 h 43884"/>
                  <a:gd name="connsiteX5" fmla="*/ 287991 w 287990"/>
                  <a:gd name="connsiteY5" fmla="*/ 21942 h 43884"/>
                  <a:gd name="connsiteX6" fmla="*/ 266049 w 287990"/>
                  <a:gd name="connsiteY6" fmla="*/ 43884 h 43884"/>
                  <a:gd name="connsiteX7" fmla="*/ 266049 w 287990"/>
                  <a:gd name="connsiteY7" fmla="*/ 43884 h 43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7990" h="43884">
                    <a:moveTo>
                      <a:pt x="266049" y="43884"/>
                    </a:moveTo>
                    <a:lnTo>
                      <a:pt x="21943" y="43884"/>
                    </a:lnTo>
                    <a:cubicBezTo>
                      <a:pt x="10971" y="43884"/>
                      <a:pt x="0" y="32913"/>
                      <a:pt x="0" y="21942"/>
                    </a:cubicBezTo>
                    <a:cubicBezTo>
                      <a:pt x="0" y="10971"/>
                      <a:pt x="10971" y="0"/>
                      <a:pt x="21943" y="0"/>
                    </a:cubicBezTo>
                    <a:lnTo>
                      <a:pt x="266049" y="0"/>
                    </a:lnTo>
                    <a:cubicBezTo>
                      <a:pt x="277020" y="0"/>
                      <a:pt x="287991" y="10971"/>
                      <a:pt x="287991" y="21942"/>
                    </a:cubicBezTo>
                    <a:cubicBezTo>
                      <a:pt x="287991" y="35656"/>
                      <a:pt x="279763" y="43884"/>
                      <a:pt x="266049" y="43884"/>
                    </a:cubicBezTo>
                    <a:lnTo>
                      <a:pt x="266049" y="43884"/>
                    </a:lnTo>
                    <a:close/>
                  </a:path>
                </a:pathLst>
              </a:custGeom>
              <a:grpFill/>
              <a:ln w="27426"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50402E42-521F-74C4-1658-FC43DD762BE4}"/>
                  </a:ext>
                </a:extLst>
              </p:cNvPr>
              <p:cNvSpPr/>
              <p:nvPr/>
            </p:nvSpPr>
            <p:spPr>
              <a:xfrm>
                <a:off x="7088961" y="5363886"/>
                <a:ext cx="482727" cy="427871"/>
              </a:xfrm>
              <a:custGeom>
                <a:avLst/>
                <a:gdLst>
                  <a:gd name="connsiteX0" fmla="*/ 115197 w 482727"/>
                  <a:gd name="connsiteY0" fmla="*/ 427871 h 427871"/>
                  <a:gd name="connsiteX1" fmla="*/ 106968 w 482727"/>
                  <a:gd name="connsiteY1" fmla="*/ 425128 h 427871"/>
                  <a:gd name="connsiteX2" fmla="*/ 93254 w 482727"/>
                  <a:gd name="connsiteY2" fmla="*/ 408671 h 427871"/>
                  <a:gd name="connsiteX3" fmla="*/ 85026 w 482727"/>
                  <a:gd name="connsiteY3" fmla="*/ 367530 h 427871"/>
                  <a:gd name="connsiteX4" fmla="*/ 52112 w 482727"/>
                  <a:gd name="connsiteY4" fmla="*/ 367530 h 427871"/>
                  <a:gd name="connsiteX5" fmla="*/ 0 w 482727"/>
                  <a:gd name="connsiteY5" fmla="*/ 315418 h 427871"/>
                  <a:gd name="connsiteX6" fmla="*/ 0 w 482727"/>
                  <a:gd name="connsiteY6" fmla="*/ 52112 h 427871"/>
                  <a:gd name="connsiteX7" fmla="*/ 52112 w 482727"/>
                  <a:gd name="connsiteY7" fmla="*/ 0 h 427871"/>
                  <a:gd name="connsiteX8" fmla="*/ 430615 w 482727"/>
                  <a:gd name="connsiteY8" fmla="*/ 0 h 427871"/>
                  <a:gd name="connsiteX9" fmla="*/ 482727 w 482727"/>
                  <a:gd name="connsiteY9" fmla="*/ 52112 h 427871"/>
                  <a:gd name="connsiteX10" fmla="*/ 482727 w 482727"/>
                  <a:gd name="connsiteY10" fmla="*/ 315418 h 427871"/>
                  <a:gd name="connsiteX11" fmla="*/ 430615 w 482727"/>
                  <a:gd name="connsiteY11" fmla="*/ 367530 h 427871"/>
                  <a:gd name="connsiteX12" fmla="*/ 202965 w 482727"/>
                  <a:gd name="connsiteY12" fmla="*/ 367530 h 427871"/>
                  <a:gd name="connsiteX13" fmla="*/ 126167 w 482727"/>
                  <a:gd name="connsiteY13" fmla="*/ 422385 h 427871"/>
                  <a:gd name="connsiteX14" fmla="*/ 115197 w 482727"/>
                  <a:gd name="connsiteY14" fmla="*/ 427871 h 427871"/>
                  <a:gd name="connsiteX15" fmla="*/ 115197 w 482727"/>
                  <a:gd name="connsiteY15" fmla="*/ 427871 h 427871"/>
                  <a:gd name="connsiteX16" fmla="*/ 52112 w 482727"/>
                  <a:gd name="connsiteY16" fmla="*/ 43884 h 427871"/>
                  <a:gd name="connsiteX17" fmla="*/ 43884 w 482727"/>
                  <a:gd name="connsiteY17" fmla="*/ 52112 h 427871"/>
                  <a:gd name="connsiteX18" fmla="*/ 43884 w 482727"/>
                  <a:gd name="connsiteY18" fmla="*/ 315418 h 427871"/>
                  <a:gd name="connsiteX19" fmla="*/ 52112 w 482727"/>
                  <a:gd name="connsiteY19" fmla="*/ 323646 h 427871"/>
                  <a:gd name="connsiteX20" fmla="*/ 104226 w 482727"/>
                  <a:gd name="connsiteY20" fmla="*/ 323646 h 427871"/>
                  <a:gd name="connsiteX21" fmla="*/ 126167 w 482727"/>
                  <a:gd name="connsiteY21" fmla="*/ 342845 h 427871"/>
                  <a:gd name="connsiteX22" fmla="*/ 131653 w 482727"/>
                  <a:gd name="connsiteY22" fmla="*/ 367530 h 427871"/>
                  <a:gd name="connsiteX23" fmla="*/ 183766 w 482727"/>
                  <a:gd name="connsiteY23" fmla="*/ 329131 h 427871"/>
                  <a:gd name="connsiteX24" fmla="*/ 197480 w 482727"/>
                  <a:gd name="connsiteY24" fmla="*/ 323646 h 427871"/>
                  <a:gd name="connsiteX25" fmla="*/ 433358 w 482727"/>
                  <a:gd name="connsiteY25" fmla="*/ 323646 h 427871"/>
                  <a:gd name="connsiteX26" fmla="*/ 441586 w 482727"/>
                  <a:gd name="connsiteY26" fmla="*/ 315418 h 427871"/>
                  <a:gd name="connsiteX27" fmla="*/ 441586 w 482727"/>
                  <a:gd name="connsiteY27" fmla="*/ 52112 h 427871"/>
                  <a:gd name="connsiteX28" fmla="*/ 433358 w 482727"/>
                  <a:gd name="connsiteY28" fmla="*/ 43884 h 427871"/>
                  <a:gd name="connsiteX29" fmla="*/ 52112 w 482727"/>
                  <a:gd name="connsiteY29" fmla="*/ 43884 h 427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82727" h="427871">
                    <a:moveTo>
                      <a:pt x="115197" y="427871"/>
                    </a:moveTo>
                    <a:cubicBezTo>
                      <a:pt x="112454" y="427871"/>
                      <a:pt x="109711" y="427871"/>
                      <a:pt x="106968" y="425128"/>
                    </a:cubicBezTo>
                    <a:cubicBezTo>
                      <a:pt x="98740" y="422385"/>
                      <a:pt x="95997" y="416899"/>
                      <a:pt x="93254" y="408671"/>
                    </a:cubicBezTo>
                    <a:lnTo>
                      <a:pt x="85026" y="367530"/>
                    </a:lnTo>
                    <a:lnTo>
                      <a:pt x="52112" y="367530"/>
                    </a:lnTo>
                    <a:cubicBezTo>
                      <a:pt x="24685" y="367530"/>
                      <a:pt x="0" y="342845"/>
                      <a:pt x="0" y="315418"/>
                    </a:cubicBezTo>
                    <a:lnTo>
                      <a:pt x="0" y="52112"/>
                    </a:lnTo>
                    <a:cubicBezTo>
                      <a:pt x="0" y="24685"/>
                      <a:pt x="24685" y="0"/>
                      <a:pt x="52112" y="0"/>
                    </a:cubicBezTo>
                    <a:lnTo>
                      <a:pt x="430615" y="0"/>
                    </a:lnTo>
                    <a:cubicBezTo>
                      <a:pt x="458042" y="0"/>
                      <a:pt x="482727" y="24685"/>
                      <a:pt x="482727" y="52112"/>
                    </a:cubicBezTo>
                    <a:lnTo>
                      <a:pt x="482727" y="315418"/>
                    </a:lnTo>
                    <a:cubicBezTo>
                      <a:pt x="482727" y="342845"/>
                      <a:pt x="458042" y="367530"/>
                      <a:pt x="430615" y="367530"/>
                    </a:cubicBezTo>
                    <a:lnTo>
                      <a:pt x="202965" y="367530"/>
                    </a:lnTo>
                    <a:lnTo>
                      <a:pt x="126167" y="422385"/>
                    </a:lnTo>
                    <a:cubicBezTo>
                      <a:pt x="123425" y="425128"/>
                      <a:pt x="120682" y="427871"/>
                      <a:pt x="115197" y="427871"/>
                    </a:cubicBezTo>
                    <a:lnTo>
                      <a:pt x="115197" y="427871"/>
                    </a:lnTo>
                    <a:close/>
                    <a:moveTo>
                      <a:pt x="52112" y="43884"/>
                    </a:moveTo>
                    <a:cubicBezTo>
                      <a:pt x="46627" y="43884"/>
                      <a:pt x="43884" y="46626"/>
                      <a:pt x="43884" y="52112"/>
                    </a:cubicBezTo>
                    <a:lnTo>
                      <a:pt x="43884" y="315418"/>
                    </a:lnTo>
                    <a:cubicBezTo>
                      <a:pt x="43884" y="320903"/>
                      <a:pt x="46627" y="323646"/>
                      <a:pt x="52112" y="323646"/>
                    </a:cubicBezTo>
                    <a:lnTo>
                      <a:pt x="104226" y="323646"/>
                    </a:lnTo>
                    <a:cubicBezTo>
                      <a:pt x="115197" y="323646"/>
                      <a:pt x="123425" y="331874"/>
                      <a:pt x="126167" y="342845"/>
                    </a:cubicBezTo>
                    <a:lnTo>
                      <a:pt x="131653" y="367530"/>
                    </a:lnTo>
                    <a:lnTo>
                      <a:pt x="183766" y="329131"/>
                    </a:lnTo>
                    <a:cubicBezTo>
                      <a:pt x="186509" y="326389"/>
                      <a:pt x="191994" y="323646"/>
                      <a:pt x="197480" y="323646"/>
                    </a:cubicBezTo>
                    <a:lnTo>
                      <a:pt x="433358" y="323646"/>
                    </a:lnTo>
                    <a:cubicBezTo>
                      <a:pt x="438843" y="323646"/>
                      <a:pt x="441586" y="320903"/>
                      <a:pt x="441586" y="315418"/>
                    </a:cubicBezTo>
                    <a:lnTo>
                      <a:pt x="441586" y="52112"/>
                    </a:lnTo>
                    <a:cubicBezTo>
                      <a:pt x="441586" y="46626"/>
                      <a:pt x="438843" y="43884"/>
                      <a:pt x="433358" y="43884"/>
                    </a:cubicBezTo>
                    <a:lnTo>
                      <a:pt x="52112" y="43884"/>
                    </a:lnTo>
                    <a:close/>
                  </a:path>
                </a:pathLst>
              </a:custGeom>
              <a:grpFill/>
              <a:ln w="27426" cap="flat">
                <a:noFill/>
                <a:prstDash val="solid"/>
                <a:miter/>
              </a:ln>
            </p:spPr>
            <p:txBody>
              <a:bodyPr rtlCol="0" anchor="ctr"/>
              <a:lstStyle/>
              <a:p>
                <a:endParaRPr lang="en-US"/>
              </a:p>
            </p:txBody>
          </p:sp>
        </p:grpSp>
      </p:grpSp>
      <p:grpSp>
        <p:nvGrpSpPr>
          <p:cNvPr id="13" name="Group 12">
            <a:extLst>
              <a:ext uri="{FF2B5EF4-FFF2-40B4-BE49-F238E27FC236}">
                <a16:creationId xmlns:a16="http://schemas.microsoft.com/office/drawing/2014/main" id="{24EF5299-E8FB-2C41-6997-99A881939582}"/>
              </a:ext>
            </a:extLst>
          </p:cNvPr>
          <p:cNvGrpSpPr/>
          <p:nvPr/>
        </p:nvGrpSpPr>
        <p:grpSpPr>
          <a:xfrm>
            <a:off x="1039305" y="7598142"/>
            <a:ext cx="894654" cy="861355"/>
            <a:chOff x="5622699" y="3609816"/>
            <a:chExt cx="2108225" cy="2456003"/>
          </a:xfrm>
          <a:solidFill>
            <a:srgbClr val="F79037"/>
          </a:solidFill>
        </p:grpSpPr>
        <p:sp>
          <p:nvSpPr>
            <p:cNvPr id="14" name="Freeform 13">
              <a:extLst>
                <a:ext uri="{FF2B5EF4-FFF2-40B4-BE49-F238E27FC236}">
                  <a16:creationId xmlns:a16="http://schemas.microsoft.com/office/drawing/2014/main" id="{755DB091-C17F-7979-4B62-5424F266E6F8}"/>
                </a:ext>
              </a:extLst>
            </p:cNvPr>
            <p:cNvSpPr/>
            <p:nvPr/>
          </p:nvSpPr>
          <p:spPr>
            <a:xfrm>
              <a:off x="6128012" y="4309323"/>
              <a:ext cx="639554" cy="687300"/>
            </a:xfrm>
            <a:custGeom>
              <a:avLst/>
              <a:gdLst>
                <a:gd name="connsiteX0" fmla="*/ 727 w 689985"/>
                <a:gd name="connsiteY0" fmla="*/ 741497 h 741496"/>
                <a:gd name="connsiteX1" fmla="*/ 2357 w 689985"/>
                <a:gd name="connsiteY1" fmla="*/ 325293 h 741496"/>
                <a:gd name="connsiteX2" fmla="*/ 34944 w 689985"/>
                <a:gd name="connsiteY2" fmla="*/ 196604 h 741496"/>
                <a:gd name="connsiteX3" fmla="*/ 385255 w 689985"/>
                <a:gd name="connsiteY3" fmla="*/ 2755 h 741496"/>
                <a:gd name="connsiteX4" fmla="*/ 685057 w 689985"/>
                <a:gd name="connsiteY4" fmla="*/ 298415 h 741496"/>
                <a:gd name="connsiteX5" fmla="*/ 689945 w 689985"/>
                <a:gd name="connsiteY5" fmla="*/ 463756 h 741496"/>
                <a:gd name="connsiteX6" fmla="*/ 669578 w 689985"/>
                <a:gd name="connsiteY6" fmla="*/ 484933 h 741496"/>
                <a:gd name="connsiteX7" fmla="*/ 167736 w 689985"/>
                <a:gd name="connsiteY7" fmla="*/ 677153 h 741496"/>
                <a:gd name="connsiteX8" fmla="*/ 727 w 689985"/>
                <a:gd name="connsiteY8" fmla="*/ 741497 h 741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9985" h="741496">
                  <a:moveTo>
                    <a:pt x="727" y="741497"/>
                  </a:moveTo>
                  <a:cubicBezTo>
                    <a:pt x="727" y="599776"/>
                    <a:pt x="-1717" y="462127"/>
                    <a:pt x="2357" y="325293"/>
                  </a:cubicBezTo>
                  <a:cubicBezTo>
                    <a:pt x="3986" y="282125"/>
                    <a:pt x="17021" y="236513"/>
                    <a:pt x="34944" y="196604"/>
                  </a:cubicBezTo>
                  <a:cubicBezTo>
                    <a:pt x="100932" y="54882"/>
                    <a:pt x="244316" y="-15163"/>
                    <a:pt x="385255" y="2755"/>
                  </a:cubicBezTo>
                  <a:cubicBezTo>
                    <a:pt x="560411" y="23932"/>
                    <a:pt x="672022" y="163209"/>
                    <a:pt x="685057" y="298415"/>
                  </a:cubicBezTo>
                  <a:cubicBezTo>
                    <a:pt x="690759" y="352985"/>
                    <a:pt x="688315" y="408371"/>
                    <a:pt x="689945" y="463756"/>
                  </a:cubicBezTo>
                  <a:cubicBezTo>
                    <a:pt x="690759" y="480046"/>
                    <a:pt x="679354" y="481675"/>
                    <a:pt x="669578" y="484933"/>
                  </a:cubicBezTo>
                  <a:cubicBezTo>
                    <a:pt x="502569" y="549278"/>
                    <a:pt x="334745" y="613622"/>
                    <a:pt x="167736" y="677153"/>
                  </a:cubicBezTo>
                  <a:cubicBezTo>
                    <a:pt x="113153" y="698329"/>
                    <a:pt x="57755" y="719506"/>
                    <a:pt x="727" y="741497"/>
                  </a:cubicBezTo>
                  <a:close/>
                </a:path>
              </a:pathLst>
            </a:custGeom>
            <a:solidFill>
              <a:srgbClr val="DD1470"/>
            </a:solidFill>
            <a:ln w="813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5" name="Freeform 14">
              <a:extLst>
                <a:ext uri="{FF2B5EF4-FFF2-40B4-BE49-F238E27FC236}">
                  <a16:creationId xmlns:a16="http://schemas.microsoft.com/office/drawing/2014/main" id="{2FF394E3-3B00-2B28-2212-C1AFC964BC36}"/>
                </a:ext>
              </a:extLst>
            </p:cNvPr>
            <p:cNvSpPr/>
            <p:nvPr/>
          </p:nvSpPr>
          <p:spPr>
            <a:xfrm>
              <a:off x="6583169" y="4628719"/>
              <a:ext cx="689710" cy="735807"/>
            </a:xfrm>
            <a:custGeom>
              <a:avLst/>
              <a:gdLst>
                <a:gd name="connsiteX0" fmla="*/ 689348 w 689710"/>
                <a:gd name="connsiteY0" fmla="*/ 204 h 735807"/>
                <a:gd name="connsiteX1" fmla="*/ 689348 w 689710"/>
                <a:gd name="connsiteY1" fmla="*/ 41743 h 735807"/>
                <a:gd name="connsiteX2" fmla="*/ 689348 w 689710"/>
                <a:gd name="connsiteY2" fmla="*/ 387086 h 735807"/>
                <a:gd name="connsiteX3" fmla="*/ 420504 w 689710"/>
                <a:gd name="connsiteY3" fmla="*/ 726728 h 735807"/>
                <a:gd name="connsiteX4" fmla="*/ 1760 w 689710"/>
                <a:gd name="connsiteY4" fmla="*/ 414779 h 735807"/>
                <a:gd name="connsiteX5" fmla="*/ 130 w 689710"/>
                <a:gd name="connsiteY5" fmla="*/ 277945 h 735807"/>
                <a:gd name="connsiteX6" fmla="*/ 13165 w 689710"/>
                <a:gd name="connsiteY6" fmla="*/ 256768 h 735807"/>
                <a:gd name="connsiteX7" fmla="*/ 680386 w 689710"/>
                <a:gd name="connsiteY7" fmla="*/ 1018 h 735807"/>
                <a:gd name="connsiteX8" fmla="*/ 689348 w 689710"/>
                <a:gd name="connsiteY8" fmla="*/ 204 h 735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9710" h="735807">
                  <a:moveTo>
                    <a:pt x="689348" y="204"/>
                  </a:moveTo>
                  <a:cubicBezTo>
                    <a:pt x="689348" y="14050"/>
                    <a:pt x="689348" y="27896"/>
                    <a:pt x="689348" y="41743"/>
                  </a:cubicBezTo>
                  <a:cubicBezTo>
                    <a:pt x="689348" y="156586"/>
                    <a:pt x="690163" y="271428"/>
                    <a:pt x="689348" y="387086"/>
                  </a:cubicBezTo>
                  <a:cubicBezTo>
                    <a:pt x="688533" y="554871"/>
                    <a:pt x="583440" y="686818"/>
                    <a:pt x="420504" y="726728"/>
                  </a:cubicBezTo>
                  <a:cubicBezTo>
                    <a:pt x="219279" y="775597"/>
                    <a:pt x="11536" y="620844"/>
                    <a:pt x="1760" y="414779"/>
                  </a:cubicBezTo>
                  <a:cubicBezTo>
                    <a:pt x="-684" y="369167"/>
                    <a:pt x="130" y="323556"/>
                    <a:pt x="130" y="277945"/>
                  </a:cubicBezTo>
                  <a:cubicBezTo>
                    <a:pt x="130" y="270614"/>
                    <a:pt x="6648" y="259211"/>
                    <a:pt x="13165" y="256768"/>
                  </a:cubicBezTo>
                  <a:cubicBezTo>
                    <a:pt x="235572" y="171246"/>
                    <a:pt x="457979" y="85725"/>
                    <a:pt x="680386" y="1018"/>
                  </a:cubicBezTo>
                  <a:cubicBezTo>
                    <a:pt x="682016" y="-611"/>
                    <a:pt x="683645" y="204"/>
                    <a:pt x="689348" y="204"/>
                  </a:cubicBezTo>
                  <a:close/>
                </a:path>
              </a:pathLst>
            </a:custGeom>
            <a:solidFill>
              <a:srgbClr val="DD1470"/>
            </a:solidFill>
            <a:ln w="813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6" name="Freeform 15">
              <a:extLst>
                <a:ext uri="{FF2B5EF4-FFF2-40B4-BE49-F238E27FC236}">
                  <a16:creationId xmlns:a16="http://schemas.microsoft.com/office/drawing/2014/main" id="{69C2DF9C-DE3A-9576-1603-250B0EC557A9}"/>
                </a:ext>
              </a:extLst>
            </p:cNvPr>
            <p:cNvSpPr/>
            <p:nvPr/>
          </p:nvSpPr>
          <p:spPr>
            <a:xfrm>
              <a:off x="5622699" y="3609816"/>
              <a:ext cx="2108225" cy="2456003"/>
            </a:xfrm>
            <a:custGeom>
              <a:avLst/>
              <a:gdLst>
                <a:gd name="connsiteX0" fmla="*/ 799986 w 2108225"/>
                <a:gd name="connsiteY0" fmla="*/ 1629 h 2456003"/>
                <a:gd name="connsiteX1" fmla="*/ 923817 w 2108225"/>
                <a:gd name="connsiteY1" fmla="*/ 48055 h 2456003"/>
                <a:gd name="connsiteX2" fmla="*/ 962922 w 2108225"/>
                <a:gd name="connsiteY2" fmla="*/ 588876 h 2456003"/>
                <a:gd name="connsiteX3" fmla="*/ 948257 w 2108225"/>
                <a:gd name="connsiteY3" fmla="*/ 601907 h 2456003"/>
                <a:gd name="connsiteX4" fmla="*/ 1202437 w 2108225"/>
                <a:gd name="connsiteY4" fmla="*/ 1099561 h 2456003"/>
                <a:gd name="connsiteX5" fmla="*/ 1235024 w 2108225"/>
                <a:gd name="connsiteY5" fmla="*/ 1088972 h 2456003"/>
                <a:gd name="connsiteX6" fmla="*/ 2023632 w 2108225"/>
                <a:gd name="connsiteY6" fmla="*/ 786797 h 2456003"/>
                <a:gd name="connsiteX7" fmla="*/ 2055405 w 2108225"/>
                <a:gd name="connsiteY7" fmla="*/ 778652 h 2456003"/>
                <a:gd name="connsiteX8" fmla="*/ 2105915 w 2108225"/>
                <a:gd name="connsiteY8" fmla="*/ 813675 h 2456003"/>
                <a:gd name="connsiteX9" fmla="*/ 2084733 w 2108225"/>
                <a:gd name="connsiteY9" fmla="*/ 869875 h 2456003"/>
                <a:gd name="connsiteX10" fmla="*/ 2018744 w 2108225"/>
                <a:gd name="connsiteY10" fmla="*/ 897567 h 2456003"/>
                <a:gd name="connsiteX11" fmla="*/ 1726275 w 2108225"/>
                <a:gd name="connsiteY11" fmla="*/ 1009152 h 2456003"/>
                <a:gd name="connsiteX12" fmla="*/ 1704279 w 2108225"/>
                <a:gd name="connsiteY12" fmla="*/ 1042546 h 2456003"/>
                <a:gd name="connsiteX13" fmla="*/ 1704279 w 2108225"/>
                <a:gd name="connsiteY13" fmla="*/ 1440831 h 2456003"/>
                <a:gd name="connsiteX14" fmla="*/ 1551119 w 2108225"/>
                <a:gd name="connsiteY14" fmla="*/ 1786175 h 2456003"/>
                <a:gd name="connsiteX15" fmla="*/ 1450914 w 2108225"/>
                <a:gd name="connsiteY15" fmla="*/ 1858665 h 2456003"/>
                <a:gd name="connsiteX16" fmla="*/ 1583706 w 2108225"/>
                <a:gd name="connsiteY16" fmla="*/ 2168171 h 2456003"/>
                <a:gd name="connsiteX17" fmla="*/ 1464763 w 2108225"/>
                <a:gd name="connsiteY17" fmla="*/ 2382381 h 2456003"/>
                <a:gd name="connsiteX18" fmla="*/ 1016690 w 2108225"/>
                <a:gd name="connsiteY18" fmla="*/ 2354689 h 2456003"/>
                <a:gd name="connsiteX19" fmla="*/ 1064756 w 2108225"/>
                <a:gd name="connsiteY19" fmla="*/ 1854592 h 2456003"/>
                <a:gd name="connsiteX20" fmla="*/ 857828 w 2108225"/>
                <a:gd name="connsiteY20" fmla="*/ 1651784 h 2456003"/>
                <a:gd name="connsiteX21" fmla="*/ 810577 w 2108225"/>
                <a:gd name="connsiteY21" fmla="*/ 1361012 h 2456003"/>
                <a:gd name="connsiteX22" fmla="*/ 783692 w 2108225"/>
                <a:gd name="connsiteY22" fmla="*/ 1370785 h 2456003"/>
                <a:gd name="connsiteX23" fmla="*/ 87143 w 2108225"/>
                <a:gd name="connsiteY23" fmla="*/ 1637124 h 2456003"/>
                <a:gd name="connsiteX24" fmla="*/ 57814 w 2108225"/>
                <a:gd name="connsiteY24" fmla="*/ 1646083 h 2456003"/>
                <a:gd name="connsiteX25" fmla="*/ 3231 w 2108225"/>
                <a:gd name="connsiteY25" fmla="*/ 1614318 h 2456003"/>
                <a:gd name="connsiteX26" fmla="*/ 24412 w 2108225"/>
                <a:gd name="connsiteY26" fmla="*/ 1554046 h 2456003"/>
                <a:gd name="connsiteX27" fmla="*/ 78996 w 2108225"/>
                <a:gd name="connsiteY27" fmla="*/ 1530425 h 2456003"/>
                <a:gd name="connsiteX28" fmla="*/ 286739 w 2108225"/>
                <a:gd name="connsiteY28" fmla="*/ 1451420 h 2456003"/>
                <a:gd name="connsiteX29" fmla="*/ 310364 w 2108225"/>
                <a:gd name="connsiteY29" fmla="*/ 1417211 h 2456003"/>
                <a:gd name="connsiteX30" fmla="*/ 311179 w 2108225"/>
                <a:gd name="connsiteY30" fmla="*/ 987975 h 2456003"/>
                <a:gd name="connsiteX31" fmla="*/ 540918 w 2108225"/>
                <a:gd name="connsiteY31" fmla="*/ 614125 h 2456003"/>
                <a:gd name="connsiteX32" fmla="*/ 564544 w 2108225"/>
                <a:gd name="connsiteY32" fmla="*/ 601093 h 2456003"/>
                <a:gd name="connsiteX33" fmla="*/ 522995 w 2108225"/>
                <a:gd name="connsiteY33" fmla="*/ 562812 h 2456003"/>
                <a:gd name="connsiteX34" fmla="*/ 442342 w 2108225"/>
                <a:gd name="connsiteY34" fmla="*/ 231315 h 2456003"/>
                <a:gd name="connsiteX35" fmla="*/ 703039 w 2108225"/>
                <a:gd name="connsiteY35" fmla="*/ 4887 h 2456003"/>
                <a:gd name="connsiteX36" fmla="*/ 713630 w 2108225"/>
                <a:gd name="connsiteY36" fmla="*/ 0 h 2456003"/>
                <a:gd name="connsiteX37" fmla="*/ 799986 w 2108225"/>
                <a:gd name="connsiteY37" fmla="*/ 1629 h 2456003"/>
                <a:gd name="connsiteX38" fmla="*/ 413014 w 2108225"/>
                <a:gd name="connsiteY38" fmla="*/ 1404179 h 2456003"/>
                <a:gd name="connsiteX39" fmla="*/ 580023 w 2108225"/>
                <a:gd name="connsiteY39" fmla="*/ 1339835 h 2456003"/>
                <a:gd name="connsiteX40" fmla="*/ 1081865 w 2108225"/>
                <a:gd name="connsiteY40" fmla="*/ 1147615 h 2456003"/>
                <a:gd name="connsiteX41" fmla="*/ 1102232 w 2108225"/>
                <a:gd name="connsiteY41" fmla="*/ 1126439 h 2456003"/>
                <a:gd name="connsiteX42" fmla="*/ 1097343 w 2108225"/>
                <a:gd name="connsiteY42" fmla="*/ 961097 h 2456003"/>
                <a:gd name="connsiteX43" fmla="*/ 797542 w 2108225"/>
                <a:gd name="connsiteY43" fmla="*/ 665438 h 2456003"/>
                <a:gd name="connsiteX44" fmla="*/ 447230 w 2108225"/>
                <a:gd name="connsiteY44" fmla="*/ 859286 h 2456003"/>
                <a:gd name="connsiteX45" fmla="*/ 414643 w 2108225"/>
                <a:gd name="connsiteY45" fmla="*/ 987975 h 2456003"/>
                <a:gd name="connsiteX46" fmla="*/ 413014 w 2108225"/>
                <a:gd name="connsiteY46" fmla="*/ 1404179 h 2456003"/>
                <a:gd name="connsiteX47" fmla="*/ 1601629 w 2108225"/>
                <a:gd name="connsiteY47" fmla="*/ 1062094 h 2456003"/>
                <a:gd name="connsiteX48" fmla="*/ 1592668 w 2108225"/>
                <a:gd name="connsiteY48" fmla="*/ 1062094 h 2456003"/>
                <a:gd name="connsiteX49" fmla="*/ 925446 w 2108225"/>
                <a:gd name="connsiteY49" fmla="*/ 1317844 h 2456003"/>
                <a:gd name="connsiteX50" fmla="*/ 912411 w 2108225"/>
                <a:gd name="connsiteY50" fmla="*/ 1339020 h 2456003"/>
                <a:gd name="connsiteX51" fmla="*/ 914041 w 2108225"/>
                <a:gd name="connsiteY51" fmla="*/ 1475855 h 2456003"/>
                <a:gd name="connsiteX52" fmla="*/ 1332785 w 2108225"/>
                <a:gd name="connsiteY52" fmla="*/ 1787804 h 2456003"/>
                <a:gd name="connsiteX53" fmla="*/ 1601629 w 2108225"/>
                <a:gd name="connsiteY53" fmla="*/ 1448162 h 2456003"/>
                <a:gd name="connsiteX54" fmla="*/ 1601629 w 2108225"/>
                <a:gd name="connsiteY54" fmla="*/ 1102818 h 2456003"/>
                <a:gd name="connsiteX55" fmla="*/ 1601629 w 2108225"/>
                <a:gd name="connsiteY55" fmla="*/ 1062094 h 2456003"/>
                <a:gd name="connsiteX56" fmla="*/ 756808 w 2108225"/>
                <a:gd name="connsiteY56" fmla="*/ 559554 h 2456003"/>
                <a:gd name="connsiteX57" fmla="*/ 984918 w 2108225"/>
                <a:gd name="connsiteY57" fmla="*/ 333126 h 2456003"/>
                <a:gd name="connsiteX58" fmla="*/ 756808 w 2108225"/>
                <a:gd name="connsiteY58" fmla="*/ 104255 h 2456003"/>
                <a:gd name="connsiteX59" fmla="*/ 530328 w 2108225"/>
                <a:gd name="connsiteY59" fmla="*/ 332312 h 2456003"/>
                <a:gd name="connsiteX60" fmla="*/ 756808 w 2108225"/>
                <a:gd name="connsiteY60" fmla="*/ 559554 h 2456003"/>
                <a:gd name="connsiteX61" fmla="*/ 1257020 w 2108225"/>
                <a:gd name="connsiteY61" fmla="*/ 1900204 h 2456003"/>
                <a:gd name="connsiteX62" fmla="*/ 1030540 w 2108225"/>
                <a:gd name="connsiteY62" fmla="*/ 2127446 h 2456003"/>
                <a:gd name="connsiteX63" fmla="*/ 1257835 w 2108225"/>
                <a:gd name="connsiteY63" fmla="*/ 2354689 h 2456003"/>
                <a:gd name="connsiteX64" fmla="*/ 1485945 w 2108225"/>
                <a:gd name="connsiteY64" fmla="*/ 2125817 h 2456003"/>
                <a:gd name="connsiteX65" fmla="*/ 1257020 w 2108225"/>
                <a:gd name="connsiteY65" fmla="*/ 1900204 h 2456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2108225" h="2456003">
                  <a:moveTo>
                    <a:pt x="799986" y="1629"/>
                  </a:moveTo>
                  <a:cubicBezTo>
                    <a:pt x="841535" y="17104"/>
                    <a:pt x="886342" y="26064"/>
                    <a:pt x="923817" y="48055"/>
                  </a:cubicBezTo>
                  <a:cubicBezTo>
                    <a:pt x="1125042" y="166156"/>
                    <a:pt x="1143780" y="441453"/>
                    <a:pt x="962922" y="588876"/>
                  </a:cubicBezTo>
                  <a:cubicBezTo>
                    <a:pt x="958848" y="592134"/>
                    <a:pt x="954775" y="596206"/>
                    <a:pt x="948257" y="601907"/>
                  </a:cubicBezTo>
                  <a:cubicBezTo>
                    <a:pt x="1147853" y="708606"/>
                    <a:pt x="1221174" y="879648"/>
                    <a:pt x="1202437" y="1099561"/>
                  </a:cubicBezTo>
                  <a:cubicBezTo>
                    <a:pt x="1216287" y="1094673"/>
                    <a:pt x="1225248" y="1092230"/>
                    <a:pt x="1235024" y="1088972"/>
                  </a:cubicBezTo>
                  <a:cubicBezTo>
                    <a:pt x="1498165" y="987975"/>
                    <a:pt x="1760491" y="887793"/>
                    <a:pt x="2023632" y="786797"/>
                  </a:cubicBezTo>
                  <a:cubicBezTo>
                    <a:pt x="2034223" y="782724"/>
                    <a:pt x="2044814" y="779466"/>
                    <a:pt x="2055405" y="778652"/>
                  </a:cubicBezTo>
                  <a:cubicBezTo>
                    <a:pt x="2079030" y="777023"/>
                    <a:pt x="2098583" y="790869"/>
                    <a:pt x="2105915" y="813675"/>
                  </a:cubicBezTo>
                  <a:cubicBezTo>
                    <a:pt x="2112432" y="834852"/>
                    <a:pt x="2105100" y="858471"/>
                    <a:pt x="2084733" y="869875"/>
                  </a:cubicBezTo>
                  <a:cubicBezTo>
                    <a:pt x="2063552" y="881278"/>
                    <a:pt x="2041555" y="889422"/>
                    <a:pt x="2018744" y="897567"/>
                  </a:cubicBezTo>
                  <a:cubicBezTo>
                    <a:pt x="1920983" y="935034"/>
                    <a:pt x="1824036" y="972500"/>
                    <a:pt x="1726275" y="1009152"/>
                  </a:cubicBezTo>
                  <a:cubicBezTo>
                    <a:pt x="1709167" y="1015668"/>
                    <a:pt x="1704279" y="1024627"/>
                    <a:pt x="1704279" y="1042546"/>
                  </a:cubicBezTo>
                  <a:cubicBezTo>
                    <a:pt x="1705093" y="1175308"/>
                    <a:pt x="1705093" y="1308070"/>
                    <a:pt x="1704279" y="1440831"/>
                  </a:cubicBezTo>
                  <a:cubicBezTo>
                    <a:pt x="1703464" y="1578480"/>
                    <a:pt x="1655398" y="1694952"/>
                    <a:pt x="1551119" y="1786175"/>
                  </a:cubicBezTo>
                  <a:cubicBezTo>
                    <a:pt x="1520976" y="1813053"/>
                    <a:pt x="1485130" y="1833415"/>
                    <a:pt x="1450914" y="1858665"/>
                  </a:cubicBezTo>
                  <a:cubicBezTo>
                    <a:pt x="1550304" y="1936041"/>
                    <a:pt x="1597556" y="2040296"/>
                    <a:pt x="1583706" y="2168171"/>
                  </a:cubicBezTo>
                  <a:cubicBezTo>
                    <a:pt x="1573930" y="2255321"/>
                    <a:pt x="1532381" y="2326996"/>
                    <a:pt x="1464763" y="2382381"/>
                  </a:cubicBezTo>
                  <a:cubicBezTo>
                    <a:pt x="1331971" y="2491523"/>
                    <a:pt x="1134004" y="2476862"/>
                    <a:pt x="1016690" y="2354689"/>
                  </a:cubicBezTo>
                  <a:cubicBezTo>
                    <a:pt x="901006" y="2233330"/>
                    <a:pt x="877380" y="1999571"/>
                    <a:pt x="1064756" y="1854592"/>
                  </a:cubicBezTo>
                  <a:cubicBezTo>
                    <a:pt x="974327" y="1808981"/>
                    <a:pt x="904265" y="1742192"/>
                    <a:pt x="857828" y="1651784"/>
                  </a:cubicBezTo>
                  <a:cubicBezTo>
                    <a:pt x="811391" y="1561376"/>
                    <a:pt x="804059" y="1464452"/>
                    <a:pt x="810577" y="1361012"/>
                  </a:cubicBezTo>
                  <a:cubicBezTo>
                    <a:pt x="799171" y="1365084"/>
                    <a:pt x="791024" y="1368342"/>
                    <a:pt x="783692" y="1370785"/>
                  </a:cubicBezTo>
                  <a:cubicBezTo>
                    <a:pt x="551509" y="1459565"/>
                    <a:pt x="319326" y="1548344"/>
                    <a:pt x="87143" y="1637124"/>
                  </a:cubicBezTo>
                  <a:cubicBezTo>
                    <a:pt x="77366" y="1641196"/>
                    <a:pt x="67590" y="1644454"/>
                    <a:pt x="57814" y="1646083"/>
                  </a:cubicBezTo>
                  <a:cubicBezTo>
                    <a:pt x="32559" y="1650155"/>
                    <a:pt x="11378" y="1637938"/>
                    <a:pt x="3231" y="1614318"/>
                  </a:cubicBezTo>
                  <a:cubicBezTo>
                    <a:pt x="-4916" y="1591512"/>
                    <a:pt x="2416" y="1567077"/>
                    <a:pt x="24412" y="1554046"/>
                  </a:cubicBezTo>
                  <a:cubicBezTo>
                    <a:pt x="41521" y="1544272"/>
                    <a:pt x="60258" y="1537756"/>
                    <a:pt x="78996" y="1530425"/>
                  </a:cubicBezTo>
                  <a:cubicBezTo>
                    <a:pt x="148244" y="1503547"/>
                    <a:pt x="217491" y="1476669"/>
                    <a:pt x="286739" y="1451420"/>
                  </a:cubicBezTo>
                  <a:cubicBezTo>
                    <a:pt x="303847" y="1444904"/>
                    <a:pt x="311179" y="1437574"/>
                    <a:pt x="310364" y="1417211"/>
                  </a:cubicBezTo>
                  <a:cubicBezTo>
                    <a:pt x="309550" y="1273861"/>
                    <a:pt x="307106" y="1131325"/>
                    <a:pt x="311179" y="987975"/>
                  </a:cubicBezTo>
                  <a:cubicBezTo>
                    <a:pt x="316882" y="821819"/>
                    <a:pt x="398350" y="698017"/>
                    <a:pt x="540918" y="614125"/>
                  </a:cubicBezTo>
                  <a:cubicBezTo>
                    <a:pt x="548251" y="610052"/>
                    <a:pt x="555583" y="605980"/>
                    <a:pt x="564544" y="601093"/>
                  </a:cubicBezTo>
                  <a:cubicBezTo>
                    <a:pt x="549880" y="587247"/>
                    <a:pt x="535216" y="575844"/>
                    <a:pt x="522995" y="562812"/>
                  </a:cubicBezTo>
                  <a:cubicBezTo>
                    <a:pt x="433381" y="467517"/>
                    <a:pt x="402423" y="355932"/>
                    <a:pt x="442342" y="231315"/>
                  </a:cubicBezTo>
                  <a:cubicBezTo>
                    <a:pt x="482262" y="105884"/>
                    <a:pt x="571876" y="29321"/>
                    <a:pt x="703039" y="4887"/>
                  </a:cubicBezTo>
                  <a:cubicBezTo>
                    <a:pt x="706298" y="4072"/>
                    <a:pt x="710371" y="1629"/>
                    <a:pt x="713630" y="0"/>
                  </a:cubicBezTo>
                  <a:cubicBezTo>
                    <a:pt x="742144" y="1629"/>
                    <a:pt x="771472" y="1629"/>
                    <a:pt x="799986" y="1629"/>
                  </a:cubicBezTo>
                  <a:close/>
                  <a:moveTo>
                    <a:pt x="413014" y="1404179"/>
                  </a:moveTo>
                  <a:cubicBezTo>
                    <a:pt x="470856" y="1382189"/>
                    <a:pt x="525439" y="1361012"/>
                    <a:pt x="580023" y="1339835"/>
                  </a:cubicBezTo>
                  <a:cubicBezTo>
                    <a:pt x="747032" y="1275490"/>
                    <a:pt x="914856" y="1211960"/>
                    <a:pt x="1081865" y="1147615"/>
                  </a:cubicBezTo>
                  <a:cubicBezTo>
                    <a:pt x="1091641" y="1143543"/>
                    <a:pt x="1103046" y="1141914"/>
                    <a:pt x="1102232" y="1126439"/>
                  </a:cubicBezTo>
                  <a:cubicBezTo>
                    <a:pt x="1099787" y="1071054"/>
                    <a:pt x="1102232" y="1015668"/>
                    <a:pt x="1097343" y="961097"/>
                  </a:cubicBezTo>
                  <a:cubicBezTo>
                    <a:pt x="1083494" y="825078"/>
                    <a:pt x="972698" y="686614"/>
                    <a:pt x="797542" y="665438"/>
                  </a:cubicBezTo>
                  <a:cubicBezTo>
                    <a:pt x="656603" y="648333"/>
                    <a:pt x="513219" y="717565"/>
                    <a:pt x="447230" y="859286"/>
                  </a:cubicBezTo>
                  <a:cubicBezTo>
                    <a:pt x="428493" y="899196"/>
                    <a:pt x="415458" y="944808"/>
                    <a:pt x="414643" y="987975"/>
                  </a:cubicBezTo>
                  <a:cubicBezTo>
                    <a:pt x="410570" y="1125624"/>
                    <a:pt x="413014" y="1262458"/>
                    <a:pt x="413014" y="1404179"/>
                  </a:cubicBezTo>
                  <a:close/>
                  <a:moveTo>
                    <a:pt x="1601629" y="1062094"/>
                  </a:moveTo>
                  <a:cubicBezTo>
                    <a:pt x="1595926" y="1062094"/>
                    <a:pt x="1594297" y="1061280"/>
                    <a:pt x="1592668" y="1062094"/>
                  </a:cubicBezTo>
                  <a:cubicBezTo>
                    <a:pt x="1370261" y="1146801"/>
                    <a:pt x="1147853" y="1232322"/>
                    <a:pt x="925446" y="1317844"/>
                  </a:cubicBezTo>
                  <a:cubicBezTo>
                    <a:pt x="918929" y="1320287"/>
                    <a:pt x="912411" y="1331690"/>
                    <a:pt x="912411" y="1339020"/>
                  </a:cubicBezTo>
                  <a:cubicBezTo>
                    <a:pt x="911597" y="1384632"/>
                    <a:pt x="911597" y="1430243"/>
                    <a:pt x="914041" y="1475855"/>
                  </a:cubicBezTo>
                  <a:cubicBezTo>
                    <a:pt x="923002" y="1681920"/>
                    <a:pt x="1131560" y="1837488"/>
                    <a:pt x="1332785" y="1787804"/>
                  </a:cubicBezTo>
                  <a:cubicBezTo>
                    <a:pt x="1495721" y="1747894"/>
                    <a:pt x="1600814" y="1615947"/>
                    <a:pt x="1601629" y="1448162"/>
                  </a:cubicBezTo>
                  <a:cubicBezTo>
                    <a:pt x="1602444" y="1333319"/>
                    <a:pt x="1601629" y="1218476"/>
                    <a:pt x="1601629" y="1102818"/>
                  </a:cubicBezTo>
                  <a:cubicBezTo>
                    <a:pt x="1601629" y="1089787"/>
                    <a:pt x="1601629" y="1076755"/>
                    <a:pt x="1601629" y="1062094"/>
                  </a:cubicBezTo>
                  <a:close/>
                  <a:moveTo>
                    <a:pt x="756808" y="559554"/>
                  </a:moveTo>
                  <a:cubicBezTo>
                    <a:pt x="882268" y="559554"/>
                    <a:pt x="983289" y="459372"/>
                    <a:pt x="984918" y="333126"/>
                  </a:cubicBezTo>
                  <a:cubicBezTo>
                    <a:pt x="986547" y="209324"/>
                    <a:pt x="880639" y="103440"/>
                    <a:pt x="756808" y="104255"/>
                  </a:cubicBezTo>
                  <a:cubicBezTo>
                    <a:pt x="631348" y="105069"/>
                    <a:pt x="530328" y="206880"/>
                    <a:pt x="530328" y="332312"/>
                  </a:cubicBezTo>
                  <a:cubicBezTo>
                    <a:pt x="530328" y="457743"/>
                    <a:pt x="631348" y="558739"/>
                    <a:pt x="756808" y="559554"/>
                  </a:cubicBezTo>
                  <a:close/>
                  <a:moveTo>
                    <a:pt x="1257020" y="1900204"/>
                  </a:moveTo>
                  <a:cubicBezTo>
                    <a:pt x="1131560" y="1901018"/>
                    <a:pt x="1029725" y="2002829"/>
                    <a:pt x="1030540" y="2127446"/>
                  </a:cubicBezTo>
                  <a:cubicBezTo>
                    <a:pt x="1030540" y="2252063"/>
                    <a:pt x="1133189" y="2356318"/>
                    <a:pt x="1257835" y="2354689"/>
                  </a:cubicBezTo>
                  <a:cubicBezTo>
                    <a:pt x="1388183" y="2353059"/>
                    <a:pt x="1485130" y="2253692"/>
                    <a:pt x="1485945" y="2125817"/>
                  </a:cubicBezTo>
                  <a:cubicBezTo>
                    <a:pt x="1485945" y="2000386"/>
                    <a:pt x="1380851" y="1899389"/>
                    <a:pt x="1257020" y="1900204"/>
                  </a:cubicBezTo>
                  <a:close/>
                </a:path>
              </a:pathLst>
            </a:custGeom>
            <a:grpFill/>
            <a:ln w="813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nvGrpSpPr>
          <p:cNvPr id="4" name="Group 3">
            <a:extLst>
              <a:ext uri="{FF2B5EF4-FFF2-40B4-BE49-F238E27FC236}">
                <a16:creationId xmlns:a16="http://schemas.microsoft.com/office/drawing/2014/main" id="{97B0DCE5-80E1-2EE5-4F88-36D68A3B845A}"/>
              </a:ext>
            </a:extLst>
          </p:cNvPr>
          <p:cNvGrpSpPr/>
          <p:nvPr/>
        </p:nvGrpSpPr>
        <p:grpSpPr>
          <a:xfrm>
            <a:off x="997013" y="4837516"/>
            <a:ext cx="923646" cy="763544"/>
            <a:chOff x="10376768" y="3823816"/>
            <a:chExt cx="923646" cy="923888"/>
          </a:xfrm>
          <a:solidFill>
            <a:srgbClr val="F79037"/>
          </a:solidFill>
        </p:grpSpPr>
        <p:sp>
          <p:nvSpPr>
            <p:cNvPr id="18" name="Freeform 17">
              <a:extLst>
                <a:ext uri="{FF2B5EF4-FFF2-40B4-BE49-F238E27FC236}">
                  <a16:creationId xmlns:a16="http://schemas.microsoft.com/office/drawing/2014/main" id="{C6619722-34ED-1638-A0BD-E5B50576187C}"/>
                </a:ext>
              </a:extLst>
            </p:cNvPr>
            <p:cNvSpPr/>
            <p:nvPr/>
          </p:nvSpPr>
          <p:spPr>
            <a:xfrm>
              <a:off x="10872691" y="3846190"/>
              <a:ext cx="417334" cy="527539"/>
            </a:xfrm>
            <a:custGeom>
              <a:avLst/>
              <a:gdLst>
                <a:gd name="connsiteX0" fmla="*/ 386622 w 417334"/>
                <a:gd name="connsiteY0" fmla="*/ 407398 h 527539"/>
                <a:gd name="connsiteX1" fmla="*/ 341456 w 417334"/>
                <a:gd name="connsiteY1" fmla="*/ 388428 h 527539"/>
                <a:gd name="connsiteX2" fmla="*/ 316163 w 417334"/>
                <a:gd name="connsiteY2" fmla="*/ 394752 h 527539"/>
                <a:gd name="connsiteX3" fmla="*/ 280030 w 417334"/>
                <a:gd name="connsiteY3" fmla="*/ 430884 h 527539"/>
                <a:gd name="connsiteX4" fmla="*/ 273707 w 417334"/>
                <a:gd name="connsiteY4" fmla="*/ 456177 h 527539"/>
                <a:gd name="connsiteX5" fmla="*/ 292676 w 417334"/>
                <a:gd name="connsiteY5" fmla="*/ 500440 h 527539"/>
                <a:gd name="connsiteX6" fmla="*/ 227637 w 417334"/>
                <a:gd name="connsiteY6" fmla="*/ 527540 h 527539"/>
                <a:gd name="connsiteX7" fmla="*/ 245704 w 417334"/>
                <a:gd name="connsiteY7" fmla="*/ 431788 h 527539"/>
                <a:gd name="connsiteX8" fmla="*/ 242994 w 417334"/>
                <a:gd name="connsiteY8" fmla="*/ 395655 h 527539"/>
                <a:gd name="connsiteX9" fmla="*/ 302613 w 417334"/>
                <a:gd name="connsiteY9" fmla="*/ 314356 h 527539"/>
                <a:gd name="connsiteX10" fmla="*/ 298096 w 417334"/>
                <a:gd name="connsiteY10" fmla="*/ 203247 h 527539"/>
                <a:gd name="connsiteX11" fmla="*/ 200537 w 417334"/>
                <a:gd name="connsiteY11" fmla="*/ 112012 h 527539"/>
                <a:gd name="connsiteX12" fmla="*/ 183375 w 417334"/>
                <a:gd name="connsiteY12" fmla="*/ 120142 h 527539"/>
                <a:gd name="connsiteX13" fmla="*/ 191504 w 417334"/>
                <a:gd name="connsiteY13" fmla="*/ 137305 h 527539"/>
                <a:gd name="connsiteX14" fmla="*/ 272803 w 417334"/>
                <a:gd name="connsiteY14" fmla="*/ 213184 h 527539"/>
                <a:gd name="connsiteX15" fmla="*/ 236670 w 417334"/>
                <a:gd name="connsiteY15" fmla="*/ 365845 h 527539"/>
                <a:gd name="connsiteX16" fmla="*/ 229444 w 417334"/>
                <a:gd name="connsiteY16" fmla="*/ 342359 h 527539"/>
                <a:gd name="connsiteX17" fmla="*/ 252027 w 417334"/>
                <a:gd name="connsiteY17" fmla="*/ 222217 h 527539"/>
                <a:gd name="connsiteX18" fmla="*/ 105689 w 417334"/>
                <a:gd name="connsiteY18" fmla="*/ 161695 h 527539"/>
                <a:gd name="connsiteX19" fmla="*/ 70460 w 417334"/>
                <a:gd name="connsiteY19" fmla="*/ 185181 h 527539"/>
                <a:gd name="connsiteX20" fmla="*/ 46973 w 417334"/>
                <a:gd name="connsiteY20" fmla="*/ 177954 h 527539"/>
                <a:gd name="connsiteX21" fmla="*/ 97559 w 417334"/>
                <a:gd name="connsiteY21" fmla="*/ 141822 h 527539"/>
                <a:gd name="connsiteX22" fmla="*/ 134595 w 417334"/>
                <a:gd name="connsiteY22" fmla="*/ 132788 h 527539"/>
                <a:gd name="connsiteX23" fmla="*/ 146338 w 417334"/>
                <a:gd name="connsiteY23" fmla="*/ 118335 h 527539"/>
                <a:gd name="connsiteX24" fmla="*/ 131885 w 417334"/>
                <a:gd name="connsiteY24" fmla="*/ 106592 h 527539"/>
                <a:gd name="connsiteX25" fmla="*/ 87622 w 417334"/>
                <a:gd name="connsiteY25" fmla="*/ 118335 h 527539"/>
                <a:gd name="connsiteX26" fmla="*/ 28003 w 417334"/>
                <a:gd name="connsiteY26" fmla="*/ 160791 h 527539"/>
                <a:gd name="connsiteX27" fmla="*/ 28003 w 417334"/>
                <a:gd name="connsiteY27" fmla="*/ 145435 h 527539"/>
                <a:gd name="connsiteX28" fmla="*/ 0 w 417334"/>
                <a:gd name="connsiteY28" fmla="*/ 117432 h 527539"/>
                <a:gd name="connsiteX29" fmla="*/ 18970 w 417334"/>
                <a:gd name="connsiteY29" fmla="*/ 101172 h 527539"/>
                <a:gd name="connsiteX30" fmla="*/ 25293 w 417334"/>
                <a:gd name="connsiteY30" fmla="*/ 75879 h 527539"/>
                <a:gd name="connsiteX31" fmla="*/ 6323 w 417334"/>
                <a:gd name="connsiteY31" fmla="*/ 31616 h 527539"/>
                <a:gd name="connsiteX32" fmla="*/ 82203 w 417334"/>
                <a:gd name="connsiteY32" fmla="*/ 0 h 527539"/>
                <a:gd name="connsiteX33" fmla="*/ 101172 w 417334"/>
                <a:gd name="connsiteY33" fmla="*/ 45166 h 527539"/>
                <a:gd name="connsiteX34" fmla="*/ 123755 w 417334"/>
                <a:gd name="connsiteY34" fmla="*/ 58716 h 527539"/>
                <a:gd name="connsiteX35" fmla="*/ 174341 w 417334"/>
                <a:gd name="connsiteY35" fmla="*/ 58716 h 527539"/>
                <a:gd name="connsiteX36" fmla="*/ 196925 w 417334"/>
                <a:gd name="connsiteY36" fmla="*/ 45166 h 527539"/>
                <a:gd name="connsiteX37" fmla="*/ 215894 w 417334"/>
                <a:gd name="connsiteY37" fmla="*/ 0 h 527539"/>
                <a:gd name="connsiteX38" fmla="*/ 291773 w 417334"/>
                <a:gd name="connsiteY38" fmla="*/ 31616 h 527539"/>
                <a:gd name="connsiteX39" fmla="*/ 272803 w 417334"/>
                <a:gd name="connsiteY39" fmla="*/ 75879 h 527539"/>
                <a:gd name="connsiteX40" fmla="*/ 279127 w 417334"/>
                <a:gd name="connsiteY40" fmla="*/ 101172 h 527539"/>
                <a:gd name="connsiteX41" fmla="*/ 315259 w 417334"/>
                <a:gd name="connsiteY41" fmla="*/ 137305 h 527539"/>
                <a:gd name="connsiteX42" fmla="*/ 340552 w 417334"/>
                <a:gd name="connsiteY42" fmla="*/ 143628 h 527539"/>
                <a:gd name="connsiteX43" fmla="*/ 385718 w 417334"/>
                <a:gd name="connsiteY43" fmla="*/ 124658 h 527539"/>
                <a:gd name="connsiteX44" fmla="*/ 417335 w 417334"/>
                <a:gd name="connsiteY44" fmla="*/ 200537 h 527539"/>
                <a:gd name="connsiteX45" fmla="*/ 372169 w 417334"/>
                <a:gd name="connsiteY45" fmla="*/ 218604 h 527539"/>
                <a:gd name="connsiteX46" fmla="*/ 358619 w 417334"/>
                <a:gd name="connsiteY46" fmla="*/ 241187 h 527539"/>
                <a:gd name="connsiteX47" fmla="*/ 358619 w 417334"/>
                <a:gd name="connsiteY47" fmla="*/ 291773 h 527539"/>
                <a:gd name="connsiteX48" fmla="*/ 372169 w 417334"/>
                <a:gd name="connsiteY48" fmla="*/ 314356 h 527539"/>
                <a:gd name="connsiteX49" fmla="*/ 417335 w 417334"/>
                <a:gd name="connsiteY49" fmla="*/ 333326 h 527539"/>
                <a:gd name="connsiteX50" fmla="*/ 386622 w 417334"/>
                <a:gd name="connsiteY50" fmla="*/ 407398 h 527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417334" h="527539">
                  <a:moveTo>
                    <a:pt x="386622" y="407398"/>
                  </a:moveTo>
                  <a:lnTo>
                    <a:pt x="341456" y="388428"/>
                  </a:lnTo>
                  <a:cubicBezTo>
                    <a:pt x="332423" y="384815"/>
                    <a:pt x="322486" y="387525"/>
                    <a:pt x="316163" y="394752"/>
                  </a:cubicBezTo>
                  <a:cubicBezTo>
                    <a:pt x="305323" y="408301"/>
                    <a:pt x="293579" y="420044"/>
                    <a:pt x="280030" y="430884"/>
                  </a:cubicBezTo>
                  <a:cubicBezTo>
                    <a:pt x="272803" y="437208"/>
                    <a:pt x="269190" y="447144"/>
                    <a:pt x="273707" y="456177"/>
                  </a:cubicBezTo>
                  <a:lnTo>
                    <a:pt x="292676" y="500440"/>
                  </a:lnTo>
                  <a:lnTo>
                    <a:pt x="227637" y="527540"/>
                  </a:lnTo>
                  <a:cubicBezTo>
                    <a:pt x="239380" y="497730"/>
                    <a:pt x="245704" y="465211"/>
                    <a:pt x="245704" y="431788"/>
                  </a:cubicBezTo>
                  <a:cubicBezTo>
                    <a:pt x="245704" y="419141"/>
                    <a:pt x="244800" y="407398"/>
                    <a:pt x="242994" y="395655"/>
                  </a:cubicBezTo>
                  <a:cubicBezTo>
                    <a:pt x="270996" y="375782"/>
                    <a:pt x="291773" y="346876"/>
                    <a:pt x="302613" y="314356"/>
                  </a:cubicBezTo>
                  <a:cubicBezTo>
                    <a:pt x="314356" y="278223"/>
                    <a:pt x="312550" y="238477"/>
                    <a:pt x="298096" y="203247"/>
                  </a:cubicBezTo>
                  <a:cubicBezTo>
                    <a:pt x="280030" y="159888"/>
                    <a:pt x="244800" y="127369"/>
                    <a:pt x="200537" y="112012"/>
                  </a:cubicBezTo>
                  <a:cubicBezTo>
                    <a:pt x="193311" y="109302"/>
                    <a:pt x="186085" y="113819"/>
                    <a:pt x="183375" y="120142"/>
                  </a:cubicBezTo>
                  <a:cubicBezTo>
                    <a:pt x="180664" y="127369"/>
                    <a:pt x="185181" y="134595"/>
                    <a:pt x="191504" y="137305"/>
                  </a:cubicBezTo>
                  <a:cubicBezTo>
                    <a:pt x="228541" y="149952"/>
                    <a:pt x="257447" y="177051"/>
                    <a:pt x="272803" y="213184"/>
                  </a:cubicBezTo>
                  <a:cubicBezTo>
                    <a:pt x="295386" y="267383"/>
                    <a:pt x="280030" y="327906"/>
                    <a:pt x="236670" y="365845"/>
                  </a:cubicBezTo>
                  <a:cubicBezTo>
                    <a:pt x="234864" y="357716"/>
                    <a:pt x="232154" y="349586"/>
                    <a:pt x="229444" y="342359"/>
                  </a:cubicBezTo>
                  <a:cubicBezTo>
                    <a:pt x="260157" y="310743"/>
                    <a:pt x="269190" y="263770"/>
                    <a:pt x="252027" y="222217"/>
                  </a:cubicBezTo>
                  <a:cubicBezTo>
                    <a:pt x="228541" y="165308"/>
                    <a:pt x="162598" y="138208"/>
                    <a:pt x="105689" y="161695"/>
                  </a:cubicBezTo>
                  <a:cubicBezTo>
                    <a:pt x="92139" y="167114"/>
                    <a:pt x="80396" y="175245"/>
                    <a:pt x="70460" y="185181"/>
                  </a:cubicBezTo>
                  <a:cubicBezTo>
                    <a:pt x="62329" y="182471"/>
                    <a:pt x="55103" y="179761"/>
                    <a:pt x="46973" y="177954"/>
                  </a:cubicBezTo>
                  <a:cubicBezTo>
                    <a:pt x="60523" y="162598"/>
                    <a:pt x="77686" y="149952"/>
                    <a:pt x="97559" y="141822"/>
                  </a:cubicBezTo>
                  <a:cubicBezTo>
                    <a:pt x="109302" y="137305"/>
                    <a:pt x="121948" y="133691"/>
                    <a:pt x="134595" y="132788"/>
                  </a:cubicBezTo>
                  <a:cubicBezTo>
                    <a:pt x="141822" y="131885"/>
                    <a:pt x="147242" y="125562"/>
                    <a:pt x="146338" y="118335"/>
                  </a:cubicBezTo>
                  <a:cubicBezTo>
                    <a:pt x="145435" y="111108"/>
                    <a:pt x="139112" y="105689"/>
                    <a:pt x="131885" y="106592"/>
                  </a:cubicBezTo>
                  <a:cubicBezTo>
                    <a:pt x="116529" y="108399"/>
                    <a:pt x="102076" y="112012"/>
                    <a:pt x="87622" y="118335"/>
                  </a:cubicBezTo>
                  <a:cubicBezTo>
                    <a:pt x="64136" y="128272"/>
                    <a:pt x="44263" y="142725"/>
                    <a:pt x="28003" y="160791"/>
                  </a:cubicBezTo>
                  <a:lnTo>
                    <a:pt x="28003" y="145435"/>
                  </a:lnTo>
                  <a:cubicBezTo>
                    <a:pt x="28003" y="130079"/>
                    <a:pt x="15357" y="117432"/>
                    <a:pt x="0" y="117432"/>
                  </a:cubicBezTo>
                  <a:cubicBezTo>
                    <a:pt x="6323" y="112012"/>
                    <a:pt x="11744" y="105689"/>
                    <a:pt x="18970" y="101172"/>
                  </a:cubicBezTo>
                  <a:cubicBezTo>
                    <a:pt x="26197" y="94849"/>
                    <a:pt x="29810" y="84912"/>
                    <a:pt x="25293" y="75879"/>
                  </a:cubicBezTo>
                  <a:lnTo>
                    <a:pt x="6323" y="31616"/>
                  </a:lnTo>
                  <a:lnTo>
                    <a:pt x="82203" y="0"/>
                  </a:lnTo>
                  <a:lnTo>
                    <a:pt x="101172" y="45166"/>
                  </a:lnTo>
                  <a:cubicBezTo>
                    <a:pt x="104786" y="54199"/>
                    <a:pt x="113819" y="59620"/>
                    <a:pt x="123755" y="58716"/>
                  </a:cubicBezTo>
                  <a:cubicBezTo>
                    <a:pt x="140918" y="56909"/>
                    <a:pt x="158081" y="56909"/>
                    <a:pt x="174341" y="58716"/>
                  </a:cubicBezTo>
                  <a:cubicBezTo>
                    <a:pt x="184278" y="59620"/>
                    <a:pt x="193311" y="54199"/>
                    <a:pt x="196925" y="45166"/>
                  </a:cubicBezTo>
                  <a:lnTo>
                    <a:pt x="215894" y="0"/>
                  </a:lnTo>
                  <a:lnTo>
                    <a:pt x="291773" y="31616"/>
                  </a:lnTo>
                  <a:lnTo>
                    <a:pt x="272803" y="75879"/>
                  </a:lnTo>
                  <a:cubicBezTo>
                    <a:pt x="269190" y="84912"/>
                    <a:pt x="271900" y="95752"/>
                    <a:pt x="279127" y="101172"/>
                  </a:cubicBezTo>
                  <a:cubicBezTo>
                    <a:pt x="292676" y="112012"/>
                    <a:pt x="304419" y="123755"/>
                    <a:pt x="315259" y="137305"/>
                  </a:cubicBezTo>
                  <a:cubicBezTo>
                    <a:pt x="321583" y="144531"/>
                    <a:pt x="331519" y="147241"/>
                    <a:pt x="340552" y="143628"/>
                  </a:cubicBezTo>
                  <a:lnTo>
                    <a:pt x="385718" y="124658"/>
                  </a:lnTo>
                  <a:lnTo>
                    <a:pt x="417335" y="200537"/>
                  </a:lnTo>
                  <a:lnTo>
                    <a:pt x="372169" y="218604"/>
                  </a:lnTo>
                  <a:cubicBezTo>
                    <a:pt x="363135" y="222217"/>
                    <a:pt x="357716" y="231251"/>
                    <a:pt x="358619" y="241187"/>
                  </a:cubicBezTo>
                  <a:cubicBezTo>
                    <a:pt x="360425" y="257447"/>
                    <a:pt x="360425" y="274610"/>
                    <a:pt x="358619" y="291773"/>
                  </a:cubicBezTo>
                  <a:cubicBezTo>
                    <a:pt x="357716" y="301710"/>
                    <a:pt x="363135" y="310743"/>
                    <a:pt x="372169" y="314356"/>
                  </a:cubicBezTo>
                  <a:lnTo>
                    <a:pt x="417335" y="333326"/>
                  </a:lnTo>
                  <a:lnTo>
                    <a:pt x="386622" y="407398"/>
                  </a:lnTo>
                  <a:close/>
                </a:path>
              </a:pathLst>
            </a:custGeom>
            <a:solidFill>
              <a:srgbClr val="DD147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19" name="Graphic 2">
              <a:extLst>
                <a:ext uri="{FF2B5EF4-FFF2-40B4-BE49-F238E27FC236}">
                  <a16:creationId xmlns:a16="http://schemas.microsoft.com/office/drawing/2014/main" id="{12E097D5-D1AC-2A16-AE2F-62CEEF2497CF}"/>
                </a:ext>
              </a:extLst>
            </p:cNvPr>
            <p:cNvGrpSpPr/>
            <p:nvPr/>
          </p:nvGrpSpPr>
          <p:grpSpPr>
            <a:xfrm>
              <a:off x="10376768" y="3823816"/>
              <a:ext cx="923646" cy="923888"/>
              <a:chOff x="10376768" y="3823816"/>
              <a:chExt cx="923646" cy="923888"/>
            </a:xfrm>
            <a:grpFill/>
          </p:grpSpPr>
          <p:sp>
            <p:nvSpPr>
              <p:cNvPr id="20" name="Freeform 19">
                <a:extLst>
                  <a:ext uri="{FF2B5EF4-FFF2-40B4-BE49-F238E27FC236}">
                    <a16:creationId xmlns:a16="http://schemas.microsoft.com/office/drawing/2014/main" id="{52968110-A06F-54EF-CE9A-A215CF7BFFB2}"/>
                  </a:ext>
                </a:extLst>
              </p:cNvPr>
              <p:cNvSpPr/>
              <p:nvPr/>
            </p:nvSpPr>
            <p:spPr>
              <a:xfrm>
                <a:off x="10376768" y="3823816"/>
                <a:ext cx="923646" cy="923888"/>
              </a:xfrm>
              <a:custGeom>
                <a:avLst/>
                <a:gdLst>
                  <a:gd name="connsiteX0" fmla="*/ 908741 w 923646"/>
                  <a:gd name="connsiteY0" fmla="*/ 338536 h 923888"/>
                  <a:gd name="connsiteX1" fmla="*/ 862672 w 923646"/>
                  <a:gd name="connsiteY1" fmla="*/ 319567 h 923888"/>
                  <a:gd name="connsiteX2" fmla="*/ 862672 w 923646"/>
                  <a:gd name="connsiteY2" fmla="*/ 270787 h 923888"/>
                  <a:gd name="connsiteX3" fmla="*/ 908741 w 923646"/>
                  <a:gd name="connsiteY3" fmla="*/ 251818 h 923888"/>
                  <a:gd name="connsiteX4" fmla="*/ 920484 w 923646"/>
                  <a:gd name="connsiteY4" fmla="*/ 240074 h 923888"/>
                  <a:gd name="connsiteX5" fmla="*/ 920484 w 923646"/>
                  <a:gd name="connsiteY5" fmla="*/ 223814 h 923888"/>
                  <a:gd name="connsiteX6" fmla="*/ 885255 w 923646"/>
                  <a:gd name="connsiteY6" fmla="*/ 137999 h 923888"/>
                  <a:gd name="connsiteX7" fmla="*/ 873512 w 923646"/>
                  <a:gd name="connsiteY7" fmla="*/ 126256 h 923888"/>
                  <a:gd name="connsiteX8" fmla="*/ 857252 w 923646"/>
                  <a:gd name="connsiteY8" fmla="*/ 126256 h 923888"/>
                  <a:gd name="connsiteX9" fmla="*/ 811183 w 923646"/>
                  <a:gd name="connsiteY9" fmla="*/ 145226 h 923888"/>
                  <a:gd name="connsiteX10" fmla="*/ 776856 w 923646"/>
                  <a:gd name="connsiteY10" fmla="*/ 110899 h 923888"/>
                  <a:gd name="connsiteX11" fmla="*/ 795826 w 923646"/>
                  <a:gd name="connsiteY11" fmla="*/ 64830 h 923888"/>
                  <a:gd name="connsiteX12" fmla="*/ 795826 w 923646"/>
                  <a:gd name="connsiteY12" fmla="*/ 48570 h 923888"/>
                  <a:gd name="connsiteX13" fmla="*/ 784083 w 923646"/>
                  <a:gd name="connsiteY13" fmla="*/ 36827 h 923888"/>
                  <a:gd name="connsiteX14" fmla="*/ 698267 w 923646"/>
                  <a:gd name="connsiteY14" fmla="*/ 1597 h 923888"/>
                  <a:gd name="connsiteX15" fmla="*/ 669361 w 923646"/>
                  <a:gd name="connsiteY15" fmla="*/ 13340 h 923888"/>
                  <a:gd name="connsiteX16" fmla="*/ 650391 w 923646"/>
                  <a:gd name="connsiteY16" fmla="*/ 59410 h 923888"/>
                  <a:gd name="connsiteX17" fmla="*/ 601612 w 923646"/>
                  <a:gd name="connsiteY17" fmla="*/ 59410 h 923888"/>
                  <a:gd name="connsiteX18" fmla="*/ 582642 w 923646"/>
                  <a:gd name="connsiteY18" fmla="*/ 13340 h 923888"/>
                  <a:gd name="connsiteX19" fmla="*/ 554639 w 923646"/>
                  <a:gd name="connsiteY19" fmla="*/ 1597 h 923888"/>
                  <a:gd name="connsiteX20" fmla="*/ 468824 w 923646"/>
                  <a:gd name="connsiteY20" fmla="*/ 36827 h 923888"/>
                  <a:gd name="connsiteX21" fmla="*/ 457080 w 923646"/>
                  <a:gd name="connsiteY21" fmla="*/ 48570 h 923888"/>
                  <a:gd name="connsiteX22" fmla="*/ 457080 w 923646"/>
                  <a:gd name="connsiteY22" fmla="*/ 64830 h 923888"/>
                  <a:gd name="connsiteX23" fmla="*/ 476051 w 923646"/>
                  <a:gd name="connsiteY23" fmla="*/ 110899 h 923888"/>
                  <a:gd name="connsiteX24" fmla="*/ 441724 w 923646"/>
                  <a:gd name="connsiteY24" fmla="*/ 145226 h 923888"/>
                  <a:gd name="connsiteX25" fmla="*/ 395655 w 923646"/>
                  <a:gd name="connsiteY25" fmla="*/ 126256 h 923888"/>
                  <a:gd name="connsiteX26" fmla="*/ 379395 w 923646"/>
                  <a:gd name="connsiteY26" fmla="*/ 126256 h 923888"/>
                  <a:gd name="connsiteX27" fmla="*/ 367652 w 923646"/>
                  <a:gd name="connsiteY27" fmla="*/ 137999 h 923888"/>
                  <a:gd name="connsiteX28" fmla="*/ 325196 w 923646"/>
                  <a:gd name="connsiteY28" fmla="*/ 239171 h 923888"/>
                  <a:gd name="connsiteX29" fmla="*/ 277320 w 923646"/>
                  <a:gd name="connsiteY29" fmla="*/ 276207 h 923888"/>
                  <a:gd name="connsiteX30" fmla="*/ 206860 w 923646"/>
                  <a:gd name="connsiteY30" fmla="*/ 403575 h 923888"/>
                  <a:gd name="connsiteX31" fmla="*/ 186084 w 923646"/>
                  <a:gd name="connsiteY31" fmla="*/ 413512 h 923888"/>
                  <a:gd name="connsiteX32" fmla="*/ 150855 w 923646"/>
                  <a:gd name="connsiteY32" fmla="*/ 378283 h 923888"/>
                  <a:gd name="connsiteX33" fmla="*/ 135498 w 923646"/>
                  <a:gd name="connsiteY33" fmla="*/ 371959 h 923888"/>
                  <a:gd name="connsiteX34" fmla="*/ 120142 w 923646"/>
                  <a:gd name="connsiteY34" fmla="*/ 378283 h 923888"/>
                  <a:gd name="connsiteX35" fmla="*/ 55102 w 923646"/>
                  <a:gd name="connsiteY35" fmla="*/ 444225 h 923888"/>
                  <a:gd name="connsiteX36" fmla="*/ 55102 w 923646"/>
                  <a:gd name="connsiteY36" fmla="*/ 474938 h 923888"/>
                  <a:gd name="connsiteX37" fmla="*/ 90332 w 923646"/>
                  <a:gd name="connsiteY37" fmla="*/ 510167 h 923888"/>
                  <a:gd name="connsiteX38" fmla="*/ 71362 w 923646"/>
                  <a:gd name="connsiteY38" fmla="*/ 555333 h 923888"/>
                  <a:gd name="connsiteX39" fmla="*/ 21679 w 923646"/>
                  <a:gd name="connsiteY39" fmla="*/ 555333 h 923888"/>
                  <a:gd name="connsiteX40" fmla="*/ 0 w 923646"/>
                  <a:gd name="connsiteY40" fmla="*/ 577013 h 923888"/>
                  <a:gd name="connsiteX41" fmla="*/ 0 w 923646"/>
                  <a:gd name="connsiteY41" fmla="*/ 670055 h 923888"/>
                  <a:gd name="connsiteX42" fmla="*/ 21679 w 923646"/>
                  <a:gd name="connsiteY42" fmla="*/ 691735 h 923888"/>
                  <a:gd name="connsiteX43" fmla="*/ 71362 w 923646"/>
                  <a:gd name="connsiteY43" fmla="*/ 691735 h 923888"/>
                  <a:gd name="connsiteX44" fmla="*/ 90332 w 923646"/>
                  <a:gd name="connsiteY44" fmla="*/ 736901 h 923888"/>
                  <a:gd name="connsiteX45" fmla="*/ 55102 w 923646"/>
                  <a:gd name="connsiteY45" fmla="*/ 772131 h 923888"/>
                  <a:gd name="connsiteX46" fmla="*/ 55102 w 923646"/>
                  <a:gd name="connsiteY46" fmla="*/ 802844 h 923888"/>
                  <a:gd name="connsiteX47" fmla="*/ 120142 w 923646"/>
                  <a:gd name="connsiteY47" fmla="*/ 868786 h 923888"/>
                  <a:gd name="connsiteX48" fmla="*/ 135498 w 923646"/>
                  <a:gd name="connsiteY48" fmla="*/ 875109 h 923888"/>
                  <a:gd name="connsiteX49" fmla="*/ 150855 w 923646"/>
                  <a:gd name="connsiteY49" fmla="*/ 868786 h 923888"/>
                  <a:gd name="connsiteX50" fmla="*/ 186084 w 923646"/>
                  <a:gd name="connsiteY50" fmla="*/ 833556 h 923888"/>
                  <a:gd name="connsiteX51" fmla="*/ 231250 w 923646"/>
                  <a:gd name="connsiteY51" fmla="*/ 852526 h 923888"/>
                  <a:gd name="connsiteX52" fmla="*/ 231250 w 923646"/>
                  <a:gd name="connsiteY52" fmla="*/ 902209 h 923888"/>
                  <a:gd name="connsiteX53" fmla="*/ 252930 w 923646"/>
                  <a:gd name="connsiteY53" fmla="*/ 923888 h 923888"/>
                  <a:gd name="connsiteX54" fmla="*/ 345069 w 923646"/>
                  <a:gd name="connsiteY54" fmla="*/ 923888 h 923888"/>
                  <a:gd name="connsiteX55" fmla="*/ 366748 w 923646"/>
                  <a:gd name="connsiteY55" fmla="*/ 902209 h 923888"/>
                  <a:gd name="connsiteX56" fmla="*/ 366748 w 923646"/>
                  <a:gd name="connsiteY56" fmla="*/ 852526 h 923888"/>
                  <a:gd name="connsiteX57" fmla="*/ 411914 w 923646"/>
                  <a:gd name="connsiteY57" fmla="*/ 833556 h 923888"/>
                  <a:gd name="connsiteX58" fmla="*/ 447144 w 923646"/>
                  <a:gd name="connsiteY58" fmla="*/ 868786 h 923888"/>
                  <a:gd name="connsiteX59" fmla="*/ 462501 w 923646"/>
                  <a:gd name="connsiteY59" fmla="*/ 875109 h 923888"/>
                  <a:gd name="connsiteX60" fmla="*/ 477857 w 923646"/>
                  <a:gd name="connsiteY60" fmla="*/ 868786 h 923888"/>
                  <a:gd name="connsiteX61" fmla="*/ 542896 w 923646"/>
                  <a:gd name="connsiteY61" fmla="*/ 802844 h 923888"/>
                  <a:gd name="connsiteX62" fmla="*/ 542896 w 923646"/>
                  <a:gd name="connsiteY62" fmla="*/ 772131 h 923888"/>
                  <a:gd name="connsiteX63" fmla="*/ 507667 w 923646"/>
                  <a:gd name="connsiteY63" fmla="*/ 736901 h 923888"/>
                  <a:gd name="connsiteX64" fmla="*/ 517603 w 923646"/>
                  <a:gd name="connsiteY64" fmla="*/ 717028 h 923888"/>
                  <a:gd name="connsiteX65" fmla="*/ 600709 w 923646"/>
                  <a:gd name="connsiteY65" fmla="*/ 683605 h 923888"/>
                  <a:gd name="connsiteX66" fmla="*/ 605225 w 923646"/>
                  <a:gd name="connsiteY66" fmla="*/ 664636 h 923888"/>
                  <a:gd name="connsiteX67" fmla="*/ 586255 w 923646"/>
                  <a:gd name="connsiteY67" fmla="*/ 660119 h 923888"/>
                  <a:gd name="connsiteX68" fmla="*/ 461597 w 923646"/>
                  <a:gd name="connsiteY68" fmla="*/ 695348 h 923888"/>
                  <a:gd name="connsiteX69" fmla="*/ 227637 w 923646"/>
                  <a:gd name="connsiteY69" fmla="*/ 460485 h 923888"/>
                  <a:gd name="connsiteX70" fmla="*/ 297192 w 923646"/>
                  <a:gd name="connsiteY70" fmla="*/ 295177 h 923888"/>
                  <a:gd name="connsiteX71" fmla="*/ 462501 w 923646"/>
                  <a:gd name="connsiteY71" fmla="*/ 227428 h 923888"/>
                  <a:gd name="connsiteX72" fmla="*/ 463404 w 923646"/>
                  <a:gd name="connsiteY72" fmla="*/ 227428 h 923888"/>
                  <a:gd name="connsiteX73" fmla="*/ 697364 w 923646"/>
                  <a:gd name="connsiteY73" fmla="*/ 462291 h 923888"/>
                  <a:gd name="connsiteX74" fmla="*/ 633228 w 923646"/>
                  <a:gd name="connsiteY74" fmla="*/ 622179 h 923888"/>
                  <a:gd name="connsiteX75" fmla="*/ 634132 w 923646"/>
                  <a:gd name="connsiteY75" fmla="*/ 641149 h 923888"/>
                  <a:gd name="connsiteX76" fmla="*/ 653101 w 923646"/>
                  <a:gd name="connsiteY76" fmla="*/ 640246 h 923888"/>
                  <a:gd name="connsiteX77" fmla="*/ 688331 w 923646"/>
                  <a:gd name="connsiteY77" fmla="*/ 593273 h 923888"/>
                  <a:gd name="connsiteX78" fmla="*/ 785890 w 923646"/>
                  <a:gd name="connsiteY78" fmla="*/ 553527 h 923888"/>
                  <a:gd name="connsiteX79" fmla="*/ 797633 w 923646"/>
                  <a:gd name="connsiteY79" fmla="*/ 541784 h 923888"/>
                  <a:gd name="connsiteX80" fmla="*/ 797633 w 923646"/>
                  <a:gd name="connsiteY80" fmla="*/ 525524 h 923888"/>
                  <a:gd name="connsiteX81" fmla="*/ 778663 w 923646"/>
                  <a:gd name="connsiteY81" fmla="*/ 479455 h 923888"/>
                  <a:gd name="connsiteX82" fmla="*/ 812989 w 923646"/>
                  <a:gd name="connsiteY82" fmla="*/ 445128 h 923888"/>
                  <a:gd name="connsiteX83" fmla="*/ 859059 w 923646"/>
                  <a:gd name="connsiteY83" fmla="*/ 464098 h 923888"/>
                  <a:gd name="connsiteX84" fmla="*/ 875318 w 923646"/>
                  <a:gd name="connsiteY84" fmla="*/ 464098 h 923888"/>
                  <a:gd name="connsiteX85" fmla="*/ 887062 w 923646"/>
                  <a:gd name="connsiteY85" fmla="*/ 452355 h 923888"/>
                  <a:gd name="connsiteX86" fmla="*/ 922291 w 923646"/>
                  <a:gd name="connsiteY86" fmla="*/ 366539 h 923888"/>
                  <a:gd name="connsiteX87" fmla="*/ 922291 w 923646"/>
                  <a:gd name="connsiteY87" fmla="*/ 350279 h 923888"/>
                  <a:gd name="connsiteX88" fmla="*/ 908741 w 923646"/>
                  <a:gd name="connsiteY88" fmla="*/ 338536 h 923888"/>
                  <a:gd name="connsiteX89" fmla="*/ 908741 w 923646"/>
                  <a:gd name="connsiteY89" fmla="*/ 338536 h 923888"/>
                  <a:gd name="connsiteX90" fmla="*/ 404688 w 923646"/>
                  <a:gd name="connsiteY90" fmla="*/ 717028 h 923888"/>
                  <a:gd name="connsiteX91" fmla="*/ 295386 w 923646"/>
                  <a:gd name="connsiteY91" fmla="*/ 767614 h 923888"/>
                  <a:gd name="connsiteX92" fmla="*/ 151758 w 923646"/>
                  <a:gd name="connsiteY92" fmla="*/ 623986 h 923888"/>
                  <a:gd name="connsiteX93" fmla="*/ 202344 w 923646"/>
                  <a:gd name="connsiteY93" fmla="*/ 514684 h 923888"/>
                  <a:gd name="connsiteX94" fmla="*/ 208667 w 923646"/>
                  <a:gd name="connsiteY94" fmla="*/ 539074 h 923888"/>
                  <a:gd name="connsiteX95" fmla="*/ 174341 w 923646"/>
                  <a:gd name="connsiteY95" fmla="*/ 623986 h 923888"/>
                  <a:gd name="connsiteX96" fmla="*/ 295386 w 923646"/>
                  <a:gd name="connsiteY96" fmla="*/ 745935 h 923888"/>
                  <a:gd name="connsiteX97" fmla="*/ 380298 w 923646"/>
                  <a:gd name="connsiteY97" fmla="*/ 711608 h 923888"/>
                  <a:gd name="connsiteX98" fmla="*/ 404688 w 923646"/>
                  <a:gd name="connsiteY98" fmla="*/ 717028 h 923888"/>
                  <a:gd name="connsiteX99" fmla="*/ 404688 w 923646"/>
                  <a:gd name="connsiteY99" fmla="*/ 717028 h 923888"/>
                  <a:gd name="connsiteX100" fmla="*/ 459790 w 923646"/>
                  <a:gd name="connsiteY100" fmla="*/ 723351 h 923888"/>
                  <a:gd name="connsiteX101" fmla="*/ 482373 w 923646"/>
                  <a:gd name="connsiteY101" fmla="*/ 722448 h 923888"/>
                  <a:gd name="connsiteX102" fmla="*/ 479663 w 923646"/>
                  <a:gd name="connsiteY102" fmla="*/ 727868 h 923888"/>
                  <a:gd name="connsiteX103" fmla="*/ 483277 w 923646"/>
                  <a:gd name="connsiteY103" fmla="*/ 754064 h 923888"/>
                  <a:gd name="connsiteX104" fmla="*/ 517603 w 923646"/>
                  <a:gd name="connsiteY104" fmla="*/ 788390 h 923888"/>
                  <a:gd name="connsiteX105" fmla="*/ 459790 w 923646"/>
                  <a:gd name="connsiteY105" fmla="*/ 846203 h 923888"/>
                  <a:gd name="connsiteX106" fmla="*/ 425464 w 923646"/>
                  <a:gd name="connsiteY106" fmla="*/ 811877 h 923888"/>
                  <a:gd name="connsiteX107" fmla="*/ 399268 w 923646"/>
                  <a:gd name="connsiteY107" fmla="*/ 808263 h 923888"/>
                  <a:gd name="connsiteX108" fmla="*/ 352295 w 923646"/>
                  <a:gd name="connsiteY108" fmla="*/ 827233 h 923888"/>
                  <a:gd name="connsiteX109" fmla="*/ 336036 w 923646"/>
                  <a:gd name="connsiteY109" fmla="*/ 848010 h 923888"/>
                  <a:gd name="connsiteX110" fmla="*/ 336036 w 923646"/>
                  <a:gd name="connsiteY110" fmla="*/ 896789 h 923888"/>
                  <a:gd name="connsiteX111" fmla="*/ 254737 w 923646"/>
                  <a:gd name="connsiteY111" fmla="*/ 896789 h 923888"/>
                  <a:gd name="connsiteX112" fmla="*/ 254737 w 923646"/>
                  <a:gd name="connsiteY112" fmla="*/ 848010 h 923888"/>
                  <a:gd name="connsiteX113" fmla="*/ 238477 w 923646"/>
                  <a:gd name="connsiteY113" fmla="*/ 827233 h 923888"/>
                  <a:gd name="connsiteX114" fmla="*/ 191504 w 923646"/>
                  <a:gd name="connsiteY114" fmla="*/ 808263 h 923888"/>
                  <a:gd name="connsiteX115" fmla="*/ 165308 w 923646"/>
                  <a:gd name="connsiteY115" fmla="*/ 811877 h 923888"/>
                  <a:gd name="connsiteX116" fmla="*/ 130982 w 923646"/>
                  <a:gd name="connsiteY116" fmla="*/ 846203 h 923888"/>
                  <a:gd name="connsiteX117" fmla="*/ 73169 w 923646"/>
                  <a:gd name="connsiteY117" fmla="*/ 788390 h 923888"/>
                  <a:gd name="connsiteX118" fmla="*/ 107495 w 923646"/>
                  <a:gd name="connsiteY118" fmla="*/ 754064 h 923888"/>
                  <a:gd name="connsiteX119" fmla="*/ 111108 w 923646"/>
                  <a:gd name="connsiteY119" fmla="*/ 727868 h 923888"/>
                  <a:gd name="connsiteX120" fmla="*/ 92139 w 923646"/>
                  <a:gd name="connsiteY120" fmla="*/ 680895 h 923888"/>
                  <a:gd name="connsiteX121" fmla="*/ 71362 w 923646"/>
                  <a:gd name="connsiteY121" fmla="*/ 664636 h 923888"/>
                  <a:gd name="connsiteX122" fmla="*/ 22583 w 923646"/>
                  <a:gd name="connsiteY122" fmla="*/ 664636 h 923888"/>
                  <a:gd name="connsiteX123" fmla="*/ 22583 w 923646"/>
                  <a:gd name="connsiteY123" fmla="*/ 582433 h 923888"/>
                  <a:gd name="connsiteX124" fmla="*/ 71362 w 923646"/>
                  <a:gd name="connsiteY124" fmla="*/ 582433 h 923888"/>
                  <a:gd name="connsiteX125" fmla="*/ 92139 w 923646"/>
                  <a:gd name="connsiteY125" fmla="*/ 566173 h 923888"/>
                  <a:gd name="connsiteX126" fmla="*/ 111108 w 923646"/>
                  <a:gd name="connsiteY126" fmla="*/ 519200 h 923888"/>
                  <a:gd name="connsiteX127" fmla="*/ 107495 w 923646"/>
                  <a:gd name="connsiteY127" fmla="*/ 493005 h 923888"/>
                  <a:gd name="connsiteX128" fmla="*/ 73169 w 923646"/>
                  <a:gd name="connsiteY128" fmla="*/ 458678 h 923888"/>
                  <a:gd name="connsiteX129" fmla="*/ 130982 w 923646"/>
                  <a:gd name="connsiteY129" fmla="*/ 400866 h 923888"/>
                  <a:gd name="connsiteX130" fmla="*/ 165308 w 923646"/>
                  <a:gd name="connsiteY130" fmla="*/ 435192 h 923888"/>
                  <a:gd name="connsiteX131" fmla="*/ 191504 w 923646"/>
                  <a:gd name="connsiteY131" fmla="*/ 438805 h 923888"/>
                  <a:gd name="connsiteX132" fmla="*/ 197827 w 923646"/>
                  <a:gd name="connsiteY132" fmla="*/ 435192 h 923888"/>
                  <a:gd name="connsiteX133" fmla="*/ 196924 w 923646"/>
                  <a:gd name="connsiteY133" fmla="*/ 459581 h 923888"/>
                  <a:gd name="connsiteX134" fmla="*/ 197827 w 923646"/>
                  <a:gd name="connsiteY134" fmla="*/ 482165 h 923888"/>
                  <a:gd name="connsiteX135" fmla="*/ 124658 w 923646"/>
                  <a:gd name="connsiteY135" fmla="*/ 622179 h 923888"/>
                  <a:gd name="connsiteX136" fmla="*/ 295386 w 923646"/>
                  <a:gd name="connsiteY136" fmla="*/ 792907 h 923888"/>
                  <a:gd name="connsiteX137" fmla="*/ 434497 w 923646"/>
                  <a:gd name="connsiteY137" fmla="*/ 719738 h 923888"/>
                  <a:gd name="connsiteX138" fmla="*/ 459790 w 923646"/>
                  <a:gd name="connsiteY138" fmla="*/ 723351 h 923888"/>
                  <a:gd name="connsiteX139" fmla="*/ 459790 w 923646"/>
                  <a:gd name="connsiteY139" fmla="*/ 723351 h 923888"/>
                  <a:gd name="connsiteX140" fmla="*/ 459790 w 923646"/>
                  <a:gd name="connsiteY140" fmla="*/ 723351 h 923888"/>
                  <a:gd name="connsiteX141" fmla="*/ 352295 w 923646"/>
                  <a:gd name="connsiteY141" fmla="*/ 699865 h 923888"/>
                  <a:gd name="connsiteX142" fmla="*/ 296289 w 923646"/>
                  <a:gd name="connsiteY142" fmla="*/ 717931 h 923888"/>
                  <a:gd name="connsiteX143" fmla="*/ 202344 w 923646"/>
                  <a:gd name="connsiteY143" fmla="*/ 623082 h 923888"/>
                  <a:gd name="connsiteX144" fmla="*/ 221314 w 923646"/>
                  <a:gd name="connsiteY144" fmla="*/ 567076 h 923888"/>
                  <a:gd name="connsiteX145" fmla="*/ 352295 w 923646"/>
                  <a:gd name="connsiteY145" fmla="*/ 699865 h 923888"/>
                  <a:gd name="connsiteX146" fmla="*/ 387525 w 923646"/>
                  <a:gd name="connsiteY146" fmla="*/ 153355 h 923888"/>
                  <a:gd name="connsiteX147" fmla="*/ 406495 w 923646"/>
                  <a:gd name="connsiteY147" fmla="*/ 160582 h 923888"/>
                  <a:gd name="connsiteX148" fmla="*/ 402881 w 923646"/>
                  <a:gd name="connsiteY148" fmla="*/ 173228 h 923888"/>
                  <a:gd name="connsiteX149" fmla="*/ 402881 w 923646"/>
                  <a:gd name="connsiteY149" fmla="*/ 205748 h 923888"/>
                  <a:gd name="connsiteX150" fmla="*/ 359522 w 923646"/>
                  <a:gd name="connsiteY150" fmla="*/ 219298 h 923888"/>
                  <a:gd name="connsiteX151" fmla="*/ 387525 w 923646"/>
                  <a:gd name="connsiteY151" fmla="*/ 153355 h 923888"/>
                  <a:gd name="connsiteX152" fmla="*/ 458887 w 923646"/>
                  <a:gd name="connsiteY152" fmla="*/ 200328 h 923888"/>
                  <a:gd name="connsiteX153" fmla="*/ 429981 w 923646"/>
                  <a:gd name="connsiteY153" fmla="*/ 202135 h 923888"/>
                  <a:gd name="connsiteX154" fmla="*/ 429981 w 923646"/>
                  <a:gd name="connsiteY154" fmla="*/ 173228 h 923888"/>
                  <a:gd name="connsiteX155" fmla="*/ 430884 w 923646"/>
                  <a:gd name="connsiteY155" fmla="*/ 172325 h 923888"/>
                  <a:gd name="connsiteX156" fmla="*/ 475147 w 923646"/>
                  <a:gd name="connsiteY156" fmla="*/ 172325 h 923888"/>
                  <a:gd name="connsiteX157" fmla="*/ 476051 w 923646"/>
                  <a:gd name="connsiteY157" fmla="*/ 173228 h 923888"/>
                  <a:gd name="connsiteX158" fmla="*/ 476051 w 923646"/>
                  <a:gd name="connsiteY158" fmla="*/ 200328 h 923888"/>
                  <a:gd name="connsiteX159" fmla="*/ 458887 w 923646"/>
                  <a:gd name="connsiteY159" fmla="*/ 200328 h 923888"/>
                  <a:gd name="connsiteX160" fmla="*/ 458887 w 923646"/>
                  <a:gd name="connsiteY160" fmla="*/ 200328 h 923888"/>
                  <a:gd name="connsiteX161" fmla="*/ 574512 w 923646"/>
                  <a:gd name="connsiteY161" fmla="*/ 226525 h 923888"/>
                  <a:gd name="connsiteX162" fmla="*/ 592579 w 923646"/>
                  <a:gd name="connsiteY162" fmla="*/ 216588 h 923888"/>
                  <a:gd name="connsiteX163" fmla="*/ 703687 w 923646"/>
                  <a:gd name="connsiteY163" fmla="*/ 262658 h 923888"/>
                  <a:gd name="connsiteX164" fmla="*/ 693751 w 923646"/>
                  <a:gd name="connsiteY164" fmla="*/ 344860 h 923888"/>
                  <a:gd name="connsiteX165" fmla="*/ 574512 w 923646"/>
                  <a:gd name="connsiteY165" fmla="*/ 226525 h 923888"/>
                  <a:gd name="connsiteX166" fmla="*/ 574512 w 923646"/>
                  <a:gd name="connsiteY166" fmla="*/ 226525 h 923888"/>
                  <a:gd name="connsiteX167" fmla="*/ 861768 w 923646"/>
                  <a:gd name="connsiteY167" fmla="*/ 436998 h 923888"/>
                  <a:gd name="connsiteX168" fmla="*/ 816602 w 923646"/>
                  <a:gd name="connsiteY168" fmla="*/ 418028 h 923888"/>
                  <a:gd name="connsiteX169" fmla="*/ 791309 w 923646"/>
                  <a:gd name="connsiteY169" fmla="*/ 424352 h 923888"/>
                  <a:gd name="connsiteX170" fmla="*/ 755177 w 923646"/>
                  <a:gd name="connsiteY170" fmla="*/ 460485 h 923888"/>
                  <a:gd name="connsiteX171" fmla="*/ 748853 w 923646"/>
                  <a:gd name="connsiteY171" fmla="*/ 485777 h 923888"/>
                  <a:gd name="connsiteX172" fmla="*/ 767823 w 923646"/>
                  <a:gd name="connsiteY172" fmla="*/ 530040 h 923888"/>
                  <a:gd name="connsiteX173" fmla="*/ 702784 w 923646"/>
                  <a:gd name="connsiteY173" fmla="*/ 557140 h 923888"/>
                  <a:gd name="connsiteX174" fmla="*/ 720850 w 923646"/>
                  <a:gd name="connsiteY174" fmla="*/ 461388 h 923888"/>
                  <a:gd name="connsiteX175" fmla="*/ 718141 w 923646"/>
                  <a:gd name="connsiteY175" fmla="*/ 425255 h 923888"/>
                  <a:gd name="connsiteX176" fmla="*/ 777760 w 923646"/>
                  <a:gd name="connsiteY176" fmla="*/ 343956 h 923888"/>
                  <a:gd name="connsiteX177" fmla="*/ 773243 w 923646"/>
                  <a:gd name="connsiteY177" fmla="*/ 232847 h 923888"/>
                  <a:gd name="connsiteX178" fmla="*/ 675684 w 923646"/>
                  <a:gd name="connsiteY178" fmla="*/ 141612 h 923888"/>
                  <a:gd name="connsiteX179" fmla="*/ 658521 w 923646"/>
                  <a:gd name="connsiteY179" fmla="*/ 149742 h 923888"/>
                  <a:gd name="connsiteX180" fmla="*/ 666651 w 923646"/>
                  <a:gd name="connsiteY180" fmla="*/ 166905 h 923888"/>
                  <a:gd name="connsiteX181" fmla="*/ 747950 w 923646"/>
                  <a:gd name="connsiteY181" fmla="*/ 242784 h 923888"/>
                  <a:gd name="connsiteX182" fmla="*/ 711817 w 923646"/>
                  <a:gd name="connsiteY182" fmla="*/ 395445 h 923888"/>
                  <a:gd name="connsiteX183" fmla="*/ 704591 w 923646"/>
                  <a:gd name="connsiteY183" fmla="*/ 371959 h 923888"/>
                  <a:gd name="connsiteX184" fmla="*/ 727174 w 923646"/>
                  <a:gd name="connsiteY184" fmla="*/ 251818 h 923888"/>
                  <a:gd name="connsiteX185" fmla="*/ 580836 w 923646"/>
                  <a:gd name="connsiteY185" fmla="*/ 191295 h 923888"/>
                  <a:gd name="connsiteX186" fmla="*/ 545606 w 923646"/>
                  <a:gd name="connsiteY186" fmla="*/ 214781 h 923888"/>
                  <a:gd name="connsiteX187" fmla="*/ 522120 w 923646"/>
                  <a:gd name="connsiteY187" fmla="*/ 207555 h 923888"/>
                  <a:gd name="connsiteX188" fmla="*/ 572706 w 923646"/>
                  <a:gd name="connsiteY188" fmla="*/ 171422 h 923888"/>
                  <a:gd name="connsiteX189" fmla="*/ 609742 w 923646"/>
                  <a:gd name="connsiteY189" fmla="*/ 162389 h 923888"/>
                  <a:gd name="connsiteX190" fmla="*/ 621485 w 923646"/>
                  <a:gd name="connsiteY190" fmla="*/ 147936 h 923888"/>
                  <a:gd name="connsiteX191" fmla="*/ 607032 w 923646"/>
                  <a:gd name="connsiteY191" fmla="*/ 136193 h 923888"/>
                  <a:gd name="connsiteX192" fmla="*/ 562769 w 923646"/>
                  <a:gd name="connsiteY192" fmla="*/ 147936 h 923888"/>
                  <a:gd name="connsiteX193" fmla="*/ 503150 w 923646"/>
                  <a:gd name="connsiteY193" fmla="*/ 190392 h 923888"/>
                  <a:gd name="connsiteX194" fmla="*/ 503150 w 923646"/>
                  <a:gd name="connsiteY194" fmla="*/ 173228 h 923888"/>
                  <a:gd name="connsiteX195" fmla="*/ 475147 w 923646"/>
                  <a:gd name="connsiteY195" fmla="*/ 145226 h 923888"/>
                  <a:gd name="connsiteX196" fmla="*/ 494117 w 923646"/>
                  <a:gd name="connsiteY196" fmla="*/ 128966 h 923888"/>
                  <a:gd name="connsiteX197" fmla="*/ 500440 w 923646"/>
                  <a:gd name="connsiteY197" fmla="*/ 103673 h 923888"/>
                  <a:gd name="connsiteX198" fmla="*/ 481470 w 923646"/>
                  <a:gd name="connsiteY198" fmla="*/ 59410 h 923888"/>
                  <a:gd name="connsiteX199" fmla="*/ 557349 w 923646"/>
                  <a:gd name="connsiteY199" fmla="*/ 27794 h 923888"/>
                  <a:gd name="connsiteX200" fmla="*/ 576319 w 923646"/>
                  <a:gd name="connsiteY200" fmla="*/ 72960 h 923888"/>
                  <a:gd name="connsiteX201" fmla="*/ 598902 w 923646"/>
                  <a:gd name="connsiteY201" fmla="*/ 86510 h 923888"/>
                  <a:gd name="connsiteX202" fmla="*/ 649488 w 923646"/>
                  <a:gd name="connsiteY202" fmla="*/ 86510 h 923888"/>
                  <a:gd name="connsiteX203" fmla="*/ 672071 w 923646"/>
                  <a:gd name="connsiteY203" fmla="*/ 72960 h 923888"/>
                  <a:gd name="connsiteX204" fmla="*/ 691041 w 923646"/>
                  <a:gd name="connsiteY204" fmla="*/ 27794 h 923888"/>
                  <a:gd name="connsiteX205" fmla="*/ 766920 w 923646"/>
                  <a:gd name="connsiteY205" fmla="*/ 59410 h 923888"/>
                  <a:gd name="connsiteX206" fmla="*/ 747950 w 923646"/>
                  <a:gd name="connsiteY206" fmla="*/ 103673 h 923888"/>
                  <a:gd name="connsiteX207" fmla="*/ 754273 w 923646"/>
                  <a:gd name="connsiteY207" fmla="*/ 128966 h 923888"/>
                  <a:gd name="connsiteX208" fmla="*/ 790406 w 923646"/>
                  <a:gd name="connsiteY208" fmla="*/ 165098 h 923888"/>
                  <a:gd name="connsiteX209" fmla="*/ 815699 w 923646"/>
                  <a:gd name="connsiteY209" fmla="*/ 171422 h 923888"/>
                  <a:gd name="connsiteX210" fmla="*/ 860865 w 923646"/>
                  <a:gd name="connsiteY210" fmla="*/ 152452 h 923888"/>
                  <a:gd name="connsiteX211" fmla="*/ 892482 w 923646"/>
                  <a:gd name="connsiteY211" fmla="*/ 228331 h 923888"/>
                  <a:gd name="connsiteX212" fmla="*/ 847315 w 923646"/>
                  <a:gd name="connsiteY212" fmla="*/ 246397 h 923888"/>
                  <a:gd name="connsiteX213" fmla="*/ 833766 w 923646"/>
                  <a:gd name="connsiteY213" fmla="*/ 268980 h 923888"/>
                  <a:gd name="connsiteX214" fmla="*/ 833766 w 923646"/>
                  <a:gd name="connsiteY214" fmla="*/ 319567 h 923888"/>
                  <a:gd name="connsiteX215" fmla="*/ 847315 w 923646"/>
                  <a:gd name="connsiteY215" fmla="*/ 342150 h 923888"/>
                  <a:gd name="connsiteX216" fmla="*/ 892482 w 923646"/>
                  <a:gd name="connsiteY216" fmla="*/ 361119 h 923888"/>
                  <a:gd name="connsiteX217" fmla="*/ 861768 w 923646"/>
                  <a:gd name="connsiteY217" fmla="*/ 436998 h 923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Lst>
                <a:rect l="l" t="t" r="r" b="b"/>
                <a:pathLst>
                  <a:path w="923646" h="923888">
                    <a:moveTo>
                      <a:pt x="908741" y="338536"/>
                    </a:moveTo>
                    <a:lnTo>
                      <a:pt x="862672" y="319567"/>
                    </a:lnTo>
                    <a:cubicBezTo>
                      <a:pt x="864479" y="303307"/>
                      <a:pt x="864479" y="287047"/>
                      <a:pt x="862672" y="270787"/>
                    </a:cubicBezTo>
                    <a:lnTo>
                      <a:pt x="908741" y="251818"/>
                    </a:lnTo>
                    <a:cubicBezTo>
                      <a:pt x="914161" y="250011"/>
                      <a:pt x="918678" y="245494"/>
                      <a:pt x="920484" y="240074"/>
                    </a:cubicBezTo>
                    <a:cubicBezTo>
                      <a:pt x="922291" y="234654"/>
                      <a:pt x="922291" y="229235"/>
                      <a:pt x="920484" y="223814"/>
                    </a:cubicBezTo>
                    <a:lnTo>
                      <a:pt x="885255" y="137999"/>
                    </a:lnTo>
                    <a:cubicBezTo>
                      <a:pt x="883448" y="132579"/>
                      <a:pt x="878932" y="128062"/>
                      <a:pt x="873512" y="126256"/>
                    </a:cubicBezTo>
                    <a:cubicBezTo>
                      <a:pt x="868092" y="124449"/>
                      <a:pt x="861768" y="124449"/>
                      <a:pt x="857252" y="126256"/>
                    </a:cubicBezTo>
                    <a:lnTo>
                      <a:pt x="811183" y="145226"/>
                    </a:lnTo>
                    <a:cubicBezTo>
                      <a:pt x="801246" y="132579"/>
                      <a:pt x="789503" y="120836"/>
                      <a:pt x="776856" y="110899"/>
                    </a:cubicBezTo>
                    <a:lnTo>
                      <a:pt x="795826" y="64830"/>
                    </a:lnTo>
                    <a:cubicBezTo>
                      <a:pt x="797633" y="59410"/>
                      <a:pt x="797633" y="53990"/>
                      <a:pt x="795826" y="48570"/>
                    </a:cubicBezTo>
                    <a:cubicBezTo>
                      <a:pt x="794019" y="43150"/>
                      <a:pt x="789503" y="38633"/>
                      <a:pt x="784083" y="36827"/>
                    </a:cubicBezTo>
                    <a:lnTo>
                      <a:pt x="698267" y="1597"/>
                    </a:lnTo>
                    <a:cubicBezTo>
                      <a:pt x="687427" y="-2919"/>
                      <a:pt x="674781" y="2500"/>
                      <a:pt x="669361" y="13340"/>
                    </a:cubicBezTo>
                    <a:lnTo>
                      <a:pt x="650391" y="59410"/>
                    </a:lnTo>
                    <a:cubicBezTo>
                      <a:pt x="634132" y="57603"/>
                      <a:pt x="617872" y="57603"/>
                      <a:pt x="601612" y="59410"/>
                    </a:cubicBezTo>
                    <a:lnTo>
                      <a:pt x="582642" y="13340"/>
                    </a:lnTo>
                    <a:cubicBezTo>
                      <a:pt x="578126" y="2500"/>
                      <a:pt x="565479" y="-2919"/>
                      <a:pt x="554639" y="1597"/>
                    </a:cubicBezTo>
                    <a:lnTo>
                      <a:pt x="468824" y="36827"/>
                    </a:lnTo>
                    <a:cubicBezTo>
                      <a:pt x="463404" y="38633"/>
                      <a:pt x="458887" y="43150"/>
                      <a:pt x="457080" y="48570"/>
                    </a:cubicBezTo>
                    <a:cubicBezTo>
                      <a:pt x="455274" y="53990"/>
                      <a:pt x="455274" y="59410"/>
                      <a:pt x="457080" y="64830"/>
                    </a:cubicBezTo>
                    <a:lnTo>
                      <a:pt x="476051" y="110899"/>
                    </a:lnTo>
                    <a:cubicBezTo>
                      <a:pt x="463404" y="120836"/>
                      <a:pt x="451661" y="132579"/>
                      <a:pt x="441724" y="145226"/>
                    </a:cubicBezTo>
                    <a:lnTo>
                      <a:pt x="395655" y="126256"/>
                    </a:lnTo>
                    <a:cubicBezTo>
                      <a:pt x="390235" y="124449"/>
                      <a:pt x="383912" y="124449"/>
                      <a:pt x="379395" y="126256"/>
                    </a:cubicBezTo>
                    <a:cubicBezTo>
                      <a:pt x="373975" y="128062"/>
                      <a:pt x="369458" y="132579"/>
                      <a:pt x="367652" y="137999"/>
                    </a:cubicBezTo>
                    <a:lnTo>
                      <a:pt x="325196" y="239171"/>
                    </a:lnTo>
                    <a:cubicBezTo>
                      <a:pt x="308032" y="250011"/>
                      <a:pt x="291773" y="261754"/>
                      <a:pt x="277320" y="276207"/>
                    </a:cubicBezTo>
                    <a:cubicBezTo>
                      <a:pt x="241187" y="311437"/>
                      <a:pt x="217700" y="355700"/>
                      <a:pt x="206860" y="403575"/>
                    </a:cubicBezTo>
                    <a:cubicBezTo>
                      <a:pt x="199634" y="406285"/>
                      <a:pt x="192407" y="409899"/>
                      <a:pt x="186084" y="413512"/>
                    </a:cubicBezTo>
                    <a:lnTo>
                      <a:pt x="150855" y="378283"/>
                    </a:lnTo>
                    <a:cubicBezTo>
                      <a:pt x="146338" y="373766"/>
                      <a:pt x="140918" y="371959"/>
                      <a:pt x="135498" y="371959"/>
                    </a:cubicBezTo>
                    <a:cubicBezTo>
                      <a:pt x="130078" y="371959"/>
                      <a:pt x="124658" y="374669"/>
                      <a:pt x="120142" y="378283"/>
                    </a:cubicBezTo>
                    <a:lnTo>
                      <a:pt x="55102" y="444225"/>
                    </a:lnTo>
                    <a:cubicBezTo>
                      <a:pt x="46973" y="452355"/>
                      <a:pt x="46973" y="466808"/>
                      <a:pt x="55102" y="474938"/>
                    </a:cubicBezTo>
                    <a:lnTo>
                      <a:pt x="90332" y="510167"/>
                    </a:lnTo>
                    <a:cubicBezTo>
                      <a:pt x="82202" y="524621"/>
                      <a:pt x="75879" y="539977"/>
                      <a:pt x="71362" y="555333"/>
                    </a:cubicBezTo>
                    <a:lnTo>
                      <a:pt x="21679" y="555333"/>
                    </a:lnTo>
                    <a:cubicBezTo>
                      <a:pt x="9936" y="555333"/>
                      <a:pt x="0" y="565270"/>
                      <a:pt x="0" y="577013"/>
                    </a:cubicBezTo>
                    <a:lnTo>
                      <a:pt x="0" y="670055"/>
                    </a:lnTo>
                    <a:cubicBezTo>
                      <a:pt x="0" y="681798"/>
                      <a:pt x="9936" y="691735"/>
                      <a:pt x="21679" y="691735"/>
                    </a:cubicBezTo>
                    <a:lnTo>
                      <a:pt x="71362" y="691735"/>
                    </a:lnTo>
                    <a:cubicBezTo>
                      <a:pt x="75879" y="707091"/>
                      <a:pt x="82202" y="722448"/>
                      <a:pt x="90332" y="736901"/>
                    </a:cubicBezTo>
                    <a:lnTo>
                      <a:pt x="55102" y="772131"/>
                    </a:lnTo>
                    <a:cubicBezTo>
                      <a:pt x="46973" y="780261"/>
                      <a:pt x="46973" y="794714"/>
                      <a:pt x="55102" y="802844"/>
                    </a:cubicBezTo>
                    <a:lnTo>
                      <a:pt x="120142" y="868786"/>
                    </a:lnTo>
                    <a:cubicBezTo>
                      <a:pt x="124658" y="873303"/>
                      <a:pt x="130078" y="875109"/>
                      <a:pt x="135498" y="875109"/>
                    </a:cubicBezTo>
                    <a:cubicBezTo>
                      <a:pt x="140918" y="875109"/>
                      <a:pt x="146338" y="872400"/>
                      <a:pt x="150855" y="868786"/>
                    </a:cubicBezTo>
                    <a:lnTo>
                      <a:pt x="186084" y="833556"/>
                    </a:lnTo>
                    <a:cubicBezTo>
                      <a:pt x="200537" y="841686"/>
                      <a:pt x="215894" y="848010"/>
                      <a:pt x="231250" y="852526"/>
                    </a:cubicBezTo>
                    <a:lnTo>
                      <a:pt x="231250" y="902209"/>
                    </a:lnTo>
                    <a:cubicBezTo>
                      <a:pt x="231250" y="913952"/>
                      <a:pt x="241187" y="923888"/>
                      <a:pt x="252930" y="923888"/>
                    </a:cubicBezTo>
                    <a:lnTo>
                      <a:pt x="345069" y="923888"/>
                    </a:lnTo>
                    <a:cubicBezTo>
                      <a:pt x="356812" y="923888"/>
                      <a:pt x="366748" y="913952"/>
                      <a:pt x="366748" y="902209"/>
                    </a:cubicBezTo>
                    <a:lnTo>
                      <a:pt x="366748" y="852526"/>
                    </a:lnTo>
                    <a:cubicBezTo>
                      <a:pt x="382105" y="848010"/>
                      <a:pt x="397461" y="841686"/>
                      <a:pt x="411914" y="833556"/>
                    </a:cubicBezTo>
                    <a:lnTo>
                      <a:pt x="447144" y="868786"/>
                    </a:lnTo>
                    <a:cubicBezTo>
                      <a:pt x="451661" y="873303"/>
                      <a:pt x="457080" y="875109"/>
                      <a:pt x="462501" y="875109"/>
                    </a:cubicBezTo>
                    <a:cubicBezTo>
                      <a:pt x="467920" y="875109"/>
                      <a:pt x="473340" y="872400"/>
                      <a:pt x="477857" y="868786"/>
                    </a:cubicBezTo>
                    <a:lnTo>
                      <a:pt x="542896" y="802844"/>
                    </a:lnTo>
                    <a:cubicBezTo>
                      <a:pt x="551026" y="794714"/>
                      <a:pt x="551026" y="780261"/>
                      <a:pt x="542896" y="772131"/>
                    </a:cubicBezTo>
                    <a:lnTo>
                      <a:pt x="507667" y="736901"/>
                    </a:lnTo>
                    <a:cubicBezTo>
                      <a:pt x="511280" y="730578"/>
                      <a:pt x="513990" y="723351"/>
                      <a:pt x="517603" y="717028"/>
                    </a:cubicBezTo>
                    <a:cubicBezTo>
                      <a:pt x="547413" y="710705"/>
                      <a:pt x="575416" y="698962"/>
                      <a:pt x="600709" y="683605"/>
                    </a:cubicBezTo>
                    <a:cubicBezTo>
                      <a:pt x="607032" y="679992"/>
                      <a:pt x="608838" y="670958"/>
                      <a:pt x="605225" y="664636"/>
                    </a:cubicBezTo>
                    <a:cubicBezTo>
                      <a:pt x="601612" y="658312"/>
                      <a:pt x="592579" y="656505"/>
                      <a:pt x="586255" y="660119"/>
                    </a:cubicBezTo>
                    <a:cubicBezTo>
                      <a:pt x="549219" y="683605"/>
                      <a:pt x="505860" y="696252"/>
                      <a:pt x="461597" y="695348"/>
                    </a:cubicBezTo>
                    <a:cubicBezTo>
                      <a:pt x="332422" y="695348"/>
                      <a:pt x="227637" y="589659"/>
                      <a:pt x="227637" y="460485"/>
                    </a:cubicBezTo>
                    <a:cubicBezTo>
                      <a:pt x="227637" y="398156"/>
                      <a:pt x="252026" y="339440"/>
                      <a:pt x="297192" y="295177"/>
                    </a:cubicBezTo>
                    <a:cubicBezTo>
                      <a:pt x="341455" y="250914"/>
                      <a:pt x="400171" y="227428"/>
                      <a:pt x="462501" y="227428"/>
                    </a:cubicBezTo>
                    <a:cubicBezTo>
                      <a:pt x="462501" y="227428"/>
                      <a:pt x="463404" y="227428"/>
                      <a:pt x="463404" y="227428"/>
                    </a:cubicBezTo>
                    <a:cubicBezTo>
                      <a:pt x="592579" y="227428"/>
                      <a:pt x="697364" y="333116"/>
                      <a:pt x="697364" y="462291"/>
                    </a:cubicBezTo>
                    <a:cubicBezTo>
                      <a:pt x="697364" y="521910"/>
                      <a:pt x="674781" y="578820"/>
                      <a:pt x="633228" y="622179"/>
                    </a:cubicBezTo>
                    <a:cubicBezTo>
                      <a:pt x="627808" y="627599"/>
                      <a:pt x="628712" y="636632"/>
                      <a:pt x="634132" y="641149"/>
                    </a:cubicBezTo>
                    <a:cubicBezTo>
                      <a:pt x="639552" y="646569"/>
                      <a:pt x="648585" y="645666"/>
                      <a:pt x="653101" y="640246"/>
                    </a:cubicBezTo>
                    <a:cubicBezTo>
                      <a:pt x="666651" y="625792"/>
                      <a:pt x="678394" y="610436"/>
                      <a:pt x="688331" y="593273"/>
                    </a:cubicBezTo>
                    <a:lnTo>
                      <a:pt x="785890" y="553527"/>
                    </a:lnTo>
                    <a:cubicBezTo>
                      <a:pt x="791309" y="551720"/>
                      <a:pt x="795826" y="547204"/>
                      <a:pt x="797633" y="541784"/>
                    </a:cubicBezTo>
                    <a:cubicBezTo>
                      <a:pt x="799440" y="536364"/>
                      <a:pt x="799440" y="530040"/>
                      <a:pt x="797633" y="525524"/>
                    </a:cubicBezTo>
                    <a:lnTo>
                      <a:pt x="778663" y="479455"/>
                    </a:lnTo>
                    <a:cubicBezTo>
                      <a:pt x="791309" y="469518"/>
                      <a:pt x="803052" y="457775"/>
                      <a:pt x="812989" y="445128"/>
                    </a:cubicBezTo>
                    <a:lnTo>
                      <a:pt x="859059" y="464098"/>
                    </a:lnTo>
                    <a:cubicBezTo>
                      <a:pt x="864479" y="465905"/>
                      <a:pt x="869898" y="465905"/>
                      <a:pt x="875318" y="464098"/>
                    </a:cubicBezTo>
                    <a:cubicBezTo>
                      <a:pt x="880738" y="462291"/>
                      <a:pt x="885255" y="457775"/>
                      <a:pt x="887062" y="452355"/>
                    </a:cubicBezTo>
                    <a:lnTo>
                      <a:pt x="922291" y="366539"/>
                    </a:lnTo>
                    <a:cubicBezTo>
                      <a:pt x="924098" y="361119"/>
                      <a:pt x="924098" y="354796"/>
                      <a:pt x="922291" y="350279"/>
                    </a:cubicBezTo>
                    <a:cubicBezTo>
                      <a:pt x="917774" y="344860"/>
                      <a:pt x="914161" y="340343"/>
                      <a:pt x="908741" y="338536"/>
                    </a:cubicBezTo>
                    <a:lnTo>
                      <a:pt x="908741" y="338536"/>
                    </a:lnTo>
                    <a:close/>
                    <a:moveTo>
                      <a:pt x="404688" y="717028"/>
                    </a:moveTo>
                    <a:cubicBezTo>
                      <a:pt x="377588" y="748644"/>
                      <a:pt x="337842" y="767614"/>
                      <a:pt x="295386" y="767614"/>
                    </a:cubicBezTo>
                    <a:cubicBezTo>
                      <a:pt x="215894" y="767614"/>
                      <a:pt x="151758" y="702575"/>
                      <a:pt x="151758" y="623986"/>
                    </a:cubicBezTo>
                    <a:cubicBezTo>
                      <a:pt x="151758" y="581530"/>
                      <a:pt x="170727" y="541784"/>
                      <a:pt x="202344" y="514684"/>
                    </a:cubicBezTo>
                    <a:cubicBezTo>
                      <a:pt x="204150" y="522814"/>
                      <a:pt x="205957" y="530944"/>
                      <a:pt x="208667" y="539074"/>
                    </a:cubicBezTo>
                    <a:cubicBezTo>
                      <a:pt x="186084" y="561657"/>
                      <a:pt x="174341" y="592370"/>
                      <a:pt x="174341" y="623986"/>
                    </a:cubicBezTo>
                    <a:cubicBezTo>
                      <a:pt x="174341" y="690832"/>
                      <a:pt x="228540" y="745935"/>
                      <a:pt x="295386" y="745935"/>
                    </a:cubicBezTo>
                    <a:cubicBezTo>
                      <a:pt x="327002" y="745935"/>
                      <a:pt x="357715" y="733288"/>
                      <a:pt x="380298" y="711608"/>
                    </a:cubicBezTo>
                    <a:cubicBezTo>
                      <a:pt x="388428" y="713415"/>
                      <a:pt x="396558" y="715221"/>
                      <a:pt x="404688" y="717028"/>
                    </a:cubicBezTo>
                    <a:lnTo>
                      <a:pt x="404688" y="717028"/>
                    </a:lnTo>
                    <a:close/>
                    <a:moveTo>
                      <a:pt x="459790" y="723351"/>
                    </a:moveTo>
                    <a:cubicBezTo>
                      <a:pt x="467920" y="723351"/>
                      <a:pt x="475147" y="723351"/>
                      <a:pt x="482373" y="722448"/>
                    </a:cubicBezTo>
                    <a:cubicBezTo>
                      <a:pt x="481470" y="724255"/>
                      <a:pt x="480567" y="726061"/>
                      <a:pt x="479663" y="727868"/>
                    </a:cubicBezTo>
                    <a:cubicBezTo>
                      <a:pt x="475147" y="735998"/>
                      <a:pt x="476051" y="746838"/>
                      <a:pt x="483277" y="754064"/>
                    </a:cubicBezTo>
                    <a:lnTo>
                      <a:pt x="517603" y="788390"/>
                    </a:lnTo>
                    <a:lnTo>
                      <a:pt x="459790" y="846203"/>
                    </a:lnTo>
                    <a:lnTo>
                      <a:pt x="425464" y="811877"/>
                    </a:lnTo>
                    <a:cubicBezTo>
                      <a:pt x="418238" y="804650"/>
                      <a:pt x="407398" y="803747"/>
                      <a:pt x="399268" y="808263"/>
                    </a:cubicBezTo>
                    <a:cubicBezTo>
                      <a:pt x="384815" y="816393"/>
                      <a:pt x="368555" y="822717"/>
                      <a:pt x="352295" y="827233"/>
                    </a:cubicBezTo>
                    <a:cubicBezTo>
                      <a:pt x="343262" y="829943"/>
                      <a:pt x="336036" y="838073"/>
                      <a:pt x="336036" y="848010"/>
                    </a:cubicBezTo>
                    <a:lnTo>
                      <a:pt x="336036" y="896789"/>
                    </a:lnTo>
                    <a:lnTo>
                      <a:pt x="254737" y="896789"/>
                    </a:lnTo>
                    <a:lnTo>
                      <a:pt x="254737" y="848010"/>
                    </a:lnTo>
                    <a:cubicBezTo>
                      <a:pt x="254737" y="838073"/>
                      <a:pt x="248413" y="829943"/>
                      <a:pt x="238477" y="827233"/>
                    </a:cubicBezTo>
                    <a:cubicBezTo>
                      <a:pt x="222217" y="822717"/>
                      <a:pt x="206860" y="816393"/>
                      <a:pt x="191504" y="808263"/>
                    </a:cubicBezTo>
                    <a:cubicBezTo>
                      <a:pt x="183374" y="803747"/>
                      <a:pt x="172534" y="804650"/>
                      <a:pt x="165308" y="811877"/>
                    </a:cubicBezTo>
                    <a:lnTo>
                      <a:pt x="130982" y="846203"/>
                    </a:lnTo>
                    <a:lnTo>
                      <a:pt x="73169" y="788390"/>
                    </a:lnTo>
                    <a:lnTo>
                      <a:pt x="107495" y="754064"/>
                    </a:lnTo>
                    <a:cubicBezTo>
                      <a:pt x="114722" y="746838"/>
                      <a:pt x="115625" y="736901"/>
                      <a:pt x="111108" y="727868"/>
                    </a:cubicBezTo>
                    <a:cubicBezTo>
                      <a:pt x="102978" y="713415"/>
                      <a:pt x="96656" y="697155"/>
                      <a:pt x="92139" y="680895"/>
                    </a:cubicBezTo>
                    <a:cubicBezTo>
                      <a:pt x="89428" y="671862"/>
                      <a:pt x="81299" y="664636"/>
                      <a:pt x="71362" y="664636"/>
                    </a:cubicBezTo>
                    <a:lnTo>
                      <a:pt x="22583" y="664636"/>
                    </a:lnTo>
                    <a:lnTo>
                      <a:pt x="22583" y="582433"/>
                    </a:lnTo>
                    <a:lnTo>
                      <a:pt x="71362" y="582433"/>
                    </a:lnTo>
                    <a:cubicBezTo>
                      <a:pt x="81299" y="582433"/>
                      <a:pt x="89428" y="576110"/>
                      <a:pt x="92139" y="566173"/>
                    </a:cubicBezTo>
                    <a:cubicBezTo>
                      <a:pt x="96656" y="549914"/>
                      <a:pt x="102978" y="534557"/>
                      <a:pt x="111108" y="519200"/>
                    </a:cubicBezTo>
                    <a:cubicBezTo>
                      <a:pt x="115625" y="511071"/>
                      <a:pt x="114722" y="500231"/>
                      <a:pt x="107495" y="493005"/>
                    </a:cubicBezTo>
                    <a:lnTo>
                      <a:pt x="73169" y="458678"/>
                    </a:lnTo>
                    <a:lnTo>
                      <a:pt x="130982" y="400866"/>
                    </a:lnTo>
                    <a:lnTo>
                      <a:pt x="165308" y="435192"/>
                    </a:lnTo>
                    <a:cubicBezTo>
                      <a:pt x="172534" y="442418"/>
                      <a:pt x="183374" y="443322"/>
                      <a:pt x="191504" y="438805"/>
                    </a:cubicBezTo>
                    <a:cubicBezTo>
                      <a:pt x="193310" y="437902"/>
                      <a:pt x="196021" y="436095"/>
                      <a:pt x="197827" y="435192"/>
                    </a:cubicBezTo>
                    <a:cubicBezTo>
                      <a:pt x="196924" y="443322"/>
                      <a:pt x="196924" y="451451"/>
                      <a:pt x="196924" y="459581"/>
                    </a:cubicBezTo>
                    <a:cubicBezTo>
                      <a:pt x="196924" y="466808"/>
                      <a:pt x="196924" y="474938"/>
                      <a:pt x="197827" y="482165"/>
                    </a:cubicBezTo>
                    <a:cubicBezTo>
                      <a:pt x="151758" y="514684"/>
                      <a:pt x="124658" y="566173"/>
                      <a:pt x="124658" y="622179"/>
                    </a:cubicBezTo>
                    <a:cubicBezTo>
                      <a:pt x="124658" y="716124"/>
                      <a:pt x="201441" y="792907"/>
                      <a:pt x="295386" y="792907"/>
                    </a:cubicBezTo>
                    <a:cubicBezTo>
                      <a:pt x="351392" y="792907"/>
                      <a:pt x="402881" y="765807"/>
                      <a:pt x="434497" y="719738"/>
                    </a:cubicBezTo>
                    <a:cubicBezTo>
                      <a:pt x="443531" y="722448"/>
                      <a:pt x="450757" y="723351"/>
                      <a:pt x="459790" y="723351"/>
                    </a:cubicBezTo>
                    <a:cubicBezTo>
                      <a:pt x="458887" y="723351"/>
                      <a:pt x="458887" y="723351"/>
                      <a:pt x="459790" y="723351"/>
                    </a:cubicBezTo>
                    <a:lnTo>
                      <a:pt x="459790" y="723351"/>
                    </a:lnTo>
                    <a:close/>
                    <a:moveTo>
                      <a:pt x="352295" y="699865"/>
                    </a:moveTo>
                    <a:cubicBezTo>
                      <a:pt x="336036" y="711608"/>
                      <a:pt x="316163" y="717931"/>
                      <a:pt x="296289" y="717931"/>
                    </a:cubicBezTo>
                    <a:cubicBezTo>
                      <a:pt x="243897" y="717931"/>
                      <a:pt x="202344" y="675475"/>
                      <a:pt x="202344" y="623082"/>
                    </a:cubicBezTo>
                    <a:cubicBezTo>
                      <a:pt x="202344" y="602306"/>
                      <a:pt x="208667" y="582433"/>
                      <a:pt x="221314" y="567076"/>
                    </a:cubicBezTo>
                    <a:cubicBezTo>
                      <a:pt x="246607" y="625792"/>
                      <a:pt x="293579" y="673669"/>
                      <a:pt x="352295" y="699865"/>
                    </a:cubicBezTo>
                    <a:close/>
                    <a:moveTo>
                      <a:pt x="387525" y="153355"/>
                    </a:moveTo>
                    <a:lnTo>
                      <a:pt x="406495" y="160582"/>
                    </a:lnTo>
                    <a:cubicBezTo>
                      <a:pt x="404688" y="164195"/>
                      <a:pt x="402881" y="168712"/>
                      <a:pt x="402881" y="173228"/>
                    </a:cubicBezTo>
                    <a:lnTo>
                      <a:pt x="402881" y="205748"/>
                    </a:lnTo>
                    <a:cubicBezTo>
                      <a:pt x="388428" y="209361"/>
                      <a:pt x="373975" y="213878"/>
                      <a:pt x="359522" y="219298"/>
                    </a:cubicBezTo>
                    <a:lnTo>
                      <a:pt x="387525" y="153355"/>
                    </a:lnTo>
                    <a:close/>
                    <a:moveTo>
                      <a:pt x="458887" y="200328"/>
                    </a:moveTo>
                    <a:cubicBezTo>
                      <a:pt x="448951" y="200328"/>
                      <a:pt x="439014" y="201231"/>
                      <a:pt x="429981" y="202135"/>
                    </a:cubicBezTo>
                    <a:lnTo>
                      <a:pt x="429981" y="173228"/>
                    </a:lnTo>
                    <a:cubicBezTo>
                      <a:pt x="429981" y="172325"/>
                      <a:pt x="429981" y="172325"/>
                      <a:pt x="430884" y="172325"/>
                    </a:cubicBezTo>
                    <a:lnTo>
                      <a:pt x="475147" y="172325"/>
                    </a:lnTo>
                    <a:cubicBezTo>
                      <a:pt x="476051" y="172325"/>
                      <a:pt x="476051" y="172325"/>
                      <a:pt x="476051" y="173228"/>
                    </a:cubicBezTo>
                    <a:lnTo>
                      <a:pt x="476051" y="200328"/>
                    </a:lnTo>
                    <a:cubicBezTo>
                      <a:pt x="470630" y="200328"/>
                      <a:pt x="465211" y="200328"/>
                      <a:pt x="458887" y="200328"/>
                    </a:cubicBezTo>
                    <a:cubicBezTo>
                      <a:pt x="459790" y="200328"/>
                      <a:pt x="459790" y="200328"/>
                      <a:pt x="458887" y="200328"/>
                    </a:cubicBezTo>
                    <a:close/>
                    <a:moveTo>
                      <a:pt x="574512" y="226525"/>
                    </a:moveTo>
                    <a:cubicBezTo>
                      <a:pt x="579933" y="222911"/>
                      <a:pt x="586255" y="219298"/>
                      <a:pt x="592579" y="216588"/>
                    </a:cubicBezTo>
                    <a:cubicBezTo>
                      <a:pt x="635938" y="198521"/>
                      <a:pt x="685621" y="219298"/>
                      <a:pt x="703687" y="262658"/>
                    </a:cubicBezTo>
                    <a:cubicBezTo>
                      <a:pt x="715431" y="290660"/>
                      <a:pt x="710914" y="321373"/>
                      <a:pt x="693751" y="344860"/>
                    </a:cubicBezTo>
                    <a:cubicBezTo>
                      <a:pt x="667554" y="293370"/>
                      <a:pt x="626002" y="251818"/>
                      <a:pt x="574512" y="226525"/>
                    </a:cubicBezTo>
                    <a:lnTo>
                      <a:pt x="574512" y="226525"/>
                    </a:lnTo>
                    <a:close/>
                    <a:moveTo>
                      <a:pt x="861768" y="436998"/>
                    </a:moveTo>
                    <a:lnTo>
                      <a:pt x="816602" y="418028"/>
                    </a:lnTo>
                    <a:cubicBezTo>
                      <a:pt x="807569" y="414415"/>
                      <a:pt x="797633" y="417125"/>
                      <a:pt x="791309" y="424352"/>
                    </a:cubicBezTo>
                    <a:cubicBezTo>
                      <a:pt x="780469" y="437902"/>
                      <a:pt x="768726" y="449645"/>
                      <a:pt x="755177" y="460485"/>
                    </a:cubicBezTo>
                    <a:cubicBezTo>
                      <a:pt x="747950" y="466808"/>
                      <a:pt x="744337" y="476744"/>
                      <a:pt x="748853" y="485777"/>
                    </a:cubicBezTo>
                    <a:lnTo>
                      <a:pt x="767823" y="530040"/>
                    </a:lnTo>
                    <a:lnTo>
                      <a:pt x="702784" y="557140"/>
                    </a:lnTo>
                    <a:cubicBezTo>
                      <a:pt x="714527" y="527331"/>
                      <a:pt x="720850" y="494811"/>
                      <a:pt x="720850" y="461388"/>
                    </a:cubicBezTo>
                    <a:cubicBezTo>
                      <a:pt x="720850" y="448742"/>
                      <a:pt x="719947" y="436998"/>
                      <a:pt x="718141" y="425255"/>
                    </a:cubicBezTo>
                    <a:cubicBezTo>
                      <a:pt x="746143" y="405382"/>
                      <a:pt x="766920" y="376476"/>
                      <a:pt x="777760" y="343956"/>
                    </a:cubicBezTo>
                    <a:cubicBezTo>
                      <a:pt x="789503" y="307824"/>
                      <a:pt x="787696" y="268077"/>
                      <a:pt x="773243" y="232847"/>
                    </a:cubicBezTo>
                    <a:cubicBezTo>
                      <a:pt x="755177" y="189488"/>
                      <a:pt x="719947" y="156969"/>
                      <a:pt x="675684" y="141612"/>
                    </a:cubicBezTo>
                    <a:cubicBezTo>
                      <a:pt x="668458" y="138902"/>
                      <a:pt x="661231" y="143419"/>
                      <a:pt x="658521" y="149742"/>
                    </a:cubicBezTo>
                    <a:cubicBezTo>
                      <a:pt x="655811" y="156969"/>
                      <a:pt x="660328" y="164195"/>
                      <a:pt x="666651" y="166905"/>
                    </a:cubicBezTo>
                    <a:cubicBezTo>
                      <a:pt x="703687" y="179552"/>
                      <a:pt x="732594" y="206651"/>
                      <a:pt x="747950" y="242784"/>
                    </a:cubicBezTo>
                    <a:cubicBezTo>
                      <a:pt x="770533" y="296984"/>
                      <a:pt x="755177" y="357506"/>
                      <a:pt x="711817" y="395445"/>
                    </a:cubicBezTo>
                    <a:cubicBezTo>
                      <a:pt x="710010" y="387316"/>
                      <a:pt x="707301" y="379186"/>
                      <a:pt x="704591" y="371959"/>
                    </a:cubicBezTo>
                    <a:cubicBezTo>
                      <a:pt x="735303" y="340343"/>
                      <a:pt x="744337" y="293370"/>
                      <a:pt x="727174" y="251818"/>
                    </a:cubicBezTo>
                    <a:cubicBezTo>
                      <a:pt x="703687" y="194908"/>
                      <a:pt x="637745" y="167809"/>
                      <a:pt x="580836" y="191295"/>
                    </a:cubicBezTo>
                    <a:cubicBezTo>
                      <a:pt x="567286" y="196715"/>
                      <a:pt x="555543" y="204845"/>
                      <a:pt x="545606" y="214781"/>
                    </a:cubicBezTo>
                    <a:cubicBezTo>
                      <a:pt x="537476" y="212071"/>
                      <a:pt x="530250" y="209361"/>
                      <a:pt x="522120" y="207555"/>
                    </a:cubicBezTo>
                    <a:cubicBezTo>
                      <a:pt x="535670" y="192198"/>
                      <a:pt x="552833" y="179552"/>
                      <a:pt x="572706" y="171422"/>
                    </a:cubicBezTo>
                    <a:cubicBezTo>
                      <a:pt x="584449" y="166905"/>
                      <a:pt x="597095" y="163292"/>
                      <a:pt x="609742" y="162389"/>
                    </a:cubicBezTo>
                    <a:cubicBezTo>
                      <a:pt x="616968" y="161485"/>
                      <a:pt x="622388" y="155162"/>
                      <a:pt x="621485" y="147936"/>
                    </a:cubicBezTo>
                    <a:cubicBezTo>
                      <a:pt x="620582" y="140709"/>
                      <a:pt x="614259" y="135289"/>
                      <a:pt x="607032" y="136193"/>
                    </a:cubicBezTo>
                    <a:cubicBezTo>
                      <a:pt x="591676" y="137999"/>
                      <a:pt x="577222" y="141612"/>
                      <a:pt x="562769" y="147936"/>
                    </a:cubicBezTo>
                    <a:cubicBezTo>
                      <a:pt x="539283" y="157872"/>
                      <a:pt x="519410" y="172325"/>
                      <a:pt x="503150" y="190392"/>
                    </a:cubicBezTo>
                    <a:lnTo>
                      <a:pt x="503150" y="173228"/>
                    </a:lnTo>
                    <a:cubicBezTo>
                      <a:pt x="503150" y="157872"/>
                      <a:pt x="490503" y="145226"/>
                      <a:pt x="475147" y="145226"/>
                    </a:cubicBezTo>
                    <a:cubicBezTo>
                      <a:pt x="481470" y="139805"/>
                      <a:pt x="486890" y="133482"/>
                      <a:pt x="494117" y="128966"/>
                    </a:cubicBezTo>
                    <a:cubicBezTo>
                      <a:pt x="501343" y="122643"/>
                      <a:pt x="504956" y="112706"/>
                      <a:pt x="500440" y="103673"/>
                    </a:cubicBezTo>
                    <a:lnTo>
                      <a:pt x="481470" y="59410"/>
                    </a:lnTo>
                    <a:lnTo>
                      <a:pt x="557349" y="27794"/>
                    </a:lnTo>
                    <a:lnTo>
                      <a:pt x="576319" y="72960"/>
                    </a:lnTo>
                    <a:cubicBezTo>
                      <a:pt x="579933" y="81993"/>
                      <a:pt x="588966" y="87413"/>
                      <a:pt x="598902" y="86510"/>
                    </a:cubicBezTo>
                    <a:cubicBezTo>
                      <a:pt x="616065" y="84703"/>
                      <a:pt x="633228" y="84703"/>
                      <a:pt x="649488" y="86510"/>
                    </a:cubicBezTo>
                    <a:cubicBezTo>
                      <a:pt x="659425" y="87413"/>
                      <a:pt x="668458" y="81993"/>
                      <a:pt x="672071" y="72960"/>
                    </a:cubicBezTo>
                    <a:lnTo>
                      <a:pt x="691041" y="27794"/>
                    </a:lnTo>
                    <a:lnTo>
                      <a:pt x="766920" y="59410"/>
                    </a:lnTo>
                    <a:lnTo>
                      <a:pt x="747950" y="103673"/>
                    </a:lnTo>
                    <a:cubicBezTo>
                      <a:pt x="744337" y="112706"/>
                      <a:pt x="747047" y="123546"/>
                      <a:pt x="754273" y="128966"/>
                    </a:cubicBezTo>
                    <a:cubicBezTo>
                      <a:pt x="767823" y="139805"/>
                      <a:pt x="779566" y="151549"/>
                      <a:pt x="790406" y="165098"/>
                    </a:cubicBezTo>
                    <a:cubicBezTo>
                      <a:pt x="796730" y="172325"/>
                      <a:pt x="806666" y="175035"/>
                      <a:pt x="815699" y="171422"/>
                    </a:cubicBezTo>
                    <a:lnTo>
                      <a:pt x="860865" y="152452"/>
                    </a:lnTo>
                    <a:lnTo>
                      <a:pt x="892482" y="228331"/>
                    </a:lnTo>
                    <a:lnTo>
                      <a:pt x="847315" y="246397"/>
                    </a:lnTo>
                    <a:cubicBezTo>
                      <a:pt x="838282" y="250011"/>
                      <a:pt x="832863" y="259044"/>
                      <a:pt x="833766" y="268980"/>
                    </a:cubicBezTo>
                    <a:cubicBezTo>
                      <a:pt x="835572" y="285241"/>
                      <a:pt x="835572" y="302403"/>
                      <a:pt x="833766" y="319567"/>
                    </a:cubicBezTo>
                    <a:cubicBezTo>
                      <a:pt x="832863" y="329503"/>
                      <a:pt x="838282" y="338536"/>
                      <a:pt x="847315" y="342150"/>
                    </a:cubicBezTo>
                    <a:lnTo>
                      <a:pt x="892482" y="361119"/>
                    </a:lnTo>
                    <a:lnTo>
                      <a:pt x="861768" y="436998"/>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1" name="Freeform 20">
                <a:extLst>
                  <a:ext uri="{FF2B5EF4-FFF2-40B4-BE49-F238E27FC236}">
                    <a16:creationId xmlns:a16="http://schemas.microsoft.com/office/drawing/2014/main" id="{9AAE2834-00E8-D347-7628-D410E9DADBE3}"/>
                  </a:ext>
                </a:extLst>
              </p:cNvPr>
              <p:cNvSpPr/>
              <p:nvPr/>
            </p:nvSpPr>
            <p:spPr>
              <a:xfrm>
                <a:off x="10632408" y="4081957"/>
                <a:ext cx="406494" cy="406494"/>
              </a:xfrm>
              <a:custGeom>
                <a:avLst/>
                <a:gdLst>
                  <a:gd name="connsiteX0" fmla="*/ 203247 w 406494"/>
                  <a:gd name="connsiteY0" fmla="*/ 0 h 406494"/>
                  <a:gd name="connsiteX1" fmla="*/ 0 w 406494"/>
                  <a:gd name="connsiteY1" fmla="*/ 203247 h 406494"/>
                  <a:gd name="connsiteX2" fmla="*/ 203247 w 406494"/>
                  <a:gd name="connsiteY2" fmla="*/ 406495 h 406494"/>
                  <a:gd name="connsiteX3" fmla="*/ 406495 w 406494"/>
                  <a:gd name="connsiteY3" fmla="*/ 203247 h 406494"/>
                  <a:gd name="connsiteX4" fmla="*/ 203247 w 406494"/>
                  <a:gd name="connsiteY4" fmla="*/ 0 h 406494"/>
                  <a:gd name="connsiteX5" fmla="*/ 303516 w 406494"/>
                  <a:gd name="connsiteY5" fmla="*/ 348682 h 406494"/>
                  <a:gd name="connsiteX6" fmla="*/ 290870 w 406494"/>
                  <a:gd name="connsiteY6" fmla="*/ 326099 h 406494"/>
                  <a:gd name="connsiteX7" fmla="*/ 272803 w 406494"/>
                  <a:gd name="connsiteY7" fmla="*/ 321582 h 406494"/>
                  <a:gd name="connsiteX8" fmla="*/ 268287 w 406494"/>
                  <a:gd name="connsiteY8" fmla="*/ 339649 h 406494"/>
                  <a:gd name="connsiteX9" fmla="*/ 280933 w 406494"/>
                  <a:gd name="connsiteY9" fmla="*/ 362232 h 406494"/>
                  <a:gd name="connsiteX10" fmla="*/ 218604 w 406494"/>
                  <a:gd name="connsiteY10" fmla="*/ 379395 h 406494"/>
                  <a:gd name="connsiteX11" fmla="*/ 218604 w 406494"/>
                  <a:gd name="connsiteY11" fmla="*/ 353198 h 406494"/>
                  <a:gd name="connsiteX12" fmla="*/ 205054 w 406494"/>
                  <a:gd name="connsiteY12" fmla="*/ 339649 h 406494"/>
                  <a:gd name="connsiteX13" fmla="*/ 191504 w 406494"/>
                  <a:gd name="connsiteY13" fmla="*/ 353198 h 406494"/>
                  <a:gd name="connsiteX14" fmla="*/ 191504 w 406494"/>
                  <a:gd name="connsiteY14" fmla="*/ 379395 h 406494"/>
                  <a:gd name="connsiteX15" fmla="*/ 129175 w 406494"/>
                  <a:gd name="connsiteY15" fmla="*/ 362232 h 406494"/>
                  <a:gd name="connsiteX16" fmla="*/ 141822 w 406494"/>
                  <a:gd name="connsiteY16" fmla="*/ 339649 h 406494"/>
                  <a:gd name="connsiteX17" fmla="*/ 137305 w 406494"/>
                  <a:gd name="connsiteY17" fmla="*/ 321582 h 406494"/>
                  <a:gd name="connsiteX18" fmla="*/ 119239 w 406494"/>
                  <a:gd name="connsiteY18" fmla="*/ 326099 h 406494"/>
                  <a:gd name="connsiteX19" fmla="*/ 103882 w 406494"/>
                  <a:gd name="connsiteY19" fmla="*/ 348682 h 406494"/>
                  <a:gd name="connsiteX20" fmla="*/ 57813 w 406494"/>
                  <a:gd name="connsiteY20" fmla="*/ 302613 h 406494"/>
                  <a:gd name="connsiteX21" fmla="*/ 80396 w 406494"/>
                  <a:gd name="connsiteY21" fmla="*/ 289966 h 406494"/>
                  <a:gd name="connsiteX22" fmla="*/ 84912 w 406494"/>
                  <a:gd name="connsiteY22" fmla="*/ 271900 h 406494"/>
                  <a:gd name="connsiteX23" fmla="*/ 66846 w 406494"/>
                  <a:gd name="connsiteY23" fmla="*/ 267383 h 406494"/>
                  <a:gd name="connsiteX24" fmla="*/ 44263 w 406494"/>
                  <a:gd name="connsiteY24" fmla="*/ 280030 h 406494"/>
                  <a:gd name="connsiteX25" fmla="*/ 27100 w 406494"/>
                  <a:gd name="connsiteY25" fmla="*/ 217700 h 406494"/>
                  <a:gd name="connsiteX26" fmla="*/ 53296 w 406494"/>
                  <a:gd name="connsiteY26" fmla="*/ 217700 h 406494"/>
                  <a:gd name="connsiteX27" fmla="*/ 66846 w 406494"/>
                  <a:gd name="connsiteY27" fmla="*/ 204150 h 406494"/>
                  <a:gd name="connsiteX28" fmla="*/ 53296 w 406494"/>
                  <a:gd name="connsiteY28" fmla="*/ 190601 h 406494"/>
                  <a:gd name="connsiteX29" fmla="*/ 27100 w 406494"/>
                  <a:gd name="connsiteY29" fmla="*/ 190601 h 406494"/>
                  <a:gd name="connsiteX30" fmla="*/ 44263 w 406494"/>
                  <a:gd name="connsiteY30" fmla="*/ 128271 h 406494"/>
                  <a:gd name="connsiteX31" fmla="*/ 66846 w 406494"/>
                  <a:gd name="connsiteY31" fmla="*/ 140918 h 406494"/>
                  <a:gd name="connsiteX32" fmla="*/ 73169 w 406494"/>
                  <a:gd name="connsiteY32" fmla="*/ 142725 h 406494"/>
                  <a:gd name="connsiteX33" fmla="*/ 84912 w 406494"/>
                  <a:gd name="connsiteY33" fmla="*/ 135498 h 406494"/>
                  <a:gd name="connsiteX34" fmla="*/ 80396 w 406494"/>
                  <a:gd name="connsiteY34" fmla="*/ 117432 h 406494"/>
                  <a:gd name="connsiteX35" fmla="*/ 57813 w 406494"/>
                  <a:gd name="connsiteY35" fmla="*/ 104785 h 406494"/>
                  <a:gd name="connsiteX36" fmla="*/ 103882 w 406494"/>
                  <a:gd name="connsiteY36" fmla="*/ 58716 h 406494"/>
                  <a:gd name="connsiteX37" fmla="*/ 116529 w 406494"/>
                  <a:gd name="connsiteY37" fmla="*/ 81299 h 406494"/>
                  <a:gd name="connsiteX38" fmla="*/ 128272 w 406494"/>
                  <a:gd name="connsiteY38" fmla="*/ 88525 h 406494"/>
                  <a:gd name="connsiteX39" fmla="*/ 134595 w 406494"/>
                  <a:gd name="connsiteY39" fmla="*/ 86719 h 406494"/>
                  <a:gd name="connsiteX40" fmla="*/ 139112 w 406494"/>
                  <a:gd name="connsiteY40" fmla="*/ 68652 h 406494"/>
                  <a:gd name="connsiteX41" fmla="*/ 126465 w 406494"/>
                  <a:gd name="connsiteY41" fmla="*/ 46069 h 406494"/>
                  <a:gd name="connsiteX42" fmla="*/ 188794 w 406494"/>
                  <a:gd name="connsiteY42" fmla="*/ 28906 h 406494"/>
                  <a:gd name="connsiteX43" fmla="*/ 188794 w 406494"/>
                  <a:gd name="connsiteY43" fmla="*/ 55102 h 406494"/>
                  <a:gd name="connsiteX44" fmla="*/ 202344 w 406494"/>
                  <a:gd name="connsiteY44" fmla="*/ 68652 h 406494"/>
                  <a:gd name="connsiteX45" fmla="*/ 215894 w 406494"/>
                  <a:gd name="connsiteY45" fmla="*/ 55102 h 406494"/>
                  <a:gd name="connsiteX46" fmla="*/ 215894 w 406494"/>
                  <a:gd name="connsiteY46" fmla="*/ 28906 h 406494"/>
                  <a:gd name="connsiteX47" fmla="*/ 278223 w 406494"/>
                  <a:gd name="connsiteY47" fmla="*/ 46069 h 406494"/>
                  <a:gd name="connsiteX48" fmla="*/ 265577 w 406494"/>
                  <a:gd name="connsiteY48" fmla="*/ 68652 h 406494"/>
                  <a:gd name="connsiteX49" fmla="*/ 270093 w 406494"/>
                  <a:gd name="connsiteY49" fmla="*/ 86719 h 406494"/>
                  <a:gd name="connsiteX50" fmla="*/ 276416 w 406494"/>
                  <a:gd name="connsiteY50" fmla="*/ 88525 h 406494"/>
                  <a:gd name="connsiteX51" fmla="*/ 288160 w 406494"/>
                  <a:gd name="connsiteY51" fmla="*/ 81299 h 406494"/>
                  <a:gd name="connsiteX52" fmla="*/ 300806 w 406494"/>
                  <a:gd name="connsiteY52" fmla="*/ 58716 h 406494"/>
                  <a:gd name="connsiteX53" fmla="*/ 346876 w 406494"/>
                  <a:gd name="connsiteY53" fmla="*/ 104785 h 406494"/>
                  <a:gd name="connsiteX54" fmla="*/ 324293 w 406494"/>
                  <a:gd name="connsiteY54" fmla="*/ 117432 h 406494"/>
                  <a:gd name="connsiteX55" fmla="*/ 319776 w 406494"/>
                  <a:gd name="connsiteY55" fmla="*/ 135498 h 406494"/>
                  <a:gd name="connsiteX56" fmla="*/ 331519 w 406494"/>
                  <a:gd name="connsiteY56" fmla="*/ 142725 h 406494"/>
                  <a:gd name="connsiteX57" fmla="*/ 337842 w 406494"/>
                  <a:gd name="connsiteY57" fmla="*/ 140918 h 406494"/>
                  <a:gd name="connsiteX58" fmla="*/ 360425 w 406494"/>
                  <a:gd name="connsiteY58" fmla="*/ 128271 h 406494"/>
                  <a:gd name="connsiteX59" fmla="*/ 377588 w 406494"/>
                  <a:gd name="connsiteY59" fmla="*/ 190601 h 406494"/>
                  <a:gd name="connsiteX60" fmla="*/ 351392 w 406494"/>
                  <a:gd name="connsiteY60" fmla="*/ 190601 h 406494"/>
                  <a:gd name="connsiteX61" fmla="*/ 337842 w 406494"/>
                  <a:gd name="connsiteY61" fmla="*/ 204150 h 406494"/>
                  <a:gd name="connsiteX62" fmla="*/ 351392 w 406494"/>
                  <a:gd name="connsiteY62" fmla="*/ 217700 h 406494"/>
                  <a:gd name="connsiteX63" fmla="*/ 377588 w 406494"/>
                  <a:gd name="connsiteY63" fmla="*/ 217700 h 406494"/>
                  <a:gd name="connsiteX64" fmla="*/ 360425 w 406494"/>
                  <a:gd name="connsiteY64" fmla="*/ 280030 h 406494"/>
                  <a:gd name="connsiteX65" fmla="*/ 337842 w 406494"/>
                  <a:gd name="connsiteY65" fmla="*/ 267383 h 406494"/>
                  <a:gd name="connsiteX66" fmla="*/ 319776 w 406494"/>
                  <a:gd name="connsiteY66" fmla="*/ 271900 h 406494"/>
                  <a:gd name="connsiteX67" fmla="*/ 324293 w 406494"/>
                  <a:gd name="connsiteY67" fmla="*/ 289966 h 406494"/>
                  <a:gd name="connsiteX68" fmla="*/ 346876 w 406494"/>
                  <a:gd name="connsiteY68" fmla="*/ 302613 h 406494"/>
                  <a:gd name="connsiteX69" fmla="*/ 303516 w 406494"/>
                  <a:gd name="connsiteY69" fmla="*/ 348682 h 406494"/>
                  <a:gd name="connsiteX70" fmla="*/ 303516 w 406494"/>
                  <a:gd name="connsiteY70" fmla="*/ 348682 h 406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406494" h="406494">
                    <a:moveTo>
                      <a:pt x="203247" y="0"/>
                    </a:moveTo>
                    <a:cubicBezTo>
                      <a:pt x="91235" y="0"/>
                      <a:pt x="0" y="91235"/>
                      <a:pt x="0" y="203247"/>
                    </a:cubicBezTo>
                    <a:cubicBezTo>
                      <a:pt x="0" y="315259"/>
                      <a:pt x="91235" y="406495"/>
                      <a:pt x="203247" y="406495"/>
                    </a:cubicBezTo>
                    <a:cubicBezTo>
                      <a:pt x="315259" y="406495"/>
                      <a:pt x="406495" y="315259"/>
                      <a:pt x="406495" y="203247"/>
                    </a:cubicBezTo>
                    <a:cubicBezTo>
                      <a:pt x="406495" y="91235"/>
                      <a:pt x="316163" y="0"/>
                      <a:pt x="203247" y="0"/>
                    </a:cubicBezTo>
                    <a:close/>
                    <a:moveTo>
                      <a:pt x="303516" y="348682"/>
                    </a:moveTo>
                    <a:lnTo>
                      <a:pt x="290870" y="326099"/>
                    </a:lnTo>
                    <a:cubicBezTo>
                      <a:pt x="287256" y="319775"/>
                      <a:pt x="279127" y="317066"/>
                      <a:pt x="272803" y="321582"/>
                    </a:cubicBezTo>
                    <a:cubicBezTo>
                      <a:pt x="266480" y="325196"/>
                      <a:pt x="263770" y="333325"/>
                      <a:pt x="268287" y="339649"/>
                    </a:cubicBezTo>
                    <a:lnTo>
                      <a:pt x="280933" y="362232"/>
                    </a:lnTo>
                    <a:cubicBezTo>
                      <a:pt x="261963" y="371265"/>
                      <a:pt x="240283" y="377588"/>
                      <a:pt x="218604" y="379395"/>
                    </a:cubicBezTo>
                    <a:lnTo>
                      <a:pt x="218604" y="353198"/>
                    </a:lnTo>
                    <a:cubicBezTo>
                      <a:pt x="218604" y="345972"/>
                      <a:pt x="212281" y="339649"/>
                      <a:pt x="205054" y="339649"/>
                    </a:cubicBezTo>
                    <a:cubicBezTo>
                      <a:pt x="197828" y="339649"/>
                      <a:pt x="191504" y="345972"/>
                      <a:pt x="191504" y="353198"/>
                    </a:cubicBezTo>
                    <a:lnTo>
                      <a:pt x="191504" y="379395"/>
                    </a:lnTo>
                    <a:cubicBezTo>
                      <a:pt x="168921" y="377588"/>
                      <a:pt x="148145" y="372168"/>
                      <a:pt x="129175" y="362232"/>
                    </a:cubicBezTo>
                    <a:lnTo>
                      <a:pt x="141822" y="339649"/>
                    </a:lnTo>
                    <a:cubicBezTo>
                      <a:pt x="145435" y="333325"/>
                      <a:pt x="143628" y="325196"/>
                      <a:pt x="137305" y="321582"/>
                    </a:cubicBezTo>
                    <a:cubicBezTo>
                      <a:pt x="130982" y="317969"/>
                      <a:pt x="122852" y="319775"/>
                      <a:pt x="119239" y="326099"/>
                    </a:cubicBezTo>
                    <a:lnTo>
                      <a:pt x="103882" y="348682"/>
                    </a:lnTo>
                    <a:cubicBezTo>
                      <a:pt x="85816" y="336035"/>
                      <a:pt x="70459" y="320679"/>
                      <a:pt x="57813" y="302613"/>
                    </a:cubicBezTo>
                    <a:lnTo>
                      <a:pt x="80396" y="289966"/>
                    </a:lnTo>
                    <a:cubicBezTo>
                      <a:pt x="86719" y="286352"/>
                      <a:pt x="89429" y="278223"/>
                      <a:pt x="84912" y="271900"/>
                    </a:cubicBezTo>
                    <a:cubicBezTo>
                      <a:pt x="81299" y="265576"/>
                      <a:pt x="73169" y="262866"/>
                      <a:pt x="66846" y="267383"/>
                    </a:cubicBezTo>
                    <a:lnTo>
                      <a:pt x="44263" y="280030"/>
                    </a:lnTo>
                    <a:cubicBezTo>
                      <a:pt x="35230" y="261060"/>
                      <a:pt x="28906" y="239380"/>
                      <a:pt x="27100" y="217700"/>
                    </a:cubicBezTo>
                    <a:lnTo>
                      <a:pt x="53296" y="217700"/>
                    </a:lnTo>
                    <a:cubicBezTo>
                      <a:pt x="60523" y="217700"/>
                      <a:pt x="66846" y="211377"/>
                      <a:pt x="66846" y="204150"/>
                    </a:cubicBezTo>
                    <a:cubicBezTo>
                      <a:pt x="66846" y="196924"/>
                      <a:pt x="60523" y="190601"/>
                      <a:pt x="53296" y="190601"/>
                    </a:cubicBezTo>
                    <a:lnTo>
                      <a:pt x="27100" y="190601"/>
                    </a:lnTo>
                    <a:cubicBezTo>
                      <a:pt x="28906" y="168018"/>
                      <a:pt x="34326" y="147241"/>
                      <a:pt x="44263" y="128271"/>
                    </a:cubicBezTo>
                    <a:lnTo>
                      <a:pt x="66846" y="140918"/>
                    </a:lnTo>
                    <a:cubicBezTo>
                      <a:pt x="68652" y="141821"/>
                      <a:pt x="71363" y="142725"/>
                      <a:pt x="73169" y="142725"/>
                    </a:cubicBezTo>
                    <a:cubicBezTo>
                      <a:pt x="77685" y="142725"/>
                      <a:pt x="82202" y="140015"/>
                      <a:pt x="84912" y="135498"/>
                    </a:cubicBezTo>
                    <a:cubicBezTo>
                      <a:pt x="88525" y="129175"/>
                      <a:pt x="86719" y="121045"/>
                      <a:pt x="80396" y="117432"/>
                    </a:cubicBezTo>
                    <a:lnTo>
                      <a:pt x="57813" y="104785"/>
                    </a:lnTo>
                    <a:cubicBezTo>
                      <a:pt x="70459" y="86719"/>
                      <a:pt x="85816" y="71362"/>
                      <a:pt x="103882" y="58716"/>
                    </a:cubicBezTo>
                    <a:lnTo>
                      <a:pt x="116529" y="81299"/>
                    </a:lnTo>
                    <a:cubicBezTo>
                      <a:pt x="119239" y="85816"/>
                      <a:pt x="123755" y="88525"/>
                      <a:pt x="128272" y="88525"/>
                    </a:cubicBezTo>
                    <a:cubicBezTo>
                      <a:pt x="130982" y="88525"/>
                      <a:pt x="132788" y="87622"/>
                      <a:pt x="134595" y="86719"/>
                    </a:cubicBezTo>
                    <a:cubicBezTo>
                      <a:pt x="140918" y="83105"/>
                      <a:pt x="143628" y="74976"/>
                      <a:pt x="139112" y="68652"/>
                    </a:cubicBezTo>
                    <a:lnTo>
                      <a:pt x="126465" y="46069"/>
                    </a:lnTo>
                    <a:cubicBezTo>
                      <a:pt x="145435" y="37036"/>
                      <a:pt x="167114" y="30713"/>
                      <a:pt x="188794" y="28906"/>
                    </a:cubicBezTo>
                    <a:lnTo>
                      <a:pt x="188794" y="55102"/>
                    </a:lnTo>
                    <a:cubicBezTo>
                      <a:pt x="188794" y="62329"/>
                      <a:pt x="195117" y="68652"/>
                      <a:pt x="202344" y="68652"/>
                    </a:cubicBezTo>
                    <a:cubicBezTo>
                      <a:pt x="209571" y="68652"/>
                      <a:pt x="215894" y="62329"/>
                      <a:pt x="215894" y="55102"/>
                    </a:cubicBezTo>
                    <a:lnTo>
                      <a:pt x="215894" y="28906"/>
                    </a:lnTo>
                    <a:cubicBezTo>
                      <a:pt x="238477" y="30713"/>
                      <a:pt x="259253" y="36133"/>
                      <a:pt x="278223" y="46069"/>
                    </a:cubicBezTo>
                    <a:lnTo>
                      <a:pt x="265577" y="68652"/>
                    </a:lnTo>
                    <a:cubicBezTo>
                      <a:pt x="261963" y="74976"/>
                      <a:pt x="263770" y="83105"/>
                      <a:pt x="270093" y="86719"/>
                    </a:cubicBezTo>
                    <a:cubicBezTo>
                      <a:pt x="271900" y="87622"/>
                      <a:pt x="274610" y="88525"/>
                      <a:pt x="276416" y="88525"/>
                    </a:cubicBezTo>
                    <a:cubicBezTo>
                      <a:pt x="280933" y="88525"/>
                      <a:pt x="285449" y="85816"/>
                      <a:pt x="288160" y="81299"/>
                    </a:cubicBezTo>
                    <a:lnTo>
                      <a:pt x="300806" y="58716"/>
                    </a:lnTo>
                    <a:cubicBezTo>
                      <a:pt x="318872" y="71362"/>
                      <a:pt x="334229" y="86719"/>
                      <a:pt x="346876" y="104785"/>
                    </a:cubicBezTo>
                    <a:lnTo>
                      <a:pt x="324293" y="117432"/>
                    </a:lnTo>
                    <a:cubicBezTo>
                      <a:pt x="317969" y="121045"/>
                      <a:pt x="315259" y="129175"/>
                      <a:pt x="319776" y="135498"/>
                    </a:cubicBezTo>
                    <a:cubicBezTo>
                      <a:pt x="322486" y="140015"/>
                      <a:pt x="327002" y="142725"/>
                      <a:pt x="331519" y="142725"/>
                    </a:cubicBezTo>
                    <a:cubicBezTo>
                      <a:pt x="334229" y="142725"/>
                      <a:pt x="336036" y="141821"/>
                      <a:pt x="337842" y="140918"/>
                    </a:cubicBezTo>
                    <a:lnTo>
                      <a:pt x="360425" y="128271"/>
                    </a:lnTo>
                    <a:cubicBezTo>
                      <a:pt x="369459" y="147241"/>
                      <a:pt x="375782" y="168921"/>
                      <a:pt x="377588" y="190601"/>
                    </a:cubicBezTo>
                    <a:lnTo>
                      <a:pt x="351392" y="190601"/>
                    </a:lnTo>
                    <a:cubicBezTo>
                      <a:pt x="344165" y="190601"/>
                      <a:pt x="337842" y="196924"/>
                      <a:pt x="337842" y="204150"/>
                    </a:cubicBezTo>
                    <a:cubicBezTo>
                      <a:pt x="337842" y="211377"/>
                      <a:pt x="344165" y="217700"/>
                      <a:pt x="351392" y="217700"/>
                    </a:cubicBezTo>
                    <a:lnTo>
                      <a:pt x="377588" y="217700"/>
                    </a:lnTo>
                    <a:cubicBezTo>
                      <a:pt x="375782" y="240283"/>
                      <a:pt x="370362" y="261060"/>
                      <a:pt x="360425" y="280030"/>
                    </a:cubicBezTo>
                    <a:lnTo>
                      <a:pt x="337842" y="267383"/>
                    </a:lnTo>
                    <a:cubicBezTo>
                      <a:pt x="331519" y="263769"/>
                      <a:pt x="323389" y="265576"/>
                      <a:pt x="319776" y="271900"/>
                    </a:cubicBezTo>
                    <a:cubicBezTo>
                      <a:pt x="316163" y="278223"/>
                      <a:pt x="317969" y="286352"/>
                      <a:pt x="324293" y="289966"/>
                    </a:cubicBezTo>
                    <a:lnTo>
                      <a:pt x="346876" y="302613"/>
                    </a:lnTo>
                    <a:cubicBezTo>
                      <a:pt x="336939" y="320679"/>
                      <a:pt x="320679" y="336035"/>
                      <a:pt x="303516" y="348682"/>
                    </a:cubicBezTo>
                    <a:lnTo>
                      <a:pt x="303516" y="348682"/>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2" name="Freeform 21">
                <a:extLst>
                  <a:ext uri="{FF2B5EF4-FFF2-40B4-BE49-F238E27FC236}">
                    <a16:creationId xmlns:a16="http://schemas.microsoft.com/office/drawing/2014/main" id="{7EE72E1A-BB48-4E38-78E3-D895821BCE61}"/>
                  </a:ext>
                </a:extLst>
              </p:cNvPr>
              <p:cNvSpPr/>
              <p:nvPr/>
            </p:nvSpPr>
            <p:spPr>
              <a:xfrm>
                <a:off x="10799522" y="4177709"/>
                <a:ext cx="88977" cy="159888"/>
              </a:xfrm>
              <a:custGeom>
                <a:avLst/>
                <a:gdLst>
                  <a:gd name="connsiteX0" fmla="*/ 69556 w 88977"/>
                  <a:gd name="connsiteY0" fmla="*/ 121948 h 159888"/>
                  <a:gd name="connsiteX1" fmla="*/ 72266 w 88977"/>
                  <a:gd name="connsiteY1" fmla="*/ 108399 h 159888"/>
                  <a:gd name="connsiteX2" fmla="*/ 49683 w 88977"/>
                  <a:gd name="connsiteY2" fmla="*/ 74976 h 159888"/>
                  <a:gd name="connsiteX3" fmla="*/ 49683 w 88977"/>
                  <a:gd name="connsiteY3" fmla="*/ 13550 h 159888"/>
                  <a:gd name="connsiteX4" fmla="*/ 36133 w 88977"/>
                  <a:gd name="connsiteY4" fmla="*/ 0 h 159888"/>
                  <a:gd name="connsiteX5" fmla="*/ 22583 w 88977"/>
                  <a:gd name="connsiteY5" fmla="*/ 13550 h 159888"/>
                  <a:gd name="connsiteX6" fmla="*/ 22583 w 88977"/>
                  <a:gd name="connsiteY6" fmla="*/ 74976 h 159888"/>
                  <a:gd name="connsiteX7" fmla="*/ 0 w 88977"/>
                  <a:gd name="connsiteY7" fmla="*/ 108399 h 159888"/>
                  <a:gd name="connsiteX8" fmla="*/ 36133 w 88977"/>
                  <a:gd name="connsiteY8" fmla="*/ 144531 h 159888"/>
                  <a:gd name="connsiteX9" fmla="*/ 50586 w 88977"/>
                  <a:gd name="connsiteY9" fmla="*/ 141822 h 159888"/>
                  <a:gd name="connsiteX10" fmla="*/ 65039 w 88977"/>
                  <a:gd name="connsiteY10" fmla="*/ 156275 h 159888"/>
                  <a:gd name="connsiteX11" fmla="*/ 74976 w 88977"/>
                  <a:gd name="connsiteY11" fmla="*/ 159888 h 159888"/>
                  <a:gd name="connsiteX12" fmla="*/ 84912 w 88977"/>
                  <a:gd name="connsiteY12" fmla="*/ 156275 h 159888"/>
                  <a:gd name="connsiteX13" fmla="*/ 84912 w 88977"/>
                  <a:gd name="connsiteY13" fmla="*/ 137305 h 159888"/>
                  <a:gd name="connsiteX14" fmla="*/ 69556 w 88977"/>
                  <a:gd name="connsiteY14" fmla="*/ 121948 h 159888"/>
                  <a:gd name="connsiteX15" fmla="*/ 27100 w 88977"/>
                  <a:gd name="connsiteY15" fmla="*/ 107495 h 159888"/>
                  <a:gd name="connsiteX16" fmla="*/ 36133 w 88977"/>
                  <a:gd name="connsiteY16" fmla="*/ 98462 h 159888"/>
                  <a:gd name="connsiteX17" fmla="*/ 45166 w 88977"/>
                  <a:gd name="connsiteY17" fmla="*/ 107495 h 159888"/>
                  <a:gd name="connsiteX18" fmla="*/ 36133 w 88977"/>
                  <a:gd name="connsiteY18" fmla="*/ 116529 h 159888"/>
                  <a:gd name="connsiteX19" fmla="*/ 27100 w 88977"/>
                  <a:gd name="connsiteY19" fmla="*/ 107495 h 159888"/>
                  <a:gd name="connsiteX20" fmla="*/ 27100 w 88977"/>
                  <a:gd name="connsiteY20" fmla="*/ 107495 h 159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8977" h="159888">
                    <a:moveTo>
                      <a:pt x="69556" y="121948"/>
                    </a:moveTo>
                    <a:cubicBezTo>
                      <a:pt x="71363" y="117432"/>
                      <a:pt x="72266" y="112915"/>
                      <a:pt x="72266" y="108399"/>
                    </a:cubicBezTo>
                    <a:cubicBezTo>
                      <a:pt x="72266" y="93042"/>
                      <a:pt x="63233" y="80396"/>
                      <a:pt x="49683" y="74976"/>
                    </a:cubicBezTo>
                    <a:lnTo>
                      <a:pt x="49683" y="13550"/>
                    </a:lnTo>
                    <a:cubicBezTo>
                      <a:pt x="49683" y="6323"/>
                      <a:pt x="43359" y="0"/>
                      <a:pt x="36133" y="0"/>
                    </a:cubicBezTo>
                    <a:cubicBezTo>
                      <a:pt x="28906" y="0"/>
                      <a:pt x="22583" y="6323"/>
                      <a:pt x="22583" y="13550"/>
                    </a:cubicBezTo>
                    <a:lnTo>
                      <a:pt x="22583" y="74976"/>
                    </a:lnTo>
                    <a:cubicBezTo>
                      <a:pt x="9033" y="80396"/>
                      <a:pt x="0" y="93042"/>
                      <a:pt x="0" y="108399"/>
                    </a:cubicBezTo>
                    <a:cubicBezTo>
                      <a:pt x="0" y="128272"/>
                      <a:pt x="16260" y="144531"/>
                      <a:pt x="36133" y="144531"/>
                    </a:cubicBezTo>
                    <a:cubicBezTo>
                      <a:pt x="41553" y="144531"/>
                      <a:pt x="46069" y="143628"/>
                      <a:pt x="50586" y="141822"/>
                    </a:cubicBezTo>
                    <a:lnTo>
                      <a:pt x="65039" y="156275"/>
                    </a:lnTo>
                    <a:cubicBezTo>
                      <a:pt x="67749" y="158984"/>
                      <a:pt x="71363" y="159888"/>
                      <a:pt x="74976" y="159888"/>
                    </a:cubicBezTo>
                    <a:cubicBezTo>
                      <a:pt x="78589" y="159888"/>
                      <a:pt x="82202" y="158984"/>
                      <a:pt x="84912" y="156275"/>
                    </a:cubicBezTo>
                    <a:cubicBezTo>
                      <a:pt x="90332" y="150855"/>
                      <a:pt x="90332" y="142725"/>
                      <a:pt x="84912" y="137305"/>
                    </a:cubicBezTo>
                    <a:lnTo>
                      <a:pt x="69556" y="121948"/>
                    </a:lnTo>
                    <a:close/>
                    <a:moveTo>
                      <a:pt x="27100" y="107495"/>
                    </a:moveTo>
                    <a:cubicBezTo>
                      <a:pt x="27100" y="102075"/>
                      <a:pt x="30713" y="98462"/>
                      <a:pt x="36133" y="98462"/>
                    </a:cubicBezTo>
                    <a:cubicBezTo>
                      <a:pt x="41553" y="98462"/>
                      <a:pt x="45166" y="102075"/>
                      <a:pt x="45166" y="107495"/>
                    </a:cubicBezTo>
                    <a:cubicBezTo>
                      <a:pt x="45166" y="112915"/>
                      <a:pt x="41553" y="116529"/>
                      <a:pt x="36133" y="116529"/>
                    </a:cubicBezTo>
                    <a:cubicBezTo>
                      <a:pt x="30713" y="116529"/>
                      <a:pt x="27100" y="112915"/>
                      <a:pt x="27100" y="107495"/>
                    </a:cubicBezTo>
                    <a:lnTo>
                      <a:pt x="27100" y="107495"/>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spTree>
    <p:extLst>
      <p:ext uri="{BB962C8B-B14F-4D97-AF65-F5344CB8AC3E}">
        <p14:creationId xmlns:p14="http://schemas.microsoft.com/office/powerpoint/2010/main" val="24135423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71D87097-9F85-4445-8AD6-171970E061A0}"/>
              </a:ext>
            </a:extLst>
          </p:cNvPr>
          <p:cNvSpPr>
            <a:spLocks noGrp="1"/>
          </p:cNvSpPr>
          <p:nvPr>
            <p:ph type="body" sz="quarter" idx="32"/>
          </p:nvPr>
        </p:nvSpPr>
        <p:spPr>
          <a:xfrm>
            <a:off x="715878" y="665164"/>
            <a:ext cx="2693750" cy="1092607"/>
          </a:xfrm>
        </p:spPr>
        <p:txBody>
          <a:bodyPr/>
          <a:lstStyle/>
          <a:p>
            <a:pPr algn="just"/>
            <a:r>
              <a:rPr lang="en-US" dirty="0" err="1">
                <a:ea typeface="Times New Roman" panose="02020603050405020304" pitchFamily="18" charset="0"/>
              </a:rPr>
              <a:t>Os</a:t>
            </a:r>
            <a:r>
              <a:rPr lang="en-US" dirty="0">
                <a:ea typeface="Times New Roman" panose="02020603050405020304" pitchFamily="18" charset="0"/>
              </a:rPr>
              <a:t> </a:t>
            </a:r>
            <a:r>
              <a:rPr lang="en-US" dirty="0" err="1">
                <a:ea typeface="Times New Roman" panose="02020603050405020304" pitchFamily="18" charset="0"/>
              </a:rPr>
              <a:t>casos</a:t>
            </a:r>
            <a:r>
              <a:rPr lang="en-US" dirty="0">
                <a:ea typeface="Times New Roman" panose="02020603050405020304" pitchFamily="18" charset="0"/>
              </a:rPr>
              <a:t> de </a:t>
            </a:r>
            <a:r>
              <a:rPr lang="en-US" dirty="0" err="1">
                <a:ea typeface="Times New Roman" panose="02020603050405020304" pitchFamily="18" charset="0"/>
              </a:rPr>
              <a:t>uso</a:t>
            </a:r>
            <a:r>
              <a:rPr lang="en-US" dirty="0">
                <a:ea typeface="Times New Roman" panose="02020603050405020304" pitchFamily="18" charset="0"/>
              </a:rPr>
              <a:t> de </a:t>
            </a:r>
            <a:r>
              <a:rPr lang="en-US" dirty="0" err="1">
                <a:ea typeface="Times New Roman" panose="02020603050405020304" pitchFamily="18" charset="0"/>
              </a:rPr>
              <a:t>Blockchain</a:t>
            </a:r>
            <a:r>
              <a:rPr lang="en-US" dirty="0">
                <a:ea typeface="Times New Roman" panose="02020603050405020304" pitchFamily="18" charset="0"/>
              </a:rPr>
              <a:t> </a:t>
            </a:r>
            <a:r>
              <a:rPr lang="en-US" dirty="0" err="1">
                <a:ea typeface="Times New Roman" panose="02020603050405020304" pitchFamily="18" charset="0"/>
              </a:rPr>
              <a:t>podem</a:t>
            </a:r>
            <a:r>
              <a:rPr lang="en-US" dirty="0">
                <a:ea typeface="Times New Roman" panose="02020603050405020304" pitchFamily="18" charset="0"/>
              </a:rPr>
              <a:t>, </a:t>
            </a:r>
            <a:r>
              <a:rPr lang="en-US" dirty="0" err="1">
                <a:ea typeface="Times New Roman" panose="02020603050405020304" pitchFamily="18" charset="0"/>
              </a:rPr>
              <a:t>portanto</a:t>
            </a:r>
            <a:r>
              <a:rPr lang="en-US" dirty="0">
                <a:ea typeface="Times New Roman" panose="02020603050405020304" pitchFamily="18" charset="0"/>
              </a:rPr>
              <a:t>, </a:t>
            </a:r>
            <a:r>
              <a:rPr lang="en-US" dirty="0" err="1">
                <a:ea typeface="Times New Roman" panose="02020603050405020304" pitchFamily="18" charset="0"/>
              </a:rPr>
              <a:t>ser</a:t>
            </a:r>
            <a:r>
              <a:rPr lang="en-US" dirty="0">
                <a:ea typeface="Times New Roman" panose="02020603050405020304" pitchFamily="18" charset="0"/>
              </a:rPr>
              <a:t> </a:t>
            </a:r>
            <a:r>
              <a:rPr lang="en-US" dirty="0" err="1">
                <a:ea typeface="Times New Roman" panose="02020603050405020304" pitchFamily="18" charset="0"/>
              </a:rPr>
              <a:t>distribuídos</a:t>
            </a:r>
            <a:r>
              <a:rPr lang="en-US" dirty="0">
                <a:ea typeface="Times New Roman" panose="02020603050405020304" pitchFamily="18" charset="0"/>
              </a:rPr>
              <a:t> </a:t>
            </a:r>
            <a:r>
              <a:rPr lang="en-US" dirty="0" err="1">
                <a:ea typeface="Times New Roman" panose="02020603050405020304" pitchFamily="18" charset="0"/>
              </a:rPr>
              <a:t>nos</a:t>
            </a:r>
            <a:r>
              <a:rPr lang="en-US" dirty="0">
                <a:ea typeface="Times New Roman" panose="02020603050405020304" pitchFamily="18" charset="0"/>
              </a:rPr>
              <a:t> </a:t>
            </a:r>
            <a:r>
              <a:rPr lang="en-US" dirty="0" err="1">
                <a:ea typeface="Times New Roman" panose="02020603050405020304" pitchFamily="18" charset="0"/>
              </a:rPr>
              <a:t>oito</a:t>
            </a:r>
            <a:r>
              <a:rPr lang="en-US" dirty="0">
                <a:ea typeface="Times New Roman" panose="02020603050405020304" pitchFamily="18" charset="0"/>
              </a:rPr>
              <a:t> </a:t>
            </a:r>
            <a:r>
              <a:rPr lang="en-US" dirty="0" err="1">
                <a:ea typeface="Times New Roman" panose="02020603050405020304" pitchFamily="18" charset="0"/>
              </a:rPr>
              <a:t>grupos</a:t>
            </a:r>
            <a:r>
              <a:rPr lang="en-US" dirty="0">
                <a:ea typeface="Times New Roman" panose="02020603050405020304" pitchFamily="18" charset="0"/>
              </a:rPr>
              <a:t> </a:t>
            </a:r>
            <a:r>
              <a:rPr lang="en-US" dirty="0" err="1">
                <a:ea typeface="Times New Roman" panose="02020603050405020304" pitchFamily="18" charset="0"/>
              </a:rPr>
              <a:t>maiores</a:t>
            </a:r>
            <a:r>
              <a:rPr lang="en-US" dirty="0">
                <a:ea typeface="Times New Roman" panose="02020603050405020304" pitchFamily="18" charset="0"/>
              </a:rPr>
              <a:t> a </a:t>
            </a:r>
            <a:r>
              <a:rPr lang="en-US" dirty="0" err="1">
                <a:ea typeface="Times New Roman" panose="02020603050405020304" pitchFamily="18" charset="0"/>
              </a:rPr>
              <a:t>seguir</a:t>
            </a:r>
            <a:r>
              <a:rPr lang="en-US" dirty="0">
                <a:ea typeface="Times New Roman" panose="02020603050405020304" pitchFamily="18" charset="0"/>
              </a:rPr>
              <a:t>, de </a:t>
            </a:r>
            <a:r>
              <a:rPr lang="en-US" dirty="0" err="1">
                <a:ea typeface="Times New Roman" panose="02020603050405020304" pitchFamily="18" charset="0"/>
              </a:rPr>
              <a:t>acordo</a:t>
            </a:r>
            <a:r>
              <a:rPr lang="en-US" dirty="0">
                <a:ea typeface="Times New Roman" panose="02020603050405020304" pitchFamily="18" charset="0"/>
              </a:rPr>
              <a:t> com a </a:t>
            </a:r>
            <a:r>
              <a:rPr lang="en-US" dirty="0" err="1">
                <a:ea typeface="Times New Roman" panose="02020603050405020304" pitchFamily="18" charset="0"/>
              </a:rPr>
              <a:t>finalidade</a:t>
            </a:r>
            <a:r>
              <a:rPr lang="en-US" dirty="0">
                <a:ea typeface="Times New Roman" panose="02020603050405020304" pitchFamily="18" charset="0"/>
              </a:rPr>
              <a:t> e campo de </a:t>
            </a:r>
            <a:r>
              <a:rPr lang="en-US" dirty="0" err="1">
                <a:ea typeface="Times New Roman" panose="02020603050405020304" pitchFamily="18" charset="0"/>
              </a:rPr>
              <a:t>atividade</a:t>
            </a:r>
            <a:r>
              <a:rPr lang="en-US" dirty="0">
                <a:ea typeface="Times New Roman" panose="02020603050405020304" pitchFamily="18" charset="0"/>
              </a:rPr>
              <a:t>:</a:t>
            </a:r>
            <a:endParaRPr lang="en-US" dirty="0"/>
          </a:p>
          <a:p>
            <a:pPr algn="just"/>
            <a:endParaRPr lang="x-none" dirty="0"/>
          </a:p>
        </p:txBody>
      </p:sp>
      <p:sp>
        <p:nvSpPr>
          <p:cNvPr id="2" name="Slide Number Placeholder 18">
            <a:extLst>
              <a:ext uri="{FF2B5EF4-FFF2-40B4-BE49-F238E27FC236}">
                <a16:creationId xmlns:a16="http://schemas.microsoft.com/office/drawing/2014/main" id="{C838DD73-4FF8-65CF-B555-BAE77FF205D1}"/>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169</a:t>
            </a:fld>
            <a:endParaRPr lang="en-US" dirty="0"/>
          </a:p>
        </p:txBody>
      </p:sp>
      <p:pic>
        <p:nvPicPr>
          <p:cNvPr id="7" name="Picture 6">
            <a:extLst>
              <a:ext uri="{FF2B5EF4-FFF2-40B4-BE49-F238E27FC236}">
                <a16:creationId xmlns:a16="http://schemas.microsoft.com/office/drawing/2014/main" id="{203741BD-459B-4A95-6F41-6829F2D79C82}"/>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4003827" y="4203032"/>
            <a:ext cx="3555848" cy="6488781"/>
          </a:xfrm>
          <a:prstGeom prst="rect">
            <a:avLst/>
          </a:prstGeom>
        </p:spPr>
      </p:pic>
      <p:grpSp>
        <p:nvGrpSpPr>
          <p:cNvPr id="15" name="Group 14">
            <a:extLst>
              <a:ext uri="{FF2B5EF4-FFF2-40B4-BE49-F238E27FC236}">
                <a16:creationId xmlns:a16="http://schemas.microsoft.com/office/drawing/2014/main" id="{8C3CFCB5-6DD0-F9D5-9D09-4E7610E5EDCB}"/>
              </a:ext>
            </a:extLst>
          </p:cNvPr>
          <p:cNvGrpSpPr/>
          <p:nvPr/>
        </p:nvGrpSpPr>
        <p:grpSpPr>
          <a:xfrm flipH="1">
            <a:off x="5193447" y="8599913"/>
            <a:ext cx="2590078" cy="2250924"/>
            <a:chOff x="-220413" y="5470274"/>
            <a:chExt cx="2590078" cy="2250924"/>
          </a:xfrm>
        </p:grpSpPr>
        <p:sp>
          <p:nvSpPr>
            <p:cNvPr id="16" name="Freeform 15">
              <a:extLst>
                <a:ext uri="{FF2B5EF4-FFF2-40B4-BE49-F238E27FC236}">
                  <a16:creationId xmlns:a16="http://schemas.microsoft.com/office/drawing/2014/main" id="{78DC10FD-582C-4A5A-9E60-5D3AF1CEA702}"/>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9" name="Freeform 18">
              <a:extLst>
                <a:ext uri="{FF2B5EF4-FFF2-40B4-BE49-F238E27FC236}">
                  <a16:creationId xmlns:a16="http://schemas.microsoft.com/office/drawing/2014/main" id="{A05D19D5-E4DE-06EA-9B25-935883146329}"/>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0" name="Freeform 19">
              <a:extLst>
                <a:ext uri="{FF2B5EF4-FFF2-40B4-BE49-F238E27FC236}">
                  <a16:creationId xmlns:a16="http://schemas.microsoft.com/office/drawing/2014/main" id="{10B04DE0-E6AF-B94D-7080-D3A08031A540}"/>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51871CAC-E066-34DE-EDCC-6FE1DD07006F}"/>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BE019B48-D11C-E930-B02E-324E82AA4FF1}"/>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4" name="Freeform 23">
              <a:extLst>
                <a:ext uri="{FF2B5EF4-FFF2-40B4-BE49-F238E27FC236}">
                  <a16:creationId xmlns:a16="http://schemas.microsoft.com/office/drawing/2014/main" id="{40AA58FA-119D-5291-D290-125628C46AE6}"/>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5" name="Freeform 24">
              <a:extLst>
                <a:ext uri="{FF2B5EF4-FFF2-40B4-BE49-F238E27FC236}">
                  <a16:creationId xmlns:a16="http://schemas.microsoft.com/office/drawing/2014/main" id="{C17763C0-A704-410F-DDC5-AC6C2C5D0A7D}"/>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6" name="Freeform 25">
              <a:extLst>
                <a:ext uri="{FF2B5EF4-FFF2-40B4-BE49-F238E27FC236}">
                  <a16:creationId xmlns:a16="http://schemas.microsoft.com/office/drawing/2014/main" id="{F55F4F18-F6CD-FDC3-AA80-F04C265D7C83}"/>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7" name="Freeform 26">
              <a:extLst>
                <a:ext uri="{FF2B5EF4-FFF2-40B4-BE49-F238E27FC236}">
                  <a16:creationId xmlns:a16="http://schemas.microsoft.com/office/drawing/2014/main" id="{EB86BD25-B568-04CB-8714-0D215C720C9F}"/>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8" name="Freeform 27">
              <a:extLst>
                <a:ext uri="{FF2B5EF4-FFF2-40B4-BE49-F238E27FC236}">
                  <a16:creationId xmlns:a16="http://schemas.microsoft.com/office/drawing/2014/main" id="{0680C471-7C32-2CD4-7A21-3A5A0AC4F2D9}"/>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9" name="Freeform 28">
              <a:extLst>
                <a:ext uri="{FF2B5EF4-FFF2-40B4-BE49-F238E27FC236}">
                  <a16:creationId xmlns:a16="http://schemas.microsoft.com/office/drawing/2014/main" id="{90356699-4294-7836-9BEF-FA7A8EDD0BA8}"/>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0" name="Freeform 29">
              <a:extLst>
                <a:ext uri="{FF2B5EF4-FFF2-40B4-BE49-F238E27FC236}">
                  <a16:creationId xmlns:a16="http://schemas.microsoft.com/office/drawing/2014/main" id="{D92A236C-552F-89E7-7404-B075B8BB0B7B}"/>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1" name="Freeform 30">
              <a:extLst>
                <a:ext uri="{FF2B5EF4-FFF2-40B4-BE49-F238E27FC236}">
                  <a16:creationId xmlns:a16="http://schemas.microsoft.com/office/drawing/2014/main" id="{1B9D7334-4B52-F570-4A6F-84093DFD2B76}"/>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2" name="Freeform 31">
              <a:extLst>
                <a:ext uri="{FF2B5EF4-FFF2-40B4-BE49-F238E27FC236}">
                  <a16:creationId xmlns:a16="http://schemas.microsoft.com/office/drawing/2014/main" id="{448FB475-E923-2E74-BB3F-60EB8783E71B}"/>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41D0424E-2059-37B0-8A55-37F4891824CC}"/>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CBA19698-685D-E1FE-A4F8-35BB5CB41E67}"/>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6EDB019C-EF6D-6D4F-1ECC-501064EB2ECA}"/>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6" name="Freeform 35">
              <a:extLst>
                <a:ext uri="{FF2B5EF4-FFF2-40B4-BE49-F238E27FC236}">
                  <a16:creationId xmlns:a16="http://schemas.microsoft.com/office/drawing/2014/main" id="{2E68E728-4F1B-B0D6-59E7-2F03FD7B4F96}"/>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grpSp>
        <p:nvGrpSpPr>
          <p:cNvPr id="3" name="Group 2">
            <a:extLst>
              <a:ext uri="{FF2B5EF4-FFF2-40B4-BE49-F238E27FC236}">
                <a16:creationId xmlns:a16="http://schemas.microsoft.com/office/drawing/2014/main" id="{6671F617-2254-23A6-7C89-DDF08835EDA4}"/>
              </a:ext>
            </a:extLst>
          </p:cNvPr>
          <p:cNvGrpSpPr/>
          <p:nvPr/>
        </p:nvGrpSpPr>
        <p:grpSpPr>
          <a:xfrm>
            <a:off x="6346354" y="174081"/>
            <a:ext cx="1380420" cy="1309652"/>
            <a:chOff x="6346354" y="435340"/>
            <a:chExt cx="1380420" cy="1309652"/>
          </a:xfrm>
        </p:grpSpPr>
        <p:sp>
          <p:nvSpPr>
            <p:cNvPr id="4" name="Freeform 3">
              <a:extLst>
                <a:ext uri="{FF2B5EF4-FFF2-40B4-BE49-F238E27FC236}">
                  <a16:creationId xmlns:a16="http://schemas.microsoft.com/office/drawing/2014/main" id="{87B261A9-E5A0-29C6-9F7C-87A0B19785C5}"/>
                </a:ext>
              </a:extLst>
            </p:cNvPr>
            <p:cNvSpPr/>
            <p:nvPr/>
          </p:nvSpPr>
          <p:spPr>
            <a:xfrm rot="18938652">
              <a:off x="7392576" y="445263"/>
              <a:ext cx="334198" cy="341800"/>
            </a:xfrm>
            <a:custGeom>
              <a:avLst/>
              <a:gdLst>
                <a:gd name="connsiteX0" fmla="*/ 334198 w 334198"/>
                <a:gd name="connsiteY0" fmla="*/ 0 h 341800"/>
                <a:gd name="connsiteX1" fmla="*/ 0 w 334198"/>
                <a:gd name="connsiteY1" fmla="*/ 341800 h 341800"/>
                <a:gd name="connsiteX2" fmla="*/ 0 w 334198"/>
                <a:gd name="connsiteY2" fmla="*/ 0 h 341800"/>
              </a:gdLst>
              <a:ahLst/>
              <a:cxnLst>
                <a:cxn ang="0">
                  <a:pos x="connsiteX0" y="connsiteY0"/>
                </a:cxn>
                <a:cxn ang="0">
                  <a:pos x="connsiteX1" y="connsiteY1"/>
                </a:cxn>
                <a:cxn ang="0">
                  <a:pos x="connsiteX2" y="connsiteY2"/>
                </a:cxn>
              </a:cxnLst>
              <a:rect l="l" t="t" r="r" b="b"/>
              <a:pathLst>
                <a:path w="334198" h="341800">
                  <a:moveTo>
                    <a:pt x="334198" y="0"/>
                  </a:moveTo>
                  <a:lnTo>
                    <a:pt x="0" y="341800"/>
                  </a:lnTo>
                  <a:lnTo>
                    <a:pt x="0" y="0"/>
                  </a:lnTo>
                  <a:close/>
                </a:path>
              </a:pathLst>
            </a:custGeom>
            <a:solidFill>
              <a:srgbClr val="F47B34"/>
            </a:solidFill>
            <a:ln w="3060" cap="flat">
              <a:noFill/>
              <a:prstDash val="solid"/>
              <a:miter/>
            </a:ln>
          </p:spPr>
          <p:txBody>
            <a:bodyPr wrap="square" rtlCol="0" anchor="ctr">
              <a:noAutofit/>
            </a:bodyPr>
            <a:lstStyle/>
            <a:p>
              <a:endParaRPr lang="en-US"/>
            </a:p>
          </p:txBody>
        </p:sp>
        <p:sp>
          <p:nvSpPr>
            <p:cNvPr id="6" name="Freeform 5">
              <a:extLst>
                <a:ext uri="{FF2B5EF4-FFF2-40B4-BE49-F238E27FC236}">
                  <a16:creationId xmlns:a16="http://schemas.microsoft.com/office/drawing/2014/main" id="{5E508C86-ED7B-E4CB-7F2B-F9AFEFE5D705}"/>
                </a:ext>
              </a:extLst>
            </p:cNvPr>
            <p:cNvSpPr/>
            <p:nvPr/>
          </p:nvSpPr>
          <p:spPr>
            <a:xfrm rot="18938652">
              <a:off x="6410515" y="1401134"/>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F9A61F"/>
            </a:solidFill>
            <a:ln w="3060"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8C6F6F84-6645-C2D0-ECBB-A4D72FE9664C}"/>
                </a:ext>
              </a:extLst>
            </p:cNvPr>
            <p:cNvSpPr/>
            <p:nvPr/>
          </p:nvSpPr>
          <p:spPr>
            <a:xfrm>
              <a:off x="6346354" y="843343"/>
              <a:ext cx="485555" cy="485736"/>
            </a:xfrm>
            <a:custGeom>
              <a:avLst/>
              <a:gdLst>
                <a:gd name="connsiteX0" fmla="*/ 31523 w 61821"/>
                <a:gd name="connsiteY0" fmla="*/ 0 h 61844"/>
                <a:gd name="connsiteX1" fmla="*/ 61821 w 61821"/>
                <a:gd name="connsiteY1" fmla="*/ 31535 h 61844"/>
                <a:gd name="connsiteX2" fmla="*/ 30605 w 61821"/>
                <a:gd name="connsiteY2" fmla="*/ 61845 h 61844"/>
                <a:gd name="connsiteX3" fmla="*/ 0 w 61821"/>
                <a:gd name="connsiteY3" fmla="*/ 30922 h 61844"/>
              </a:gdLst>
              <a:ahLst/>
              <a:cxnLst>
                <a:cxn ang="0">
                  <a:pos x="connsiteX0" y="connsiteY0"/>
                </a:cxn>
                <a:cxn ang="0">
                  <a:pos x="connsiteX1" y="connsiteY1"/>
                </a:cxn>
                <a:cxn ang="0">
                  <a:pos x="connsiteX2" y="connsiteY2"/>
                </a:cxn>
                <a:cxn ang="0">
                  <a:pos x="connsiteX3" y="connsiteY3"/>
                </a:cxn>
              </a:cxnLst>
              <a:rect l="l" t="t" r="r" b="b"/>
              <a:pathLst>
                <a:path w="61821" h="61844">
                  <a:moveTo>
                    <a:pt x="31523" y="0"/>
                  </a:moveTo>
                  <a:lnTo>
                    <a:pt x="61821" y="31535"/>
                  </a:lnTo>
                  <a:lnTo>
                    <a:pt x="30605" y="61845"/>
                  </a:lnTo>
                  <a:lnTo>
                    <a:pt x="0" y="30922"/>
                  </a:lnTo>
                  <a:close/>
                </a:path>
              </a:pathLst>
            </a:custGeom>
            <a:solidFill>
              <a:srgbClr val="DB166E"/>
            </a:solidFill>
            <a:ln w="3060"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CF02FBB3-D975-9BE8-A950-2248CAB0C4ED}"/>
                </a:ext>
              </a:extLst>
            </p:cNvPr>
            <p:cNvSpPr/>
            <p:nvPr/>
          </p:nvSpPr>
          <p:spPr>
            <a:xfrm rot="18938166">
              <a:off x="6900217" y="920864"/>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DB166E"/>
            </a:solidFill>
            <a:ln w="3060"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2C58A000-08DA-26E1-5660-0B38C832F324}"/>
                </a:ext>
              </a:extLst>
            </p:cNvPr>
            <p:cNvSpPr/>
            <p:nvPr/>
          </p:nvSpPr>
          <p:spPr>
            <a:xfrm rot="18938652">
              <a:off x="7146180" y="681876"/>
              <a:ext cx="343724" cy="343858"/>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A7228B"/>
            </a:solidFill>
            <a:ln w="3060"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9DF54993-2FC6-8263-9A94-A43BE4D25D8A}"/>
                </a:ext>
              </a:extLst>
            </p:cNvPr>
            <p:cNvSpPr/>
            <p:nvPr/>
          </p:nvSpPr>
          <p:spPr>
            <a:xfrm rot="18938166">
              <a:off x="6904914" y="435340"/>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CF167B"/>
            </a:solidFill>
            <a:ln w="3060" cap="flat">
              <a:noFill/>
              <a:prstDash val="solid"/>
              <a:miter/>
            </a:ln>
          </p:spPr>
          <p:txBody>
            <a:bodyPr rtlCol="0" anchor="ctr"/>
            <a:lstStyle/>
            <a:p>
              <a:endParaRPr lang="en-US"/>
            </a:p>
          </p:txBody>
        </p:sp>
      </p:grpSp>
      <p:sp>
        <p:nvSpPr>
          <p:cNvPr id="43" name="Text Placeholder 17">
            <a:extLst>
              <a:ext uri="{FF2B5EF4-FFF2-40B4-BE49-F238E27FC236}">
                <a16:creationId xmlns:a16="http://schemas.microsoft.com/office/drawing/2014/main" id="{75E72316-33B2-988B-1896-75E2F626F714}"/>
              </a:ext>
            </a:extLst>
          </p:cNvPr>
          <p:cNvSpPr txBox="1">
            <a:spLocks/>
          </p:cNvSpPr>
          <p:nvPr/>
        </p:nvSpPr>
        <p:spPr>
          <a:xfrm>
            <a:off x="1425569" y="1929046"/>
            <a:ext cx="2154529" cy="553680"/>
          </a:xfrm>
          <a:prstGeom prst="rect">
            <a:avLst/>
          </a:prstGeom>
        </p:spPr>
        <p:txBody>
          <a:bodyPr numCol="1" spcCol="288000" anchor="ctr">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b="1" dirty="0" err="1">
                <a:solidFill>
                  <a:srgbClr val="F79037"/>
                </a:solidFill>
              </a:rPr>
              <a:t>medição</a:t>
            </a:r>
            <a:r>
              <a:rPr lang="en-US" b="1" dirty="0">
                <a:solidFill>
                  <a:srgbClr val="F79037"/>
                </a:solidFill>
              </a:rPr>
              <a:t>/</a:t>
            </a:r>
            <a:r>
              <a:rPr lang="en-US" b="1" dirty="0" err="1">
                <a:solidFill>
                  <a:srgbClr val="F79037"/>
                </a:solidFill>
              </a:rPr>
              <a:t>faturamento</a:t>
            </a:r>
            <a:r>
              <a:rPr lang="en-US" b="1" dirty="0">
                <a:solidFill>
                  <a:srgbClr val="F79037"/>
                </a:solidFill>
              </a:rPr>
              <a:t> e </a:t>
            </a:r>
            <a:r>
              <a:rPr lang="en-US" b="1" dirty="0" err="1">
                <a:solidFill>
                  <a:srgbClr val="F79037"/>
                </a:solidFill>
              </a:rPr>
              <a:t>segurança</a:t>
            </a:r>
            <a:endParaRPr lang="en-US" b="1" dirty="0">
              <a:solidFill>
                <a:srgbClr val="F79037"/>
              </a:solidFill>
            </a:endParaRPr>
          </a:p>
        </p:txBody>
      </p:sp>
      <p:sp>
        <p:nvSpPr>
          <p:cNvPr id="44" name="TextBox 43">
            <a:extLst>
              <a:ext uri="{FF2B5EF4-FFF2-40B4-BE49-F238E27FC236}">
                <a16:creationId xmlns:a16="http://schemas.microsoft.com/office/drawing/2014/main" id="{997E757A-3FAD-1C5E-B78D-342B8C63AF17}"/>
              </a:ext>
            </a:extLst>
          </p:cNvPr>
          <p:cNvSpPr txBox="1"/>
          <p:nvPr/>
        </p:nvSpPr>
        <p:spPr>
          <a:xfrm>
            <a:off x="861409" y="1669971"/>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1</a:t>
            </a:r>
          </a:p>
        </p:txBody>
      </p:sp>
      <p:sp>
        <p:nvSpPr>
          <p:cNvPr id="5" name="Text Placeholder 17">
            <a:extLst>
              <a:ext uri="{FF2B5EF4-FFF2-40B4-BE49-F238E27FC236}">
                <a16:creationId xmlns:a16="http://schemas.microsoft.com/office/drawing/2014/main" id="{FD678BA8-A271-347F-B030-6FB833BE7F59}"/>
              </a:ext>
            </a:extLst>
          </p:cNvPr>
          <p:cNvSpPr txBox="1">
            <a:spLocks/>
          </p:cNvSpPr>
          <p:nvPr/>
        </p:nvSpPr>
        <p:spPr>
          <a:xfrm>
            <a:off x="1425569" y="2859488"/>
            <a:ext cx="2154529" cy="553680"/>
          </a:xfrm>
          <a:prstGeom prst="rect">
            <a:avLst/>
          </a:prstGeom>
        </p:spPr>
        <p:txBody>
          <a:bodyPr numCol="1" spcCol="288000" anchor="ctr">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b="1" dirty="0" err="1">
                <a:solidFill>
                  <a:srgbClr val="F79037"/>
                </a:solidFill>
              </a:rPr>
              <a:t>criptomoedas</a:t>
            </a:r>
            <a:r>
              <a:rPr lang="en-US" b="1" dirty="0">
                <a:solidFill>
                  <a:srgbClr val="F79037"/>
                </a:solidFill>
              </a:rPr>
              <a:t>, tokens e </a:t>
            </a:r>
            <a:r>
              <a:rPr lang="en-US" b="1" dirty="0" err="1">
                <a:solidFill>
                  <a:srgbClr val="F79037"/>
                </a:solidFill>
              </a:rPr>
              <a:t>investimentos</a:t>
            </a:r>
            <a:endParaRPr lang="en-US" b="1" dirty="0">
              <a:solidFill>
                <a:srgbClr val="F79037"/>
              </a:solidFill>
            </a:endParaRPr>
          </a:p>
        </p:txBody>
      </p:sp>
      <p:sp>
        <p:nvSpPr>
          <p:cNvPr id="12" name="TextBox 11">
            <a:extLst>
              <a:ext uri="{FF2B5EF4-FFF2-40B4-BE49-F238E27FC236}">
                <a16:creationId xmlns:a16="http://schemas.microsoft.com/office/drawing/2014/main" id="{EBFF3C60-B962-B86E-78D8-E6AC9DB9218B}"/>
              </a:ext>
            </a:extLst>
          </p:cNvPr>
          <p:cNvSpPr txBox="1"/>
          <p:nvPr/>
        </p:nvSpPr>
        <p:spPr>
          <a:xfrm>
            <a:off x="861409" y="2600413"/>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2</a:t>
            </a:r>
          </a:p>
        </p:txBody>
      </p:sp>
      <p:sp>
        <p:nvSpPr>
          <p:cNvPr id="13" name="Text Placeholder 17">
            <a:extLst>
              <a:ext uri="{FF2B5EF4-FFF2-40B4-BE49-F238E27FC236}">
                <a16:creationId xmlns:a16="http://schemas.microsoft.com/office/drawing/2014/main" id="{4C22F3C9-38F4-406D-8B54-7F216892F447}"/>
              </a:ext>
            </a:extLst>
          </p:cNvPr>
          <p:cNvSpPr txBox="1">
            <a:spLocks/>
          </p:cNvSpPr>
          <p:nvPr/>
        </p:nvSpPr>
        <p:spPr>
          <a:xfrm>
            <a:off x="1425569" y="3789930"/>
            <a:ext cx="2154529" cy="553680"/>
          </a:xfrm>
          <a:prstGeom prst="rect">
            <a:avLst/>
          </a:prstGeom>
        </p:spPr>
        <p:txBody>
          <a:bodyPr numCol="1" spcCol="288000" anchor="ctr">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b="1" dirty="0" err="1">
                <a:solidFill>
                  <a:srgbClr val="F79037"/>
                </a:solidFill>
                <a:ea typeface="Times New Roman" panose="02020603050405020304" pitchFamily="18" charset="0"/>
              </a:rPr>
              <a:t>comercialização</a:t>
            </a:r>
            <a:r>
              <a:rPr lang="en-US" b="1" dirty="0">
                <a:solidFill>
                  <a:srgbClr val="F79037"/>
                </a:solidFill>
                <a:ea typeface="Times New Roman" panose="02020603050405020304" pitchFamily="18" charset="0"/>
              </a:rPr>
              <a:t> de </a:t>
            </a:r>
            <a:r>
              <a:rPr lang="en-US" b="1" dirty="0" err="1">
                <a:solidFill>
                  <a:srgbClr val="F79037"/>
                </a:solidFill>
                <a:ea typeface="Times New Roman" panose="02020603050405020304" pitchFamily="18" charset="0"/>
              </a:rPr>
              <a:t>energia</a:t>
            </a:r>
            <a:r>
              <a:rPr lang="en-US" b="1" dirty="0">
                <a:solidFill>
                  <a:srgbClr val="F79037"/>
                </a:solidFill>
                <a:ea typeface="Times New Roman" panose="02020603050405020304" pitchFamily="18" charset="0"/>
              </a:rPr>
              <a:t> </a:t>
            </a:r>
            <a:r>
              <a:rPr lang="en-US" b="1" dirty="0" err="1">
                <a:solidFill>
                  <a:srgbClr val="F79037"/>
                </a:solidFill>
                <a:ea typeface="Times New Roman" panose="02020603050405020304" pitchFamily="18" charset="0"/>
              </a:rPr>
              <a:t>descentralizada</a:t>
            </a:r>
            <a:r>
              <a:rPr lang="en-US" b="1" dirty="0">
                <a:solidFill>
                  <a:srgbClr val="F79037"/>
                </a:solidFill>
                <a:ea typeface="Times New Roman" panose="02020603050405020304" pitchFamily="18" charset="0"/>
              </a:rPr>
              <a:t> </a:t>
            </a:r>
          </a:p>
        </p:txBody>
      </p:sp>
      <p:sp>
        <p:nvSpPr>
          <p:cNvPr id="17" name="TextBox 16">
            <a:extLst>
              <a:ext uri="{FF2B5EF4-FFF2-40B4-BE49-F238E27FC236}">
                <a16:creationId xmlns:a16="http://schemas.microsoft.com/office/drawing/2014/main" id="{CFB1F510-C4ED-B989-E26F-E09EE2C0B688}"/>
              </a:ext>
            </a:extLst>
          </p:cNvPr>
          <p:cNvSpPr txBox="1"/>
          <p:nvPr/>
        </p:nvSpPr>
        <p:spPr>
          <a:xfrm>
            <a:off x="861409" y="3530855"/>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3</a:t>
            </a:r>
          </a:p>
        </p:txBody>
      </p:sp>
      <p:sp>
        <p:nvSpPr>
          <p:cNvPr id="39" name="Text Placeholder 17">
            <a:extLst>
              <a:ext uri="{FF2B5EF4-FFF2-40B4-BE49-F238E27FC236}">
                <a16:creationId xmlns:a16="http://schemas.microsoft.com/office/drawing/2014/main" id="{EB436656-F017-D551-5424-C77842FEF5CA}"/>
              </a:ext>
            </a:extLst>
          </p:cNvPr>
          <p:cNvSpPr txBox="1">
            <a:spLocks/>
          </p:cNvSpPr>
          <p:nvPr/>
        </p:nvSpPr>
        <p:spPr>
          <a:xfrm>
            <a:off x="1425569" y="4720373"/>
            <a:ext cx="2154529" cy="553680"/>
          </a:xfrm>
          <a:prstGeom prst="rect">
            <a:avLst/>
          </a:prstGeom>
        </p:spPr>
        <p:txBody>
          <a:bodyPr numCol="1" spcCol="288000" anchor="ctr">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b="1" dirty="0" err="1">
                <a:solidFill>
                  <a:srgbClr val="F79037"/>
                </a:solidFill>
                <a:ea typeface="Times New Roman" panose="02020603050405020304" pitchFamily="18" charset="0"/>
              </a:rPr>
              <a:t>certificados</a:t>
            </a:r>
            <a:r>
              <a:rPr lang="en-US" b="1" dirty="0">
                <a:solidFill>
                  <a:srgbClr val="F79037"/>
                </a:solidFill>
                <a:ea typeface="Times New Roman" panose="02020603050405020304" pitchFamily="18" charset="0"/>
              </a:rPr>
              <a:t> </a:t>
            </a:r>
            <a:r>
              <a:rPr lang="en-US" b="1" dirty="0" err="1">
                <a:solidFill>
                  <a:srgbClr val="F79037"/>
                </a:solidFill>
                <a:ea typeface="Times New Roman" panose="02020603050405020304" pitchFamily="18" charset="0"/>
              </a:rPr>
              <a:t>verdes</a:t>
            </a:r>
            <a:r>
              <a:rPr lang="en-US" b="1" dirty="0">
                <a:solidFill>
                  <a:srgbClr val="F79037"/>
                </a:solidFill>
                <a:ea typeface="Times New Roman" panose="02020603050405020304" pitchFamily="18" charset="0"/>
              </a:rPr>
              <a:t> e </a:t>
            </a:r>
            <a:r>
              <a:rPr lang="en-US" b="1" dirty="0" err="1">
                <a:solidFill>
                  <a:srgbClr val="F79037"/>
                </a:solidFill>
                <a:ea typeface="Times New Roman" panose="02020603050405020304" pitchFamily="18" charset="0"/>
              </a:rPr>
              <a:t>comércio</a:t>
            </a:r>
            <a:r>
              <a:rPr lang="en-US" b="1" dirty="0">
                <a:solidFill>
                  <a:srgbClr val="F79037"/>
                </a:solidFill>
                <a:ea typeface="Times New Roman" panose="02020603050405020304" pitchFamily="18" charset="0"/>
              </a:rPr>
              <a:t> de </a:t>
            </a:r>
            <a:r>
              <a:rPr lang="en-US" b="1" dirty="0" err="1">
                <a:solidFill>
                  <a:srgbClr val="F79037"/>
                </a:solidFill>
                <a:ea typeface="Times New Roman" panose="02020603050405020304" pitchFamily="18" charset="0"/>
              </a:rPr>
              <a:t>carbono</a:t>
            </a:r>
            <a:endParaRPr lang="en-US" b="1" dirty="0">
              <a:solidFill>
                <a:srgbClr val="F79037"/>
              </a:solidFill>
              <a:effectLst/>
              <a:latin typeface="Calibri" panose="020F0502020204030204" pitchFamily="34" charset="0"/>
              <a:ea typeface="Times New Roman" panose="02020603050405020304" pitchFamily="18" charset="0"/>
            </a:endParaRPr>
          </a:p>
        </p:txBody>
      </p:sp>
      <p:sp>
        <p:nvSpPr>
          <p:cNvPr id="40" name="TextBox 39">
            <a:extLst>
              <a:ext uri="{FF2B5EF4-FFF2-40B4-BE49-F238E27FC236}">
                <a16:creationId xmlns:a16="http://schemas.microsoft.com/office/drawing/2014/main" id="{0B231068-5863-BD3B-6E04-9C1B83D60854}"/>
              </a:ext>
            </a:extLst>
          </p:cNvPr>
          <p:cNvSpPr txBox="1"/>
          <p:nvPr/>
        </p:nvSpPr>
        <p:spPr>
          <a:xfrm>
            <a:off x="861409" y="4461298"/>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4</a:t>
            </a:r>
          </a:p>
        </p:txBody>
      </p:sp>
      <p:sp>
        <p:nvSpPr>
          <p:cNvPr id="41" name="Text Placeholder 17">
            <a:extLst>
              <a:ext uri="{FF2B5EF4-FFF2-40B4-BE49-F238E27FC236}">
                <a16:creationId xmlns:a16="http://schemas.microsoft.com/office/drawing/2014/main" id="{4D3B5F72-EEE5-5DF0-ABD8-97ACD1A4E7A8}"/>
              </a:ext>
            </a:extLst>
          </p:cNvPr>
          <p:cNvSpPr txBox="1">
            <a:spLocks/>
          </p:cNvSpPr>
          <p:nvPr/>
        </p:nvSpPr>
        <p:spPr>
          <a:xfrm>
            <a:off x="1441611" y="5602689"/>
            <a:ext cx="2154529" cy="553680"/>
          </a:xfrm>
          <a:prstGeom prst="rect">
            <a:avLst/>
          </a:prstGeom>
        </p:spPr>
        <p:txBody>
          <a:bodyPr numCol="1" spcCol="288000" anchor="ctr">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b="1" dirty="0" err="1">
                <a:solidFill>
                  <a:srgbClr val="F79037"/>
                </a:solidFill>
                <a:ea typeface="Times New Roman" panose="02020603050405020304" pitchFamily="18" charset="0"/>
              </a:rPr>
              <a:t>gestão</a:t>
            </a:r>
            <a:r>
              <a:rPr lang="en-US" b="1" dirty="0">
                <a:solidFill>
                  <a:srgbClr val="F79037"/>
                </a:solidFill>
                <a:ea typeface="Times New Roman" panose="02020603050405020304" pitchFamily="18" charset="0"/>
              </a:rPr>
              <a:t> de </a:t>
            </a:r>
            <a:r>
              <a:rPr lang="en-US" b="1" dirty="0" err="1">
                <a:solidFill>
                  <a:srgbClr val="F79037"/>
                </a:solidFill>
                <a:ea typeface="Times New Roman" panose="02020603050405020304" pitchFamily="18" charset="0"/>
              </a:rPr>
              <a:t>rede</a:t>
            </a:r>
            <a:endParaRPr lang="en-US" b="1" dirty="0">
              <a:solidFill>
                <a:srgbClr val="F79037"/>
              </a:solidFill>
            </a:endParaRPr>
          </a:p>
        </p:txBody>
      </p:sp>
      <p:sp>
        <p:nvSpPr>
          <p:cNvPr id="42" name="TextBox 41">
            <a:extLst>
              <a:ext uri="{FF2B5EF4-FFF2-40B4-BE49-F238E27FC236}">
                <a16:creationId xmlns:a16="http://schemas.microsoft.com/office/drawing/2014/main" id="{FB0E30BD-7A9C-D97C-61DB-C6346A7BBF86}"/>
              </a:ext>
            </a:extLst>
          </p:cNvPr>
          <p:cNvSpPr txBox="1"/>
          <p:nvPr/>
        </p:nvSpPr>
        <p:spPr>
          <a:xfrm>
            <a:off x="877451" y="5343614"/>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5</a:t>
            </a:r>
          </a:p>
        </p:txBody>
      </p:sp>
      <p:sp>
        <p:nvSpPr>
          <p:cNvPr id="47" name="Text Placeholder 17">
            <a:extLst>
              <a:ext uri="{FF2B5EF4-FFF2-40B4-BE49-F238E27FC236}">
                <a16:creationId xmlns:a16="http://schemas.microsoft.com/office/drawing/2014/main" id="{90843585-AC77-768F-2E63-E5E25B08B0E4}"/>
              </a:ext>
            </a:extLst>
          </p:cNvPr>
          <p:cNvSpPr txBox="1">
            <a:spLocks/>
          </p:cNvSpPr>
          <p:nvPr/>
        </p:nvSpPr>
        <p:spPr>
          <a:xfrm>
            <a:off x="1441611" y="6533131"/>
            <a:ext cx="2154529" cy="553680"/>
          </a:xfrm>
          <a:prstGeom prst="rect">
            <a:avLst/>
          </a:prstGeom>
        </p:spPr>
        <p:txBody>
          <a:bodyPr numCol="1" spcCol="288000" anchor="ctr">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b="1" dirty="0" err="1">
                <a:solidFill>
                  <a:srgbClr val="F79037"/>
                </a:solidFill>
              </a:rPr>
              <a:t>IoT</a:t>
            </a:r>
            <a:r>
              <a:rPr lang="en-US" b="1" dirty="0">
                <a:solidFill>
                  <a:srgbClr val="F79037"/>
                </a:solidFill>
              </a:rPr>
              <a:t>, </a:t>
            </a:r>
            <a:r>
              <a:rPr lang="en-US" b="1" dirty="0" err="1">
                <a:solidFill>
                  <a:srgbClr val="F79037"/>
                </a:solidFill>
              </a:rPr>
              <a:t>dispositivos</a:t>
            </a:r>
            <a:r>
              <a:rPr lang="en-US" b="1" dirty="0">
                <a:solidFill>
                  <a:srgbClr val="F79037"/>
                </a:solidFill>
              </a:rPr>
              <a:t> </a:t>
            </a:r>
            <a:r>
              <a:rPr lang="en-US" b="1" dirty="0" err="1">
                <a:solidFill>
                  <a:srgbClr val="F79037"/>
                </a:solidFill>
              </a:rPr>
              <a:t>inteligentes</a:t>
            </a:r>
            <a:r>
              <a:rPr lang="en-US" b="1" dirty="0">
                <a:solidFill>
                  <a:srgbClr val="F79037"/>
                </a:solidFill>
              </a:rPr>
              <a:t>, </a:t>
            </a:r>
            <a:r>
              <a:rPr lang="en-US" b="1" dirty="0" err="1">
                <a:solidFill>
                  <a:srgbClr val="F79037"/>
                </a:solidFill>
              </a:rPr>
              <a:t>automação</a:t>
            </a:r>
            <a:r>
              <a:rPr lang="en-US" b="1" dirty="0">
                <a:solidFill>
                  <a:srgbClr val="F79037"/>
                </a:solidFill>
              </a:rPr>
              <a:t> e </a:t>
            </a:r>
            <a:r>
              <a:rPr lang="en-US" b="1" dirty="0" err="1">
                <a:solidFill>
                  <a:srgbClr val="F79037"/>
                </a:solidFill>
              </a:rPr>
              <a:t>gestão</a:t>
            </a:r>
            <a:r>
              <a:rPr lang="en-US" b="1" dirty="0">
                <a:solidFill>
                  <a:srgbClr val="F79037"/>
                </a:solidFill>
              </a:rPr>
              <a:t> de </a:t>
            </a:r>
            <a:r>
              <a:rPr lang="en-US" b="1" dirty="0" err="1">
                <a:solidFill>
                  <a:srgbClr val="F79037"/>
                </a:solidFill>
              </a:rPr>
              <a:t>ativos</a:t>
            </a:r>
            <a:endParaRPr lang="en-US" b="1" dirty="0">
              <a:solidFill>
                <a:srgbClr val="F79037"/>
              </a:solidFill>
            </a:endParaRPr>
          </a:p>
        </p:txBody>
      </p:sp>
      <p:sp>
        <p:nvSpPr>
          <p:cNvPr id="48" name="TextBox 47">
            <a:extLst>
              <a:ext uri="{FF2B5EF4-FFF2-40B4-BE49-F238E27FC236}">
                <a16:creationId xmlns:a16="http://schemas.microsoft.com/office/drawing/2014/main" id="{39A0F98F-FF6C-F338-C44F-433BAD3E62C0}"/>
              </a:ext>
            </a:extLst>
          </p:cNvPr>
          <p:cNvSpPr txBox="1"/>
          <p:nvPr/>
        </p:nvSpPr>
        <p:spPr>
          <a:xfrm>
            <a:off x="877451" y="6274056"/>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6</a:t>
            </a:r>
          </a:p>
        </p:txBody>
      </p:sp>
      <p:sp>
        <p:nvSpPr>
          <p:cNvPr id="49" name="Text Placeholder 17">
            <a:extLst>
              <a:ext uri="{FF2B5EF4-FFF2-40B4-BE49-F238E27FC236}">
                <a16:creationId xmlns:a16="http://schemas.microsoft.com/office/drawing/2014/main" id="{0903E398-8EA9-9BCB-B5B8-9372E469C909}"/>
              </a:ext>
            </a:extLst>
          </p:cNvPr>
          <p:cNvSpPr txBox="1">
            <a:spLocks/>
          </p:cNvSpPr>
          <p:nvPr/>
        </p:nvSpPr>
        <p:spPr>
          <a:xfrm>
            <a:off x="1441611" y="7463573"/>
            <a:ext cx="2154529" cy="553680"/>
          </a:xfrm>
          <a:prstGeom prst="rect">
            <a:avLst/>
          </a:prstGeom>
        </p:spPr>
        <p:txBody>
          <a:bodyPr numCol="1" spcCol="288000" anchor="ctr">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b="1" dirty="0" err="1">
                <a:solidFill>
                  <a:srgbClr val="F79037"/>
                </a:solidFill>
                <a:ea typeface="Times New Roman" panose="02020603050405020304" pitchFamily="18" charset="0"/>
              </a:rPr>
              <a:t>mobilidade</a:t>
            </a:r>
            <a:r>
              <a:rPr lang="en-US" b="1" dirty="0">
                <a:solidFill>
                  <a:srgbClr val="F79037"/>
                </a:solidFill>
                <a:ea typeface="Times New Roman" panose="02020603050405020304" pitchFamily="18" charset="0"/>
              </a:rPr>
              <a:t> </a:t>
            </a:r>
            <a:r>
              <a:rPr lang="en-US" b="1" dirty="0" err="1">
                <a:solidFill>
                  <a:srgbClr val="F79037"/>
                </a:solidFill>
                <a:ea typeface="Times New Roman" panose="02020603050405020304" pitchFamily="18" charset="0"/>
              </a:rPr>
              <a:t>elétrica</a:t>
            </a:r>
            <a:r>
              <a:rPr lang="en-US" b="1" dirty="0">
                <a:solidFill>
                  <a:srgbClr val="F79037"/>
                </a:solidFill>
                <a:ea typeface="Times New Roman" panose="02020603050405020304" pitchFamily="18" charset="0"/>
              </a:rPr>
              <a:t> </a:t>
            </a:r>
            <a:endParaRPr lang="x-none" b="1" dirty="0">
              <a:solidFill>
                <a:srgbClr val="F79037"/>
              </a:solidFill>
              <a:effectLst/>
              <a:latin typeface="Times New Roman" panose="02020603050405020304" pitchFamily="18" charset="0"/>
              <a:ea typeface="Times New Roman" panose="02020603050405020304" pitchFamily="18" charset="0"/>
            </a:endParaRPr>
          </a:p>
        </p:txBody>
      </p:sp>
      <p:sp>
        <p:nvSpPr>
          <p:cNvPr id="50" name="TextBox 49">
            <a:extLst>
              <a:ext uri="{FF2B5EF4-FFF2-40B4-BE49-F238E27FC236}">
                <a16:creationId xmlns:a16="http://schemas.microsoft.com/office/drawing/2014/main" id="{A7132AA4-B08F-B349-0BD5-2E799FD2225C}"/>
              </a:ext>
            </a:extLst>
          </p:cNvPr>
          <p:cNvSpPr txBox="1"/>
          <p:nvPr/>
        </p:nvSpPr>
        <p:spPr>
          <a:xfrm>
            <a:off x="877451" y="7204498"/>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7</a:t>
            </a:r>
          </a:p>
        </p:txBody>
      </p:sp>
      <p:sp>
        <p:nvSpPr>
          <p:cNvPr id="51" name="Text Placeholder 17">
            <a:extLst>
              <a:ext uri="{FF2B5EF4-FFF2-40B4-BE49-F238E27FC236}">
                <a16:creationId xmlns:a16="http://schemas.microsoft.com/office/drawing/2014/main" id="{06A0A1FD-B4DA-1015-1BC0-CB04C7226344}"/>
              </a:ext>
            </a:extLst>
          </p:cNvPr>
          <p:cNvSpPr txBox="1">
            <a:spLocks/>
          </p:cNvSpPr>
          <p:nvPr/>
        </p:nvSpPr>
        <p:spPr>
          <a:xfrm>
            <a:off x="1441611" y="8394016"/>
            <a:ext cx="2154529" cy="553680"/>
          </a:xfrm>
          <a:prstGeom prst="rect">
            <a:avLst/>
          </a:prstGeom>
        </p:spPr>
        <p:txBody>
          <a:bodyPr numCol="1" spcCol="288000" anchor="ctr">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b="1" dirty="0">
                <a:solidFill>
                  <a:srgbClr val="F79037"/>
                </a:solidFill>
                <a:ea typeface="Times New Roman" panose="02020603050405020304" pitchFamily="18" charset="0"/>
              </a:rPr>
              <a:t>e </a:t>
            </a:r>
            <a:r>
              <a:rPr lang="en-US" b="1" dirty="0" err="1">
                <a:solidFill>
                  <a:srgbClr val="F79037"/>
                </a:solidFill>
                <a:ea typeface="Times New Roman" panose="02020603050405020304" pitchFamily="18" charset="0"/>
              </a:rPr>
              <a:t>iniciativas</a:t>
            </a:r>
            <a:r>
              <a:rPr lang="en-US" b="1" dirty="0">
                <a:solidFill>
                  <a:srgbClr val="F79037"/>
                </a:solidFill>
                <a:ea typeface="Times New Roman" panose="02020603050405020304" pitchFamily="18" charset="0"/>
              </a:rPr>
              <a:t> e </a:t>
            </a:r>
            <a:r>
              <a:rPr lang="en-US" b="1" dirty="0" err="1">
                <a:solidFill>
                  <a:srgbClr val="F79037"/>
                </a:solidFill>
                <a:ea typeface="Times New Roman" panose="02020603050405020304" pitchFamily="18" charset="0"/>
              </a:rPr>
              <a:t>consórcios</a:t>
            </a:r>
            <a:r>
              <a:rPr lang="en-US" b="1" dirty="0">
                <a:solidFill>
                  <a:srgbClr val="F79037"/>
                </a:solidFill>
                <a:ea typeface="Times New Roman" panose="02020603050405020304" pitchFamily="18" charset="0"/>
              </a:rPr>
              <a:t> de </a:t>
            </a:r>
            <a:r>
              <a:rPr lang="en-US" b="1" dirty="0" err="1">
                <a:solidFill>
                  <a:srgbClr val="F79037"/>
                </a:solidFill>
                <a:ea typeface="Times New Roman" panose="02020603050405020304" pitchFamily="18" charset="0"/>
              </a:rPr>
              <a:t>uso</a:t>
            </a:r>
            <a:r>
              <a:rPr lang="en-US" b="1" dirty="0">
                <a:solidFill>
                  <a:srgbClr val="F79037"/>
                </a:solidFill>
                <a:ea typeface="Times New Roman" panose="02020603050405020304" pitchFamily="18" charset="0"/>
              </a:rPr>
              <a:t> </a:t>
            </a:r>
            <a:r>
              <a:rPr lang="en-US" b="1" dirty="0" err="1">
                <a:solidFill>
                  <a:srgbClr val="F79037"/>
                </a:solidFill>
                <a:ea typeface="Times New Roman" panose="02020603050405020304" pitchFamily="18" charset="0"/>
              </a:rPr>
              <a:t>geral</a:t>
            </a:r>
            <a:endParaRPr lang="en-US" b="1" dirty="0">
              <a:solidFill>
                <a:srgbClr val="F79037"/>
              </a:solidFill>
              <a:effectLst/>
              <a:latin typeface="Calibri" panose="020F0502020204030204" pitchFamily="34" charset="0"/>
              <a:ea typeface="Times New Roman" panose="02020603050405020304" pitchFamily="18" charset="0"/>
            </a:endParaRPr>
          </a:p>
        </p:txBody>
      </p:sp>
      <p:sp>
        <p:nvSpPr>
          <p:cNvPr id="52" name="TextBox 51">
            <a:extLst>
              <a:ext uri="{FF2B5EF4-FFF2-40B4-BE49-F238E27FC236}">
                <a16:creationId xmlns:a16="http://schemas.microsoft.com/office/drawing/2014/main" id="{12455215-10C9-9ECB-1117-A0B05D8C993E}"/>
              </a:ext>
            </a:extLst>
          </p:cNvPr>
          <p:cNvSpPr txBox="1"/>
          <p:nvPr/>
        </p:nvSpPr>
        <p:spPr>
          <a:xfrm>
            <a:off x="877451" y="8134941"/>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8</a:t>
            </a:r>
          </a:p>
        </p:txBody>
      </p:sp>
      <p:sp>
        <p:nvSpPr>
          <p:cNvPr id="53" name="Text Placeholder 17">
            <a:extLst>
              <a:ext uri="{FF2B5EF4-FFF2-40B4-BE49-F238E27FC236}">
                <a16:creationId xmlns:a16="http://schemas.microsoft.com/office/drawing/2014/main" id="{55E3DFAD-F7EE-E29B-B345-4BCB561BE476}"/>
              </a:ext>
            </a:extLst>
          </p:cNvPr>
          <p:cNvSpPr txBox="1">
            <a:spLocks/>
          </p:cNvSpPr>
          <p:nvPr/>
        </p:nvSpPr>
        <p:spPr>
          <a:xfrm>
            <a:off x="4003827" y="2110152"/>
            <a:ext cx="2693750" cy="2857471"/>
          </a:xfrm>
          <a:prstGeom prst="rect">
            <a:avLst/>
          </a:prstGeom>
        </p:spPr>
        <p:txBody>
          <a:bodyPr anchor="t">
            <a:noAutofit/>
          </a:bodyPr>
          <a:lstStyle>
            <a:lvl1pPr marL="0" indent="0" algn="l"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dirty="0">
                <a:solidFill>
                  <a:srgbClr val="000000"/>
                </a:solidFill>
                <a:ea typeface="Times New Roman" panose="02020603050405020304" pitchFamily="18" charset="0"/>
              </a:rPr>
              <a:t>A </a:t>
            </a:r>
            <a:r>
              <a:rPr lang="en-US" dirty="0" err="1">
                <a:solidFill>
                  <a:srgbClr val="000000"/>
                </a:solidFill>
                <a:ea typeface="Times New Roman" panose="02020603050405020304" pitchFamily="18" charset="0"/>
              </a:rPr>
              <a:t>categoria</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mais</a:t>
            </a:r>
            <a:r>
              <a:rPr lang="en-US" dirty="0">
                <a:solidFill>
                  <a:srgbClr val="000000"/>
                </a:solidFill>
                <a:ea typeface="Times New Roman" panose="02020603050405020304" pitchFamily="18" charset="0"/>
              </a:rPr>
              <a:t> popular </a:t>
            </a:r>
            <a:r>
              <a:rPr lang="en-US" dirty="0" err="1">
                <a:solidFill>
                  <a:srgbClr val="000000"/>
                </a:solidFill>
                <a:ea typeface="Times New Roman" panose="02020603050405020304" pitchFamily="18" charset="0"/>
              </a:rPr>
              <a:t>é</a:t>
            </a:r>
            <a:r>
              <a:rPr lang="en-US" dirty="0">
                <a:solidFill>
                  <a:srgbClr val="000000"/>
                </a:solidFill>
                <a:ea typeface="Times New Roman" panose="02020603050405020304" pitchFamily="18" charset="0"/>
              </a:rPr>
              <a:t> o </a:t>
            </a:r>
            <a:r>
              <a:rPr lang="en-US" dirty="0" err="1">
                <a:solidFill>
                  <a:srgbClr val="000000"/>
                </a:solidFill>
                <a:ea typeface="Times New Roman" panose="02020603050405020304" pitchFamily="18" charset="0"/>
              </a:rPr>
              <a:t>comércio</a:t>
            </a:r>
            <a:r>
              <a:rPr lang="en-US" dirty="0">
                <a:solidFill>
                  <a:srgbClr val="000000"/>
                </a:solidFill>
                <a:ea typeface="Times New Roman" panose="02020603050405020304" pitchFamily="18" charset="0"/>
              </a:rPr>
              <a:t> de </a:t>
            </a:r>
            <a:r>
              <a:rPr lang="en-US" dirty="0" err="1">
                <a:solidFill>
                  <a:srgbClr val="000000"/>
                </a:solidFill>
                <a:ea typeface="Times New Roman" panose="02020603050405020304" pitchFamily="18" charset="0"/>
              </a:rPr>
              <a:t>energia</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descentralizado</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incluindo</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atacado</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varejo</a:t>
            </a:r>
            <a:r>
              <a:rPr lang="en-US" dirty="0">
                <a:solidFill>
                  <a:srgbClr val="000000"/>
                </a:solidFill>
                <a:ea typeface="Times New Roman" panose="02020603050405020304" pitchFamily="18" charset="0"/>
              </a:rPr>
              <a:t> e </a:t>
            </a:r>
            <a:r>
              <a:rPr lang="en-US" dirty="0" err="1">
                <a:solidFill>
                  <a:srgbClr val="000000"/>
                </a:solidFill>
                <a:ea typeface="Times New Roman" panose="02020603050405020304" pitchFamily="18" charset="0"/>
              </a:rPr>
              <a:t>ponto</a:t>
            </a:r>
            <a:r>
              <a:rPr lang="en-US" dirty="0">
                <a:solidFill>
                  <a:srgbClr val="000000"/>
                </a:solidFill>
                <a:ea typeface="Times New Roman" panose="02020603050405020304" pitchFamily="18" charset="0"/>
              </a:rPr>
              <a:t> a </a:t>
            </a:r>
            <a:r>
              <a:rPr lang="en-US" dirty="0" err="1">
                <a:solidFill>
                  <a:srgbClr val="000000"/>
                </a:solidFill>
                <a:ea typeface="Times New Roman" panose="02020603050405020304" pitchFamily="18" charset="0"/>
              </a:rPr>
              <a:t>ponto</a:t>
            </a:r>
            <a:r>
              <a:rPr lang="en-US" dirty="0">
                <a:solidFill>
                  <a:srgbClr val="000000"/>
                </a:solidFill>
                <a:ea typeface="Times New Roman" panose="02020603050405020304" pitchFamily="18" charset="0"/>
              </a:rPr>
              <a:t>). A </a:t>
            </a:r>
            <a:r>
              <a:rPr lang="en-US" dirty="0" err="1">
                <a:solidFill>
                  <a:srgbClr val="000000"/>
                </a:solidFill>
                <a:ea typeface="Times New Roman" panose="02020603050405020304" pitchFamily="18" charset="0"/>
              </a:rPr>
              <a:t>segunda</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categoria</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mais</a:t>
            </a:r>
            <a:r>
              <a:rPr lang="en-US" dirty="0">
                <a:solidFill>
                  <a:srgbClr val="000000"/>
                </a:solidFill>
                <a:ea typeface="Times New Roman" panose="02020603050405020304" pitchFamily="18" charset="0"/>
              </a:rPr>
              <a:t> popular </a:t>
            </a:r>
            <a:r>
              <a:rPr lang="en-US" dirty="0" err="1">
                <a:solidFill>
                  <a:srgbClr val="000000"/>
                </a:solidFill>
                <a:ea typeface="Times New Roman" panose="02020603050405020304" pitchFamily="18" charset="0"/>
              </a:rPr>
              <a:t>é</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criptomoedas</a:t>
            </a:r>
            <a:r>
              <a:rPr lang="en-US" dirty="0">
                <a:solidFill>
                  <a:srgbClr val="000000"/>
                </a:solidFill>
                <a:ea typeface="Times New Roman" panose="02020603050405020304" pitchFamily="18" charset="0"/>
              </a:rPr>
              <a:t>, tokens e </a:t>
            </a:r>
            <a:r>
              <a:rPr lang="en-US" dirty="0" err="1">
                <a:solidFill>
                  <a:srgbClr val="000000"/>
                </a:solidFill>
                <a:ea typeface="Times New Roman" panose="02020603050405020304" pitchFamily="18" charset="0"/>
              </a:rPr>
              <a:t>contabilidade</a:t>
            </a:r>
            <a:r>
              <a:rPr lang="en-US" dirty="0">
                <a:solidFill>
                  <a:srgbClr val="000000"/>
                </a:solidFill>
                <a:ea typeface="Times New Roman" panose="02020603050405020304" pitchFamily="18" charset="0"/>
              </a:rPr>
              <a:t> de </a:t>
            </a:r>
            <a:r>
              <a:rPr lang="en-US" dirty="0" err="1">
                <a:solidFill>
                  <a:srgbClr val="000000"/>
                </a:solidFill>
                <a:ea typeface="Times New Roman" panose="02020603050405020304" pitchFamily="18" charset="0"/>
              </a:rPr>
              <a:t>investimentos</a:t>
            </a:r>
            <a:r>
              <a:rPr lang="en-US" dirty="0">
                <a:solidFill>
                  <a:srgbClr val="000000"/>
                </a:solidFill>
                <a:ea typeface="Times New Roman" panose="02020603050405020304" pitchFamily="18" charset="0"/>
              </a:rPr>
              <a:t>. O </a:t>
            </a:r>
            <a:r>
              <a:rPr lang="en-US" dirty="0" err="1">
                <a:solidFill>
                  <a:srgbClr val="000000"/>
                </a:solidFill>
                <a:ea typeface="Times New Roman" panose="02020603050405020304" pitchFamily="18" charset="0"/>
              </a:rPr>
              <a:t>terceiro</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caso</a:t>
            </a:r>
            <a:r>
              <a:rPr lang="en-US" dirty="0">
                <a:solidFill>
                  <a:srgbClr val="000000"/>
                </a:solidFill>
                <a:ea typeface="Times New Roman" panose="02020603050405020304" pitchFamily="18" charset="0"/>
              </a:rPr>
              <a:t> de </a:t>
            </a:r>
            <a:r>
              <a:rPr lang="en-US" dirty="0" err="1">
                <a:solidFill>
                  <a:srgbClr val="000000"/>
                </a:solidFill>
                <a:ea typeface="Times New Roman" panose="02020603050405020304" pitchFamily="18" charset="0"/>
              </a:rPr>
              <a:t>uso</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mais</a:t>
            </a:r>
            <a:r>
              <a:rPr lang="en-US" dirty="0">
                <a:solidFill>
                  <a:srgbClr val="000000"/>
                </a:solidFill>
                <a:ea typeface="Times New Roman" panose="02020603050405020304" pitchFamily="18" charset="0"/>
              </a:rPr>
              <a:t> popular </a:t>
            </a:r>
            <a:r>
              <a:rPr lang="en-US" dirty="0" err="1">
                <a:solidFill>
                  <a:srgbClr val="000000"/>
                </a:solidFill>
                <a:ea typeface="Times New Roman" panose="02020603050405020304" pitchFamily="18" charset="0"/>
              </a:rPr>
              <a:t>é</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IoT</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dispositivos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inteligentes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automação</a:t>
            </a:r>
            <a:r>
              <a:rPr lang="en-US" dirty="0">
                <a:solidFill>
                  <a:srgbClr val="000000"/>
                </a:solidFill>
                <a:ea typeface="Times New Roman" panose="02020603050405020304" pitchFamily="18" charset="0"/>
              </a:rPr>
              <a:t> e </a:t>
            </a:r>
            <a:r>
              <a:rPr lang="en-US" dirty="0" err="1">
                <a:solidFill>
                  <a:srgbClr val="000000"/>
                </a:solidFill>
                <a:ea typeface="Times New Roman" panose="02020603050405020304" pitchFamily="18" charset="0"/>
              </a:rPr>
              <a:t>gerenciamento</a:t>
            </a:r>
            <a:r>
              <a:rPr lang="en-US" dirty="0">
                <a:solidFill>
                  <a:srgbClr val="000000"/>
                </a:solidFill>
                <a:ea typeface="Times New Roman" panose="02020603050405020304" pitchFamily="18" charset="0"/>
              </a:rPr>
              <a:t> de </a:t>
            </a:r>
            <a:r>
              <a:rPr lang="en-US" dirty="0" err="1">
                <a:solidFill>
                  <a:srgbClr val="000000"/>
                </a:solidFill>
                <a:ea typeface="Times New Roman" panose="02020603050405020304" pitchFamily="18" charset="0"/>
              </a:rPr>
              <a:t>ativos</a:t>
            </a:r>
            <a:r>
              <a:rPr lang="en-US" dirty="0">
                <a:solidFill>
                  <a:srgbClr val="000000"/>
                </a:solidFill>
                <a:ea typeface="Times New Roman" panose="02020603050405020304" pitchFamily="18" charset="0"/>
              </a:rPr>
              <a:t> e </a:t>
            </a:r>
            <a:r>
              <a:rPr lang="en-US" dirty="0" err="1">
                <a:solidFill>
                  <a:srgbClr val="000000"/>
                </a:solidFill>
                <a:ea typeface="Times New Roman" panose="02020603050405020304" pitchFamily="18" charset="0"/>
              </a:rPr>
              <a:t>medição</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cobrança</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segurança</a:t>
            </a:r>
            <a:r>
              <a:rPr lang="en-US" dirty="0">
                <a:solidFill>
                  <a:srgbClr val="000000"/>
                </a:solidFill>
                <a:ea typeface="Times New Roman" panose="02020603050405020304" pitchFamily="18" charset="0"/>
              </a:rPr>
              <a:t> e </a:t>
            </a:r>
            <a:r>
              <a:rPr lang="en-US" dirty="0" err="1">
                <a:solidFill>
                  <a:srgbClr val="000000"/>
                </a:solidFill>
                <a:ea typeface="Times New Roman" panose="02020603050405020304" pitchFamily="18" charset="0"/>
              </a:rPr>
              <a:t>contabilidade</a:t>
            </a:r>
            <a:r>
              <a:rPr lang="en-US" dirty="0">
                <a:solidFill>
                  <a:srgbClr val="000000"/>
                </a:solidFill>
                <a:ea typeface="Times New Roman" panose="02020603050405020304" pitchFamily="18" charset="0"/>
              </a:rPr>
              <a:t>.</a:t>
            </a:r>
            <a:r>
              <a:rPr lang="en-US" dirty="0">
                <a:solidFill>
                  <a:srgbClr val="000000"/>
                </a:solidFill>
                <a:effectLst/>
                <a:ea typeface="Times New Roman" panose="02020603050405020304" pitchFamily="18" charset="0"/>
              </a:rPr>
              <a:t> </a:t>
            </a:r>
            <a:endParaRPr lang="x-none" dirty="0">
              <a:effectLst/>
              <a:ea typeface="Times New Roman" panose="02020603050405020304" pitchFamily="18" charset="0"/>
            </a:endParaRPr>
          </a:p>
          <a:p>
            <a:pPr algn="just"/>
            <a:endParaRPr lang="en-US" dirty="0">
              <a:solidFill>
                <a:schemeClr val="tx1"/>
              </a:solidFill>
            </a:endParaRPr>
          </a:p>
        </p:txBody>
      </p:sp>
    </p:spTree>
    <p:extLst>
      <p:ext uri="{BB962C8B-B14F-4D97-AF65-F5344CB8AC3E}">
        <p14:creationId xmlns:p14="http://schemas.microsoft.com/office/powerpoint/2010/main" val="36387172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F08A1FA4-61E9-B44C-83C4-A6CE732733C1}"/>
              </a:ext>
            </a:extLst>
          </p:cNvPr>
          <p:cNvSpPr>
            <a:spLocks noGrp="1"/>
          </p:cNvSpPr>
          <p:nvPr>
            <p:ph type="body" sz="quarter" idx="13"/>
          </p:nvPr>
        </p:nvSpPr>
        <p:spPr/>
        <p:txBody>
          <a:bodyPr/>
          <a:lstStyle/>
          <a:p>
            <a:r>
              <a:rPr lang="en-US" dirty="0">
                <a:solidFill>
                  <a:srgbClr val="8E2F91"/>
                </a:solidFill>
              </a:rPr>
              <a:t>01</a:t>
            </a:r>
          </a:p>
        </p:txBody>
      </p:sp>
      <p:sp>
        <p:nvSpPr>
          <p:cNvPr id="18" name="Text Placeholder 17">
            <a:extLst>
              <a:ext uri="{FF2B5EF4-FFF2-40B4-BE49-F238E27FC236}">
                <a16:creationId xmlns:a16="http://schemas.microsoft.com/office/drawing/2014/main" id="{3D13EB9D-DE55-5D4D-BEA7-6A984DDA5380}"/>
              </a:ext>
            </a:extLst>
          </p:cNvPr>
          <p:cNvSpPr>
            <a:spLocks noGrp="1"/>
          </p:cNvSpPr>
          <p:nvPr>
            <p:ph type="body" sz="quarter" idx="14"/>
          </p:nvPr>
        </p:nvSpPr>
        <p:spPr>
          <a:xfrm>
            <a:off x="3059265" y="3464649"/>
            <a:ext cx="4305362" cy="2077905"/>
          </a:xfrm>
        </p:spPr>
        <p:txBody>
          <a:bodyPr/>
          <a:lstStyle/>
          <a:p>
            <a:r>
              <a:rPr lang="en-US" sz="3600" dirty="0">
                <a:solidFill>
                  <a:srgbClr val="F79037"/>
                </a:solidFill>
              </a:rPr>
              <a:t>MÓDULO 7</a:t>
            </a:r>
          </a:p>
          <a:p>
            <a:pPr>
              <a:spcBef>
                <a:spcPts val="0"/>
              </a:spcBef>
            </a:pPr>
            <a:r>
              <a:rPr lang="en-US" dirty="0"/>
              <a:t>APLICAÇÕES DA INDÚSTRIA</a:t>
            </a:r>
            <a:endParaRPr lang="x-none" dirty="0"/>
          </a:p>
        </p:txBody>
      </p:sp>
      <p:sp>
        <p:nvSpPr>
          <p:cNvPr id="2" name="Slide Number Placeholder 18">
            <a:extLst>
              <a:ext uri="{FF2B5EF4-FFF2-40B4-BE49-F238E27FC236}">
                <a16:creationId xmlns:a16="http://schemas.microsoft.com/office/drawing/2014/main" id="{D447D46A-2C5D-C312-FA75-55F08C7272A4}"/>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152</a:t>
            </a:fld>
            <a:endParaRPr lang="en-US" dirty="0"/>
          </a:p>
        </p:txBody>
      </p:sp>
      <p:grpSp>
        <p:nvGrpSpPr>
          <p:cNvPr id="5" name="Group 4">
            <a:extLst>
              <a:ext uri="{FF2B5EF4-FFF2-40B4-BE49-F238E27FC236}">
                <a16:creationId xmlns:a16="http://schemas.microsoft.com/office/drawing/2014/main" id="{3845C805-8757-A868-5316-E86F98BD1F82}"/>
              </a:ext>
            </a:extLst>
          </p:cNvPr>
          <p:cNvGrpSpPr/>
          <p:nvPr/>
        </p:nvGrpSpPr>
        <p:grpSpPr>
          <a:xfrm>
            <a:off x="2358984" y="9840039"/>
            <a:ext cx="4502594" cy="461665"/>
            <a:chOff x="2358984" y="9840039"/>
            <a:chExt cx="4502594" cy="461665"/>
          </a:xfrm>
        </p:grpSpPr>
        <p:pic>
          <p:nvPicPr>
            <p:cNvPr id="6" name="Picture 5">
              <a:extLst>
                <a:ext uri="{FF2B5EF4-FFF2-40B4-BE49-F238E27FC236}">
                  <a16:creationId xmlns:a16="http://schemas.microsoft.com/office/drawing/2014/main" id="{B4F4B670-8F90-C715-89F5-2D6C594311C3}"/>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bwMode="auto">
            <a:xfrm>
              <a:off x="2358984" y="9934832"/>
              <a:ext cx="1184829" cy="272079"/>
            </a:xfrm>
            <a:prstGeom prst="rect">
              <a:avLst/>
            </a:prstGeom>
            <a:ln>
              <a:noFill/>
            </a:ln>
            <a:extLst>
              <a:ext uri="{53640926-AAD7-44d8-BBD7-CCE9431645EC}">
                <a14:shadowObscured xmlns:a14="http://schemas.microsoft.com/office/drawing/2010/main" xmlns=""/>
              </a:ext>
            </a:extLst>
          </p:spPr>
        </p:pic>
        <p:sp>
          <p:nvSpPr>
            <p:cNvPr id="7" name="Rectangle 6">
              <a:extLst>
                <a:ext uri="{FF2B5EF4-FFF2-40B4-BE49-F238E27FC236}">
                  <a16:creationId xmlns:a16="http://schemas.microsoft.com/office/drawing/2014/main" id="{7027D4A4-AD3C-9EC5-D0F5-830B64C6FDBC}"/>
                </a:ext>
              </a:extLst>
            </p:cNvPr>
            <p:cNvSpPr/>
            <p:nvPr/>
          </p:nvSpPr>
          <p:spPr>
            <a:xfrm>
              <a:off x="3973077" y="9840039"/>
              <a:ext cx="2888501" cy="461665"/>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600" kern="1200">
                  <a:solidFill>
                    <a:srgbClr val="000000"/>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National Agency. Neither the European Union nor National Agency can be held responsible for them. </a:t>
              </a:r>
              <a:endParaRPr lang="en-US" sz="600" kern="1200" dirty="0">
                <a:solidFill>
                  <a:srgbClr val="000000"/>
                </a:solidFill>
                <a:latin typeface="Calibri" panose="020F0502020204030204" pitchFamily="34" charset="0"/>
                <a:ea typeface="Open Sans" panose="020B0606030504020204" pitchFamily="34" charset="0"/>
                <a:cs typeface="Calibri" panose="020F0502020204030204" pitchFamily="34" charset="0"/>
              </a:endParaRPr>
            </a:p>
          </p:txBody>
        </p:sp>
      </p:grpSp>
    </p:spTree>
    <p:extLst>
      <p:ext uri="{BB962C8B-B14F-4D97-AF65-F5344CB8AC3E}">
        <p14:creationId xmlns:p14="http://schemas.microsoft.com/office/powerpoint/2010/main" val="24882780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E7049C9F-DD73-D128-833D-3D0C01CFE581}"/>
              </a:ext>
            </a:extLst>
          </p:cNvPr>
          <p:cNvSpPr/>
          <p:nvPr/>
        </p:nvSpPr>
        <p:spPr>
          <a:xfrm>
            <a:off x="6118752" y="0"/>
            <a:ext cx="1440923" cy="26769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
            <a:extLst>
              <a:ext uri="{FF2B5EF4-FFF2-40B4-BE49-F238E27FC236}">
                <a16:creationId xmlns:a16="http://schemas.microsoft.com/office/drawing/2014/main" id="{C1DBBD43-8893-7BE6-7222-04174364F3B7}"/>
              </a:ext>
            </a:extLst>
          </p:cNvPr>
          <p:cNvSpPr>
            <a:spLocks noGrp="1"/>
          </p:cNvSpPr>
          <p:nvPr>
            <p:ph type="sldNum" sz="quarter" idx="4"/>
          </p:nvPr>
        </p:nvSpPr>
        <p:spPr/>
        <p:txBody>
          <a:bodyPr/>
          <a:lstStyle/>
          <a:p>
            <a:fld id="{CB2079F2-58AF-ED44-82D7-E04B2F6FD686}" type="slidenum">
              <a:rPr lang="en-US" smtClean="0"/>
              <a:pPr/>
              <a:t>170</a:t>
            </a:fld>
            <a:endParaRPr lang="en-US" dirty="0"/>
          </a:p>
        </p:txBody>
      </p:sp>
      <p:sp>
        <p:nvSpPr>
          <p:cNvPr id="3" name="Text Placeholder 17">
            <a:extLst>
              <a:ext uri="{FF2B5EF4-FFF2-40B4-BE49-F238E27FC236}">
                <a16:creationId xmlns:a16="http://schemas.microsoft.com/office/drawing/2014/main" id="{DD1418B4-4615-A324-1342-706EA82449DC}"/>
              </a:ext>
            </a:extLst>
          </p:cNvPr>
          <p:cNvSpPr txBox="1">
            <a:spLocks/>
          </p:cNvSpPr>
          <p:nvPr/>
        </p:nvSpPr>
        <p:spPr>
          <a:xfrm>
            <a:off x="787763" y="627063"/>
            <a:ext cx="6346792" cy="9377196"/>
          </a:xfrm>
          <a:prstGeom prst="rect">
            <a:avLst/>
          </a:prstGeom>
        </p:spPr>
        <p:txBody>
          <a:bodyPr numCol="2"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b="1" dirty="0" err="1">
                <a:solidFill>
                  <a:srgbClr val="F79037"/>
                </a:solidFill>
                <a:cs typeface="+mn-cs"/>
              </a:rPr>
              <a:t>Regulamentação</a:t>
            </a:r>
            <a:r>
              <a:rPr lang="en-US" b="1" dirty="0">
                <a:solidFill>
                  <a:srgbClr val="F79037"/>
                </a:solidFill>
                <a:cs typeface="+mn-cs"/>
              </a:rPr>
              <a:t> do </a:t>
            </a:r>
            <a:r>
              <a:rPr lang="en-US" b="1" dirty="0" err="1">
                <a:solidFill>
                  <a:srgbClr val="F79037"/>
                </a:solidFill>
                <a:cs typeface="+mn-cs"/>
              </a:rPr>
              <a:t>setor</a:t>
            </a:r>
            <a:r>
              <a:rPr lang="en-US" b="1" dirty="0">
                <a:solidFill>
                  <a:srgbClr val="F79037"/>
                </a:solidFill>
                <a:cs typeface="+mn-cs"/>
              </a:rPr>
              <a:t> de </a:t>
            </a:r>
            <a:r>
              <a:rPr lang="en-US" b="1" dirty="0" err="1">
                <a:solidFill>
                  <a:srgbClr val="F79037"/>
                </a:solidFill>
                <a:cs typeface="+mn-cs"/>
              </a:rPr>
              <a:t>partilha</a:t>
            </a:r>
            <a:r>
              <a:rPr lang="en-US" b="1" dirty="0">
                <a:solidFill>
                  <a:srgbClr val="F79037"/>
                </a:solidFill>
                <a:cs typeface="+mn-cs"/>
              </a:rPr>
              <a:t> de </a:t>
            </a:r>
            <a:r>
              <a:rPr lang="en-US" b="1" dirty="0" err="1">
                <a:solidFill>
                  <a:srgbClr val="F79037"/>
                </a:solidFill>
                <a:cs typeface="+mn-cs"/>
              </a:rPr>
              <a:t>energia</a:t>
            </a:r>
            <a:r>
              <a:rPr lang="en-US" b="1" dirty="0">
                <a:solidFill>
                  <a:srgbClr val="F79037"/>
                </a:solidFill>
                <a:cs typeface="+mn-cs"/>
              </a:rPr>
              <a:t> </a:t>
            </a:r>
            <a:r>
              <a:rPr lang="en-US" b="1" dirty="0" err="1">
                <a:solidFill>
                  <a:srgbClr val="F79037"/>
                </a:solidFill>
                <a:cs typeface="+mn-cs"/>
              </a:rPr>
              <a:t>em</a:t>
            </a:r>
            <a:r>
              <a:rPr lang="en-US" b="1" dirty="0">
                <a:solidFill>
                  <a:srgbClr val="F79037"/>
                </a:solidFill>
                <a:cs typeface="+mn-cs"/>
              </a:rPr>
              <a:t> </a:t>
            </a:r>
            <a:r>
              <a:rPr lang="en-US" b="1" dirty="0" err="1">
                <a:solidFill>
                  <a:srgbClr val="F79037"/>
                </a:solidFill>
                <a:cs typeface="+mn-cs"/>
              </a:rPr>
              <a:t>blockchain</a:t>
            </a:r>
            <a:endParaRPr lang="en-US" b="1" dirty="0">
              <a:solidFill>
                <a:srgbClr val="F79037"/>
              </a:solidFill>
              <a:cs typeface="+mn-cs"/>
            </a:endParaRPr>
          </a:p>
          <a:p>
            <a:r>
              <a:rPr lang="en-US" dirty="0">
                <a:solidFill>
                  <a:srgbClr val="000000"/>
                </a:solidFill>
                <a:cs typeface="+mn-cs"/>
              </a:rPr>
              <a:t>Se um </a:t>
            </a:r>
            <a:r>
              <a:rPr lang="en-US" dirty="0" err="1">
                <a:solidFill>
                  <a:srgbClr val="000000"/>
                </a:solidFill>
                <a:cs typeface="+mn-cs"/>
              </a:rPr>
              <a:t>modelo</a:t>
            </a:r>
            <a:r>
              <a:rPr lang="en-US" dirty="0">
                <a:solidFill>
                  <a:srgbClr val="000000"/>
                </a:solidFill>
                <a:cs typeface="+mn-cs"/>
              </a:rPr>
              <a:t> de </a:t>
            </a:r>
            <a:r>
              <a:rPr lang="en-US" dirty="0" err="1">
                <a:solidFill>
                  <a:srgbClr val="000000"/>
                </a:solidFill>
                <a:cs typeface="+mn-cs"/>
              </a:rPr>
              <a:t>transação</a:t>
            </a:r>
            <a:r>
              <a:rPr lang="en-US" dirty="0">
                <a:solidFill>
                  <a:srgbClr val="000000"/>
                </a:solidFill>
                <a:cs typeface="+mn-cs"/>
              </a:rPr>
              <a:t> </a:t>
            </a:r>
            <a:r>
              <a:rPr lang="en-US" dirty="0" err="1">
                <a:solidFill>
                  <a:srgbClr val="000000"/>
                </a:solidFill>
                <a:cs typeface="+mn-cs"/>
              </a:rPr>
              <a:t>descentralizado</a:t>
            </a:r>
            <a:r>
              <a:rPr lang="en-US" dirty="0">
                <a:solidFill>
                  <a:srgbClr val="000000"/>
                </a:solidFill>
                <a:cs typeface="+mn-cs"/>
              </a:rPr>
              <a:t> fosse </a:t>
            </a:r>
            <a:r>
              <a:rPr lang="en-US" dirty="0" err="1">
                <a:solidFill>
                  <a:srgbClr val="000000"/>
                </a:solidFill>
                <a:cs typeface="+mn-cs"/>
              </a:rPr>
              <a:t>implementado</a:t>
            </a:r>
            <a:r>
              <a:rPr lang="en-US" dirty="0">
                <a:solidFill>
                  <a:srgbClr val="000000"/>
                </a:solidFill>
                <a:cs typeface="+mn-cs"/>
              </a:rPr>
              <a:t> com base </a:t>
            </a:r>
            <a:r>
              <a:rPr lang="en-US" dirty="0" err="1">
                <a:solidFill>
                  <a:srgbClr val="000000"/>
                </a:solidFill>
                <a:cs typeface="+mn-cs"/>
              </a:rPr>
              <a:t>na</a:t>
            </a:r>
            <a:r>
              <a:rPr lang="en-US" dirty="0">
                <a:solidFill>
                  <a:srgbClr val="000000"/>
                </a:solidFill>
                <a:cs typeface="+mn-cs"/>
              </a:rPr>
              <a:t> </a:t>
            </a:r>
            <a:r>
              <a:rPr lang="en-US" dirty="0" err="1">
                <a:solidFill>
                  <a:srgbClr val="000000"/>
                </a:solidFill>
                <a:cs typeface="+mn-cs"/>
              </a:rPr>
              <a:t>tecnologia</a:t>
            </a:r>
            <a:r>
              <a:rPr lang="en-US" dirty="0">
                <a:solidFill>
                  <a:srgbClr val="000000"/>
                </a:solidFill>
                <a:cs typeface="+mn-cs"/>
              </a:rPr>
              <a:t> </a:t>
            </a:r>
            <a:r>
              <a:rPr lang="en-US" dirty="0" err="1">
                <a:solidFill>
                  <a:srgbClr val="000000"/>
                </a:solidFill>
                <a:cs typeface="+mn-cs"/>
              </a:rPr>
              <a:t>blockchain</a:t>
            </a:r>
            <a:r>
              <a:rPr lang="en-US" dirty="0">
                <a:solidFill>
                  <a:srgbClr val="000000"/>
                </a:solidFill>
                <a:cs typeface="+mn-cs"/>
              </a:rPr>
              <a:t>, </a:t>
            </a:r>
            <a:r>
              <a:rPr lang="en-US" dirty="0" err="1">
                <a:solidFill>
                  <a:srgbClr val="000000"/>
                </a:solidFill>
                <a:cs typeface="+mn-cs"/>
              </a:rPr>
              <a:t>isso</a:t>
            </a:r>
            <a:r>
              <a:rPr lang="en-US" dirty="0">
                <a:solidFill>
                  <a:srgbClr val="000000"/>
                </a:solidFill>
                <a:cs typeface="+mn-cs"/>
              </a:rPr>
              <a:t> </a:t>
            </a:r>
            <a:r>
              <a:rPr lang="en-US" dirty="0" err="1">
                <a:solidFill>
                  <a:srgbClr val="000000"/>
                </a:solidFill>
                <a:cs typeface="+mn-cs"/>
              </a:rPr>
              <a:t>causaria</a:t>
            </a:r>
            <a:r>
              <a:rPr lang="en-US" dirty="0">
                <a:solidFill>
                  <a:srgbClr val="000000"/>
                </a:solidFill>
                <a:cs typeface="+mn-cs"/>
              </a:rPr>
              <a:t> </a:t>
            </a:r>
            <a:r>
              <a:rPr lang="en-US" dirty="0" err="1">
                <a:solidFill>
                  <a:srgbClr val="000000"/>
                </a:solidFill>
                <a:cs typeface="+mn-cs"/>
              </a:rPr>
              <a:t>uma</a:t>
            </a:r>
            <a:r>
              <a:rPr lang="en-US" dirty="0">
                <a:solidFill>
                  <a:srgbClr val="000000"/>
                </a:solidFill>
                <a:cs typeface="+mn-cs"/>
              </a:rPr>
              <a:t> </a:t>
            </a:r>
            <a:r>
              <a:rPr lang="en-US" dirty="0" err="1">
                <a:solidFill>
                  <a:srgbClr val="000000"/>
                </a:solidFill>
                <a:cs typeface="+mn-cs"/>
              </a:rPr>
              <a:t>transformação</a:t>
            </a:r>
            <a:r>
              <a:rPr lang="en-US" dirty="0">
                <a:solidFill>
                  <a:srgbClr val="000000"/>
                </a:solidFill>
                <a:cs typeface="+mn-cs"/>
              </a:rPr>
              <a:t> dos </a:t>
            </a:r>
            <a:r>
              <a:rPr lang="en-US" dirty="0" err="1">
                <a:solidFill>
                  <a:srgbClr val="000000"/>
                </a:solidFill>
                <a:cs typeface="+mn-cs"/>
              </a:rPr>
              <a:t>papéis</a:t>
            </a:r>
            <a:r>
              <a:rPr lang="en-US" dirty="0">
                <a:solidFill>
                  <a:srgbClr val="000000"/>
                </a:solidFill>
                <a:cs typeface="+mn-cs"/>
              </a:rPr>
              <a:t> </a:t>
            </a:r>
            <a:r>
              <a:rPr lang="en-US" dirty="0" err="1">
                <a:solidFill>
                  <a:srgbClr val="000000"/>
                </a:solidFill>
                <a:cs typeface="+mn-cs"/>
              </a:rPr>
              <a:t>atuais</a:t>
            </a:r>
            <a:r>
              <a:rPr lang="en-US" dirty="0">
                <a:solidFill>
                  <a:srgbClr val="000000"/>
                </a:solidFill>
                <a:cs typeface="+mn-cs"/>
              </a:rPr>
              <a:t> do </a:t>
            </a:r>
            <a:r>
              <a:rPr lang="en-US" dirty="0" err="1">
                <a:solidFill>
                  <a:srgbClr val="000000"/>
                </a:solidFill>
                <a:cs typeface="+mn-cs"/>
              </a:rPr>
              <a:t>mercado</a:t>
            </a:r>
            <a:r>
              <a:rPr lang="en-US" dirty="0">
                <a:solidFill>
                  <a:srgbClr val="000000"/>
                </a:solidFill>
                <a:cs typeface="+mn-cs"/>
              </a:rPr>
              <a:t>. </a:t>
            </a:r>
            <a:r>
              <a:rPr lang="en-US" dirty="0" err="1">
                <a:solidFill>
                  <a:srgbClr val="000000"/>
                </a:solidFill>
                <a:cs typeface="+mn-cs"/>
              </a:rPr>
              <a:t>Essas</a:t>
            </a:r>
            <a:r>
              <a:rPr lang="en-US" dirty="0">
                <a:solidFill>
                  <a:srgbClr val="000000"/>
                </a:solidFill>
                <a:cs typeface="+mn-cs"/>
              </a:rPr>
              <a:t> </a:t>
            </a:r>
            <a:r>
              <a:rPr lang="en-US" dirty="0" err="1">
                <a:solidFill>
                  <a:srgbClr val="000000"/>
                </a:solidFill>
                <a:cs typeface="+mn-cs"/>
              </a:rPr>
              <a:t>mudanças</a:t>
            </a:r>
            <a:r>
              <a:rPr lang="en-US" dirty="0">
                <a:solidFill>
                  <a:srgbClr val="000000"/>
                </a:solidFill>
                <a:cs typeface="+mn-cs"/>
              </a:rPr>
              <a:t> </a:t>
            </a:r>
            <a:r>
              <a:rPr lang="en-US" dirty="0" err="1">
                <a:solidFill>
                  <a:srgbClr val="000000"/>
                </a:solidFill>
                <a:cs typeface="+mn-cs"/>
              </a:rPr>
              <a:t>também</a:t>
            </a:r>
            <a:r>
              <a:rPr lang="en-US" dirty="0">
                <a:solidFill>
                  <a:srgbClr val="000000"/>
                </a:solidFill>
                <a:cs typeface="+mn-cs"/>
              </a:rPr>
              <a:t> se </a:t>
            </a:r>
            <a:r>
              <a:rPr lang="en-US" dirty="0" err="1">
                <a:solidFill>
                  <a:srgbClr val="000000"/>
                </a:solidFill>
                <a:cs typeface="+mn-cs"/>
              </a:rPr>
              <a:t>refletiriam</a:t>
            </a:r>
            <a:r>
              <a:rPr lang="en-US" dirty="0">
                <a:solidFill>
                  <a:srgbClr val="000000"/>
                </a:solidFill>
                <a:cs typeface="+mn-cs"/>
              </a:rPr>
              <a:t> </a:t>
            </a:r>
            <a:r>
              <a:rPr lang="en-US" dirty="0" err="1">
                <a:solidFill>
                  <a:srgbClr val="000000"/>
                </a:solidFill>
                <a:cs typeface="+mn-cs"/>
              </a:rPr>
              <a:t>na</a:t>
            </a:r>
            <a:r>
              <a:rPr lang="en-US" dirty="0">
                <a:solidFill>
                  <a:srgbClr val="000000"/>
                </a:solidFill>
                <a:cs typeface="+mn-cs"/>
              </a:rPr>
              <a:t> </a:t>
            </a:r>
            <a:r>
              <a:rPr lang="en-US" dirty="0" err="1">
                <a:solidFill>
                  <a:srgbClr val="000000"/>
                </a:solidFill>
                <a:cs typeface="+mn-cs"/>
              </a:rPr>
              <a:t>regulamentação</a:t>
            </a:r>
            <a:r>
              <a:rPr lang="en-US" dirty="0">
                <a:solidFill>
                  <a:srgbClr val="000000"/>
                </a:solidFill>
                <a:cs typeface="+mn-cs"/>
              </a:rPr>
              <a:t>. </a:t>
            </a:r>
            <a:r>
              <a:rPr lang="en-US" dirty="0" err="1">
                <a:solidFill>
                  <a:srgbClr val="000000"/>
                </a:solidFill>
                <a:cs typeface="+mn-cs"/>
              </a:rPr>
              <a:t>Todos</a:t>
            </a:r>
            <a:r>
              <a:rPr lang="en-US" dirty="0">
                <a:solidFill>
                  <a:srgbClr val="000000"/>
                </a:solidFill>
                <a:cs typeface="+mn-cs"/>
              </a:rPr>
              <a:t> </a:t>
            </a:r>
            <a:r>
              <a:rPr lang="en-US" dirty="0" err="1">
                <a:solidFill>
                  <a:srgbClr val="000000"/>
                </a:solidFill>
                <a:cs typeface="+mn-cs"/>
              </a:rPr>
              <a:t>os</a:t>
            </a:r>
            <a:r>
              <a:rPr lang="en-US" dirty="0">
                <a:solidFill>
                  <a:srgbClr val="000000"/>
                </a:solidFill>
                <a:cs typeface="+mn-cs"/>
              </a:rPr>
              <a:t> </a:t>
            </a:r>
            <a:r>
              <a:rPr lang="en-US" dirty="0" err="1">
                <a:solidFill>
                  <a:srgbClr val="000000"/>
                </a:solidFill>
                <a:cs typeface="+mn-cs"/>
              </a:rPr>
              <a:t>consumidores</a:t>
            </a:r>
            <a:r>
              <a:rPr lang="en-US" dirty="0">
                <a:solidFill>
                  <a:srgbClr val="000000"/>
                </a:solidFill>
                <a:cs typeface="+mn-cs"/>
              </a:rPr>
              <a:t> de </a:t>
            </a:r>
            <a:r>
              <a:rPr lang="en-US" dirty="0" err="1">
                <a:solidFill>
                  <a:srgbClr val="000000"/>
                </a:solidFill>
                <a:cs typeface="+mn-cs"/>
              </a:rPr>
              <a:t>energia</a:t>
            </a:r>
            <a:r>
              <a:rPr lang="en-US" dirty="0">
                <a:solidFill>
                  <a:srgbClr val="000000"/>
                </a:solidFill>
                <a:cs typeface="+mn-cs"/>
              </a:rPr>
              <a:t> </a:t>
            </a:r>
            <a:r>
              <a:rPr lang="en-US" dirty="0" err="1">
                <a:solidFill>
                  <a:srgbClr val="000000"/>
                </a:solidFill>
                <a:cs typeface="+mn-cs"/>
              </a:rPr>
              <a:t>teriam</a:t>
            </a:r>
            <a:r>
              <a:rPr lang="en-US" dirty="0">
                <a:solidFill>
                  <a:srgbClr val="000000"/>
                </a:solidFill>
                <a:cs typeface="+mn-cs"/>
              </a:rPr>
              <a:t> </a:t>
            </a:r>
            <a:r>
              <a:rPr lang="en-US" dirty="0" err="1">
                <a:solidFill>
                  <a:srgbClr val="000000"/>
                </a:solidFill>
                <a:cs typeface="+mn-cs"/>
              </a:rPr>
              <a:t>que</a:t>
            </a:r>
            <a:r>
              <a:rPr lang="en-US" dirty="0">
                <a:solidFill>
                  <a:srgbClr val="000000"/>
                </a:solidFill>
                <a:cs typeface="+mn-cs"/>
              </a:rPr>
              <a:t> </a:t>
            </a:r>
            <a:r>
              <a:rPr lang="en-US" dirty="0" err="1">
                <a:solidFill>
                  <a:srgbClr val="000000"/>
                </a:solidFill>
                <a:cs typeface="+mn-cs"/>
              </a:rPr>
              <a:t>gerenciar</a:t>
            </a:r>
            <a:r>
              <a:rPr lang="en-US" dirty="0">
                <a:solidFill>
                  <a:srgbClr val="000000"/>
                </a:solidFill>
                <a:cs typeface="+mn-cs"/>
              </a:rPr>
              <a:t> </a:t>
            </a:r>
            <a:r>
              <a:rPr lang="en-US" dirty="0" err="1">
                <a:solidFill>
                  <a:srgbClr val="000000"/>
                </a:solidFill>
                <a:cs typeface="+mn-cs"/>
              </a:rPr>
              <a:t>os</a:t>
            </a:r>
            <a:r>
              <a:rPr lang="en-US" dirty="0">
                <a:solidFill>
                  <a:srgbClr val="000000"/>
                </a:solidFill>
                <a:cs typeface="+mn-cs"/>
              </a:rPr>
              <a:t> </a:t>
            </a:r>
            <a:r>
              <a:rPr lang="en-US" dirty="0" err="1">
                <a:solidFill>
                  <a:srgbClr val="000000"/>
                </a:solidFill>
                <a:cs typeface="+mn-cs"/>
              </a:rPr>
              <a:t>próprios</a:t>
            </a:r>
            <a:r>
              <a:rPr lang="en-US" dirty="0">
                <a:solidFill>
                  <a:srgbClr val="000000"/>
                </a:solidFill>
                <a:cs typeface="+mn-cs"/>
              </a:rPr>
              <a:t> </a:t>
            </a:r>
            <a:r>
              <a:rPr lang="en-US" dirty="0" err="1">
                <a:solidFill>
                  <a:srgbClr val="000000"/>
                </a:solidFill>
                <a:cs typeface="+mn-cs"/>
              </a:rPr>
              <a:t>balanços</a:t>
            </a:r>
            <a:r>
              <a:rPr lang="en-US" dirty="0">
                <a:solidFill>
                  <a:srgbClr val="000000"/>
                </a:solidFill>
                <a:cs typeface="+mn-cs"/>
              </a:rPr>
              <a:t> de </a:t>
            </a:r>
            <a:r>
              <a:rPr lang="en-US" dirty="0" err="1">
                <a:solidFill>
                  <a:srgbClr val="000000"/>
                </a:solidFill>
                <a:cs typeface="+mn-cs"/>
              </a:rPr>
              <a:t>energia</a:t>
            </a:r>
            <a:r>
              <a:rPr lang="en-US" dirty="0">
                <a:solidFill>
                  <a:srgbClr val="000000"/>
                </a:solidFill>
                <a:cs typeface="+mn-cs"/>
              </a:rPr>
              <a:t> e </a:t>
            </a:r>
            <a:r>
              <a:rPr lang="en-US" dirty="0" err="1">
                <a:solidFill>
                  <a:srgbClr val="000000"/>
                </a:solidFill>
                <a:cs typeface="+mn-cs"/>
              </a:rPr>
              <a:t>os</a:t>
            </a:r>
            <a:r>
              <a:rPr lang="en-US" dirty="0">
                <a:solidFill>
                  <a:srgbClr val="000000"/>
                </a:solidFill>
                <a:cs typeface="+mn-cs"/>
              </a:rPr>
              <a:t> </a:t>
            </a:r>
            <a:r>
              <a:rPr lang="en-US" dirty="0" err="1">
                <a:solidFill>
                  <a:srgbClr val="000000"/>
                </a:solidFill>
                <a:cs typeface="+mn-cs"/>
              </a:rPr>
              <a:t>operadores</a:t>
            </a:r>
            <a:r>
              <a:rPr lang="en-US" dirty="0">
                <a:solidFill>
                  <a:srgbClr val="000000"/>
                </a:solidFill>
                <a:cs typeface="+mn-cs"/>
              </a:rPr>
              <a:t> de </a:t>
            </a:r>
            <a:r>
              <a:rPr lang="en-US" dirty="0" err="1">
                <a:solidFill>
                  <a:srgbClr val="000000"/>
                </a:solidFill>
                <a:cs typeface="+mn-cs"/>
              </a:rPr>
              <a:t>medidores</a:t>
            </a:r>
            <a:r>
              <a:rPr lang="en-US" dirty="0">
                <a:solidFill>
                  <a:srgbClr val="000000"/>
                </a:solidFill>
                <a:cs typeface="+mn-cs"/>
              </a:rPr>
              <a:t> </a:t>
            </a:r>
            <a:r>
              <a:rPr lang="en-US" dirty="0" err="1">
                <a:solidFill>
                  <a:srgbClr val="000000"/>
                </a:solidFill>
                <a:cs typeface="+mn-cs"/>
              </a:rPr>
              <a:t>não</a:t>
            </a:r>
            <a:r>
              <a:rPr lang="en-US" dirty="0">
                <a:solidFill>
                  <a:srgbClr val="000000"/>
                </a:solidFill>
                <a:cs typeface="+mn-cs"/>
              </a:rPr>
              <a:t> </a:t>
            </a:r>
            <a:r>
              <a:rPr lang="en-US" dirty="0" err="1">
                <a:solidFill>
                  <a:srgbClr val="000000"/>
                </a:solidFill>
                <a:cs typeface="+mn-cs"/>
              </a:rPr>
              <a:t>precisariam</a:t>
            </a:r>
            <a:r>
              <a:rPr lang="en-US" dirty="0">
                <a:solidFill>
                  <a:srgbClr val="000000"/>
                </a:solidFill>
                <a:cs typeface="+mn-cs"/>
              </a:rPr>
              <a:t> de </a:t>
            </a:r>
            <a:r>
              <a:rPr lang="en-US" dirty="0" err="1">
                <a:solidFill>
                  <a:srgbClr val="000000"/>
                </a:solidFill>
                <a:cs typeface="+mn-cs"/>
              </a:rPr>
              <a:t>coletar</a:t>
            </a:r>
            <a:r>
              <a:rPr lang="en-US" dirty="0">
                <a:solidFill>
                  <a:srgbClr val="000000"/>
                </a:solidFill>
                <a:cs typeface="+mn-cs"/>
              </a:rPr>
              <a:t> dados, </a:t>
            </a:r>
            <a:r>
              <a:rPr lang="en-US" dirty="0" err="1">
                <a:solidFill>
                  <a:srgbClr val="000000"/>
                </a:solidFill>
                <a:cs typeface="+mn-cs"/>
              </a:rPr>
              <a:t>pois</a:t>
            </a:r>
            <a:r>
              <a:rPr lang="en-US" dirty="0">
                <a:solidFill>
                  <a:srgbClr val="000000"/>
                </a:solidFill>
                <a:cs typeface="+mn-cs"/>
              </a:rPr>
              <a:t> </a:t>
            </a:r>
            <a:r>
              <a:rPr lang="en-US" dirty="0" err="1">
                <a:solidFill>
                  <a:srgbClr val="000000"/>
                </a:solidFill>
                <a:cs typeface="+mn-cs"/>
              </a:rPr>
              <a:t>todos</a:t>
            </a:r>
            <a:r>
              <a:rPr lang="en-US" dirty="0">
                <a:solidFill>
                  <a:srgbClr val="000000"/>
                </a:solidFill>
                <a:cs typeface="+mn-cs"/>
              </a:rPr>
              <a:t> </a:t>
            </a:r>
            <a:r>
              <a:rPr lang="en-US" dirty="0" err="1">
                <a:solidFill>
                  <a:srgbClr val="000000"/>
                </a:solidFill>
                <a:cs typeface="+mn-cs"/>
              </a:rPr>
              <a:t>os</a:t>
            </a:r>
            <a:r>
              <a:rPr lang="en-US" dirty="0">
                <a:solidFill>
                  <a:srgbClr val="000000"/>
                </a:solidFill>
                <a:cs typeface="+mn-cs"/>
              </a:rPr>
              <a:t> dados de </a:t>
            </a:r>
            <a:r>
              <a:rPr lang="en-US" dirty="0" err="1">
                <a:solidFill>
                  <a:srgbClr val="000000"/>
                </a:solidFill>
                <a:cs typeface="+mn-cs"/>
              </a:rPr>
              <a:t>transação</a:t>
            </a:r>
            <a:r>
              <a:rPr lang="en-US" dirty="0">
                <a:solidFill>
                  <a:srgbClr val="000000"/>
                </a:solidFill>
                <a:cs typeface="+mn-cs"/>
              </a:rPr>
              <a:t> </a:t>
            </a:r>
            <a:r>
              <a:rPr lang="en-US" dirty="0" err="1">
                <a:solidFill>
                  <a:srgbClr val="000000"/>
                </a:solidFill>
                <a:cs typeface="+mn-cs"/>
              </a:rPr>
              <a:t>seriam</a:t>
            </a:r>
            <a:r>
              <a:rPr lang="en-US" dirty="0">
                <a:solidFill>
                  <a:srgbClr val="000000"/>
                </a:solidFill>
                <a:cs typeface="+mn-cs"/>
              </a:rPr>
              <a:t> </a:t>
            </a:r>
            <a:r>
              <a:rPr lang="en-US" dirty="0" err="1">
                <a:solidFill>
                  <a:srgbClr val="000000"/>
                </a:solidFill>
                <a:cs typeface="+mn-cs"/>
              </a:rPr>
              <a:t>registados</a:t>
            </a:r>
            <a:r>
              <a:rPr lang="en-US" dirty="0">
                <a:solidFill>
                  <a:srgbClr val="000000"/>
                </a:solidFill>
                <a:cs typeface="+mn-cs"/>
              </a:rPr>
              <a:t> </a:t>
            </a:r>
            <a:r>
              <a:rPr lang="en-US" dirty="0" err="1">
                <a:solidFill>
                  <a:srgbClr val="000000"/>
                </a:solidFill>
                <a:cs typeface="+mn-cs"/>
              </a:rPr>
              <a:t>automaticamente</a:t>
            </a:r>
            <a:r>
              <a:rPr lang="en-US" dirty="0">
                <a:solidFill>
                  <a:srgbClr val="000000"/>
                </a:solidFill>
                <a:cs typeface="+mn-cs"/>
              </a:rPr>
              <a:t> no </a:t>
            </a:r>
            <a:r>
              <a:rPr lang="en-US" dirty="0" err="1">
                <a:solidFill>
                  <a:srgbClr val="000000"/>
                </a:solidFill>
                <a:cs typeface="+mn-cs"/>
              </a:rPr>
              <a:t>blockchain</a:t>
            </a:r>
            <a:r>
              <a:rPr lang="en-US" dirty="0">
                <a:solidFill>
                  <a:srgbClr val="000000"/>
                </a:solidFill>
                <a:cs typeface="+mn-cs"/>
              </a:rPr>
              <a:t>.</a:t>
            </a:r>
          </a:p>
          <a:p>
            <a:r>
              <a:rPr lang="en-US" dirty="0">
                <a:solidFill>
                  <a:srgbClr val="000000"/>
                </a:solidFill>
                <a:cs typeface="+mn-cs"/>
              </a:rPr>
              <a:t> </a:t>
            </a:r>
          </a:p>
          <a:p>
            <a:r>
              <a:rPr lang="en-US" dirty="0" err="1">
                <a:solidFill>
                  <a:srgbClr val="000000"/>
                </a:solidFill>
                <a:cs typeface="+mn-cs"/>
              </a:rPr>
              <a:t>Atualmente</a:t>
            </a:r>
            <a:r>
              <a:rPr lang="en-US" dirty="0">
                <a:solidFill>
                  <a:srgbClr val="000000"/>
                </a:solidFill>
                <a:cs typeface="+mn-cs"/>
              </a:rPr>
              <a:t>, as </a:t>
            </a:r>
            <a:r>
              <a:rPr lang="en-US" dirty="0" err="1">
                <a:solidFill>
                  <a:srgbClr val="000000"/>
                </a:solidFill>
                <a:cs typeface="+mn-cs"/>
              </a:rPr>
              <a:t>disposições</a:t>
            </a:r>
            <a:r>
              <a:rPr lang="en-US" dirty="0">
                <a:solidFill>
                  <a:srgbClr val="000000"/>
                </a:solidFill>
                <a:cs typeface="+mn-cs"/>
              </a:rPr>
              <a:t> </a:t>
            </a:r>
            <a:r>
              <a:rPr lang="en-US" dirty="0" err="1">
                <a:solidFill>
                  <a:srgbClr val="000000"/>
                </a:solidFill>
                <a:cs typeface="+mn-cs"/>
              </a:rPr>
              <a:t>regulatórias</a:t>
            </a:r>
            <a:r>
              <a:rPr lang="en-US" dirty="0">
                <a:solidFill>
                  <a:srgbClr val="000000"/>
                </a:solidFill>
                <a:cs typeface="+mn-cs"/>
              </a:rPr>
              <a:t> de </a:t>
            </a:r>
            <a:r>
              <a:rPr lang="en-US" dirty="0" err="1">
                <a:solidFill>
                  <a:srgbClr val="000000"/>
                </a:solidFill>
                <a:cs typeface="+mn-cs"/>
              </a:rPr>
              <a:t>desagregação</a:t>
            </a:r>
            <a:r>
              <a:rPr lang="en-US" dirty="0">
                <a:solidFill>
                  <a:srgbClr val="000000"/>
                </a:solidFill>
                <a:cs typeface="+mn-cs"/>
              </a:rPr>
              <a:t> </a:t>
            </a:r>
            <a:r>
              <a:rPr lang="en-US" dirty="0" err="1">
                <a:solidFill>
                  <a:srgbClr val="000000"/>
                </a:solidFill>
                <a:cs typeface="+mn-cs"/>
              </a:rPr>
              <a:t>exigem</a:t>
            </a:r>
            <a:r>
              <a:rPr lang="en-US" dirty="0">
                <a:solidFill>
                  <a:srgbClr val="000000"/>
                </a:solidFill>
                <a:cs typeface="+mn-cs"/>
              </a:rPr>
              <a:t> </a:t>
            </a:r>
            <a:r>
              <a:rPr lang="en-US" dirty="0" err="1">
                <a:solidFill>
                  <a:srgbClr val="000000"/>
                </a:solidFill>
                <a:cs typeface="+mn-cs"/>
              </a:rPr>
              <a:t>que</a:t>
            </a:r>
            <a:r>
              <a:rPr lang="en-US" dirty="0">
                <a:solidFill>
                  <a:srgbClr val="000000"/>
                </a:solidFill>
                <a:cs typeface="+mn-cs"/>
              </a:rPr>
              <a:t> as </a:t>
            </a:r>
            <a:r>
              <a:rPr lang="en-US" dirty="0" err="1">
                <a:solidFill>
                  <a:srgbClr val="000000"/>
                </a:solidFill>
                <a:cs typeface="+mn-cs"/>
              </a:rPr>
              <a:t>empresas</a:t>
            </a:r>
            <a:r>
              <a:rPr lang="en-US" dirty="0">
                <a:solidFill>
                  <a:srgbClr val="000000"/>
                </a:solidFill>
                <a:cs typeface="+mn-cs"/>
              </a:rPr>
              <a:t> de </a:t>
            </a:r>
            <a:r>
              <a:rPr lang="en-US" dirty="0" err="1">
                <a:solidFill>
                  <a:srgbClr val="000000"/>
                </a:solidFill>
                <a:cs typeface="+mn-cs"/>
              </a:rPr>
              <a:t>energia</a:t>
            </a:r>
            <a:r>
              <a:rPr lang="en-US" dirty="0">
                <a:solidFill>
                  <a:srgbClr val="000000"/>
                </a:solidFill>
                <a:cs typeface="+mn-cs"/>
              </a:rPr>
              <a:t> </a:t>
            </a:r>
            <a:r>
              <a:rPr lang="en-US" dirty="0" err="1">
                <a:solidFill>
                  <a:srgbClr val="000000"/>
                </a:solidFill>
                <a:cs typeface="+mn-cs"/>
              </a:rPr>
              <a:t>separem</a:t>
            </a:r>
            <a:r>
              <a:rPr lang="en-US" dirty="0">
                <a:solidFill>
                  <a:srgbClr val="000000"/>
                </a:solidFill>
                <a:cs typeface="+mn-cs"/>
              </a:rPr>
              <a:t> as </a:t>
            </a:r>
            <a:r>
              <a:rPr lang="en-US" dirty="0" err="1">
                <a:solidFill>
                  <a:srgbClr val="000000"/>
                </a:solidFill>
                <a:cs typeface="+mn-cs"/>
              </a:rPr>
              <a:t>atividades</a:t>
            </a:r>
            <a:r>
              <a:rPr lang="en-US" dirty="0">
                <a:solidFill>
                  <a:srgbClr val="000000"/>
                </a:solidFill>
                <a:cs typeface="+mn-cs"/>
              </a:rPr>
              <a:t> de </a:t>
            </a:r>
            <a:r>
              <a:rPr lang="en-US" dirty="0" err="1">
                <a:solidFill>
                  <a:srgbClr val="000000"/>
                </a:solidFill>
                <a:cs typeface="+mn-cs"/>
              </a:rPr>
              <a:t>rede</a:t>
            </a:r>
            <a:r>
              <a:rPr lang="en-US" dirty="0">
                <a:solidFill>
                  <a:srgbClr val="000000"/>
                </a:solidFill>
                <a:cs typeface="+mn-cs"/>
              </a:rPr>
              <a:t> (</a:t>
            </a:r>
            <a:r>
              <a:rPr lang="en-US" dirty="0" err="1">
                <a:solidFill>
                  <a:srgbClr val="000000"/>
                </a:solidFill>
                <a:cs typeface="+mn-cs"/>
              </a:rPr>
              <a:t>negócio</a:t>
            </a:r>
            <a:r>
              <a:rPr lang="en-US" dirty="0">
                <a:solidFill>
                  <a:srgbClr val="000000"/>
                </a:solidFill>
                <a:cs typeface="+mn-cs"/>
              </a:rPr>
              <a:t> </a:t>
            </a:r>
            <a:r>
              <a:rPr lang="en-US" dirty="0" err="1">
                <a:solidFill>
                  <a:srgbClr val="000000"/>
                </a:solidFill>
                <a:cs typeface="+mn-cs"/>
              </a:rPr>
              <a:t>regulado</a:t>
            </a:r>
            <a:r>
              <a:rPr lang="en-US" dirty="0">
                <a:solidFill>
                  <a:srgbClr val="000000"/>
                </a:solidFill>
                <a:cs typeface="+mn-cs"/>
              </a:rPr>
              <a:t>) do </a:t>
            </a:r>
            <a:r>
              <a:rPr lang="en-US" dirty="0" err="1">
                <a:solidFill>
                  <a:srgbClr val="000000"/>
                </a:solidFill>
                <a:cs typeface="+mn-cs"/>
              </a:rPr>
              <a:t>fornecimento</a:t>
            </a:r>
            <a:r>
              <a:rPr lang="en-US" dirty="0">
                <a:solidFill>
                  <a:srgbClr val="000000"/>
                </a:solidFill>
                <a:cs typeface="+mn-cs"/>
              </a:rPr>
              <a:t> de </a:t>
            </a:r>
            <a:r>
              <a:rPr lang="en-US" dirty="0" err="1">
                <a:solidFill>
                  <a:srgbClr val="000000"/>
                </a:solidFill>
                <a:cs typeface="+mn-cs"/>
              </a:rPr>
              <a:t>energia</a:t>
            </a:r>
            <a:r>
              <a:rPr lang="en-US" dirty="0">
                <a:solidFill>
                  <a:srgbClr val="000000"/>
                </a:solidFill>
                <a:cs typeface="+mn-cs"/>
              </a:rPr>
              <a:t> </a:t>
            </a:r>
            <a:r>
              <a:rPr lang="en-US" dirty="0" err="1">
                <a:solidFill>
                  <a:srgbClr val="000000"/>
                </a:solidFill>
                <a:cs typeface="+mn-cs"/>
              </a:rPr>
              <a:t>aos</a:t>
            </a:r>
            <a:r>
              <a:rPr lang="en-US" dirty="0">
                <a:solidFill>
                  <a:srgbClr val="000000"/>
                </a:solidFill>
                <a:cs typeface="+mn-cs"/>
              </a:rPr>
              <a:t> </a:t>
            </a:r>
            <a:r>
              <a:rPr lang="en-US" dirty="0" err="1">
                <a:solidFill>
                  <a:srgbClr val="000000"/>
                </a:solidFill>
                <a:cs typeface="+mn-cs"/>
              </a:rPr>
              <a:t>clientes</a:t>
            </a:r>
            <a:r>
              <a:rPr lang="en-US" dirty="0">
                <a:solidFill>
                  <a:srgbClr val="000000"/>
                </a:solidFill>
                <a:cs typeface="+mn-cs"/>
              </a:rPr>
              <a:t> (</a:t>
            </a:r>
            <a:r>
              <a:rPr lang="en-US" dirty="0" err="1">
                <a:solidFill>
                  <a:srgbClr val="000000"/>
                </a:solidFill>
                <a:cs typeface="+mn-cs"/>
              </a:rPr>
              <a:t>atividade</a:t>
            </a:r>
            <a:r>
              <a:rPr lang="en-US" dirty="0">
                <a:solidFill>
                  <a:srgbClr val="000000"/>
                </a:solidFill>
                <a:cs typeface="+mn-cs"/>
              </a:rPr>
              <a:t> </a:t>
            </a:r>
            <a:r>
              <a:rPr lang="en-US" dirty="0" err="1">
                <a:solidFill>
                  <a:srgbClr val="000000"/>
                </a:solidFill>
                <a:cs typeface="+mn-cs"/>
              </a:rPr>
              <a:t>competitiva</a:t>
            </a:r>
            <a:r>
              <a:rPr lang="en-US" dirty="0">
                <a:solidFill>
                  <a:srgbClr val="000000"/>
                </a:solidFill>
                <a:cs typeface="+mn-cs"/>
              </a:rPr>
              <a:t>). </a:t>
            </a:r>
            <a:r>
              <a:rPr lang="en-US" dirty="0" err="1">
                <a:solidFill>
                  <a:srgbClr val="000000"/>
                </a:solidFill>
                <a:cs typeface="+mn-cs"/>
              </a:rPr>
              <a:t>Os</a:t>
            </a:r>
            <a:r>
              <a:rPr lang="en-US" dirty="0">
                <a:solidFill>
                  <a:srgbClr val="000000"/>
                </a:solidFill>
                <a:cs typeface="+mn-cs"/>
              </a:rPr>
              <a:t> </a:t>
            </a:r>
            <a:r>
              <a:rPr lang="en-US" dirty="0" err="1">
                <a:solidFill>
                  <a:srgbClr val="000000"/>
                </a:solidFill>
                <a:cs typeface="+mn-cs"/>
              </a:rPr>
              <a:t>clientes</a:t>
            </a:r>
            <a:r>
              <a:rPr lang="en-US" dirty="0">
                <a:solidFill>
                  <a:srgbClr val="000000"/>
                </a:solidFill>
                <a:cs typeface="+mn-cs"/>
              </a:rPr>
              <a:t> </a:t>
            </a:r>
            <a:r>
              <a:rPr lang="en-US" dirty="0" err="1">
                <a:solidFill>
                  <a:srgbClr val="000000"/>
                </a:solidFill>
                <a:cs typeface="+mn-cs"/>
              </a:rPr>
              <a:t>têm</a:t>
            </a:r>
            <a:r>
              <a:rPr lang="en-US" dirty="0">
                <a:solidFill>
                  <a:srgbClr val="000000"/>
                </a:solidFill>
                <a:cs typeface="+mn-cs"/>
              </a:rPr>
              <a:t> o </a:t>
            </a:r>
            <a:r>
              <a:rPr lang="en-US" dirty="0" err="1">
                <a:solidFill>
                  <a:srgbClr val="000000"/>
                </a:solidFill>
                <a:cs typeface="+mn-cs"/>
              </a:rPr>
              <a:t>direito</a:t>
            </a:r>
            <a:r>
              <a:rPr lang="en-US" dirty="0">
                <a:solidFill>
                  <a:srgbClr val="000000"/>
                </a:solidFill>
                <a:cs typeface="+mn-cs"/>
              </a:rPr>
              <a:t> de </a:t>
            </a:r>
            <a:r>
              <a:rPr lang="en-US" dirty="0" err="1">
                <a:solidFill>
                  <a:srgbClr val="000000"/>
                </a:solidFill>
                <a:cs typeface="+mn-cs"/>
              </a:rPr>
              <a:t>escolher</a:t>
            </a:r>
            <a:r>
              <a:rPr lang="en-US" dirty="0">
                <a:solidFill>
                  <a:srgbClr val="000000"/>
                </a:solidFill>
                <a:cs typeface="+mn-cs"/>
              </a:rPr>
              <a:t> </a:t>
            </a:r>
            <a:r>
              <a:rPr lang="en-US" dirty="0" err="1">
                <a:solidFill>
                  <a:srgbClr val="000000"/>
                </a:solidFill>
                <a:cs typeface="+mn-cs"/>
              </a:rPr>
              <a:t>livremente</a:t>
            </a:r>
            <a:r>
              <a:rPr lang="en-US" dirty="0">
                <a:solidFill>
                  <a:srgbClr val="000000"/>
                </a:solidFill>
                <a:cs typeface="+mn-cs"/>
              </a:rPr>
              <a:t> o </a:t>
            </a:r>
            <a:r>
              <a:rPr lang="en-US" dirty="0" err="1">
                <a:solidFill>
                  <a:srgbClr val="000000"/>
                </a:solidFill>
                <a:cs typeface="+mn-cs"/>
              </a:rPr>
              <a:t>fornecedor</a:t>
            </a:r>
            <a:r>
              <a:rPr lang="en-US" dirty="0">
                <a:solidFill>
                  <a:srgbClr val="000000"/>
                </a:solidFill>
                <a:cs typeface="+mn-cs"/>
              </a:rPr>
              <a:t> de </a:t>
            </a:r>
            <a:r>
              <a:rPr lang="en-US" dirty="0" err="1">
                <a:solidFill>
                  <a:srgbClr val="000000"/>
                </a:solidFill>
                <a:cs typeface="+mn-cs"/>
              </a:rPr>
              <a:t>energia</a:t>
            </a:r>
            <a:r>
              <a:rPr lang="en-US" dirty="0">
                <a:solidFill>
                  <a:srgbClr val="000000"/>
                </a:solidFill>
                <a:cs typeface="+mn-cs"/>
              </a:rPr>
              <a:t> (</a:t>
            </a:r>
            <a:r>
              <a:rPr lang="en-US" dirty="0" err="1">
                <a:solidFill>
                  <a:srgbClr val="000000"/>
                </a:solidFill>
                <a:cs typeface="+mn-cs"/>
              </a:rPr>
              <a:t>fornecedor</a:t>
            </a:r>
            <a:r>
              <a:rPr lang="en-US" dirty="0">
                <a:solidFill>
                  <a:srgbClr val="000000"/>
                </a:solidFill>
                <a:cs typeface="+mn-cs"/>
              </a:rPr>
              <a:t> de </a:t>
            </a:r>
            <a:r>
              <a:rPr lang="en-US" dirty="0" err="1">
                <a:solidFill>
                  <a:srgbClr val="000000"/>
                </a:solidFill>
                <a:cs typeface="+mn-cs"/>
              </a:rPr>
              <a:t>eletricidade</a:t>
            </a:r>
            <a:r>
              <a:rPr lang="en-US" dirty="0">
                <a:solidFill>
                  <a:srgbClr val="000000"/>
                </a:solidFill>
                <a:cs typeface="+mn-cs"/>
              </a:rPr>
              <a:t> </a:t>
            </a:r>
            <a:r>
              <a:rPr lang="en-US" dirty="0" err="1">
                <a:solidFill>
                  <a:srgbClr val="000000"/>
                </a:solidFill>
                <a:cs typeface="+mn-cs"/>
              </a:rPr>
              <a:t>ou</a:t>
            </a:r>
            <a:r>
              <a:rPr lang="en-US" dirty="0">
                <a:solidFill>
                  <a:srgbClr val="000000"/>
                </a:solidFill>
                <a:cs typeface="+mn-cs"/>
              </a:rPr>
              <a:t> </a:t>
            </a:r>
            <a:r>
              <a:rPr lang="en-US" dirty="0" err="1">
                <a:solidFill>
                  <a:srgbClr val="000000"/>
                </a:solidFill>
                <a:cs typeface="+mn-cs"/>
              </a:rPr>
              <a:t>gás</a:t>
            </a:r>
            <a:r>
              <a:rPr lang="en-US" dirty="0">
                <a:solidFill>
                  <a:srgbClr val="000000"/>
                </a:solidFill>
                <a:cs typeface="+mn-cs"/>
              </a:rPr>
              <a:t>) </a:t>
            </a:r>
            <a:r>
              <a:rPr lang="en-US" dirty="0" err="1">
                <a:solidFill>
                  <a:srgbClr val="000000"/>
                </a:solidFill>
                <a:cs typeface="+mn-cs"/>
              </a:rPr>
              <a:t>num</a:t>
            </a:r>
            <a:r>
              <a:rPr lang="en-US" dirty="0">
                <a:solidFill>
                  <a:srgbClr val="000000"/>
                </a:solidFill>
                <a:cs typeface="+mn-cs"/>
              </a:rPr>
              <a:t> </a:t>
            </a:r>
            <a:r>
              <a:rPr lang="en-US" dirty="0" err="1">
                <a:solidFill>
                  <a:srgbClr val="000000"/>
                </a:solidFill>
                <a:cs typeface="+mn-cs"/>
              </a:rPr>
              <a:t>mercado</a:t>
            </a:r>
            <a:r>
              <a:rPr lang="en-US" dirty="0">
                <a:solidFill>
                  <a:srgbClr val="000000"/>
                </a:solidFill>
                <a:cs typeface="+mn-cs"/>
              </a:rPr>
              <a:t> de </a:t>
            </a:r>
            <a:r>
              <a:rPr lang="en-US" dirty="0" err="1">
                <a:solidFill>
                  <a:srgbClr val="000000"/>
                </a:solidFill>
                <a:cs typeface="+mn-cs"/>
              </a:rPr>
              <a:t>energia</a:t>
            </a:r>
            <a:r>
              <a:rPr lang="en-US" dirty="0">
                <a:solidFill>
                  <a:srgbClr val="000000"/>
                </a:solidFill>
                <a:cs typeface="+mn-cs"/>
              </a:rPr>
              <a:t> </a:t>
            </a:r>
            <a:r>
              <a:rPr lang="en-US" dirty="0" err="1">
                <a:solidFill>
                  <a:srgbClr val="000000"/>
                </a:solidFill>
                <a:cs typeface="+mn-cs"/>
              </a:rPr>
              <a:t>liberalizado</a:t>
            </a:r>
            <a:r>
              <a:rPr lang="en-US" dirty="0">
                <a:solidFill>
                  <a:srgbClr val="000000"/>
                </a:solidFill>
                <a:cs typeface="+mn-cs"/>
              </a:rPr>
              <a:t>. Para </a:t>
            </a:r>
            <a:r>
              <a:rPr lang="en-US" dirty="0" err="1">
                <a:solidFill>
                  <a:srgbClr val="000000"/>
                </a:solidFill>
                <a:cs typeface="+mn-cs"/>
              </a:rPr>
              <a:t>garantir</a:t>
            </a:r>
            <a:r>
              <a:rPr lang="en-US" dirty="0">
                <a:solidFill>
                  <a:srgbClr val="000000"/>
                </a:solidFill>
                <a:cs typeface="+mn-cs"/>
              </a:rPr>
              <a:t> </a:t>
            </a:r>
            <a:r>
              <a:rPr lang="en-US" dirty="0" err="1">
                <a:solidFill>
                  <a:srgbClr val="000000"/>
                </a:solidFill>
                <a:cs typeface="+mn-cs"/>
              </a:rPr>
              <a:t>que</a:t>
            </a:r>
            <a:r>
              <a:rPr lang="en-US" dirty="0">
                <a:solidFill>
                  <a:srgbClr val="000000"/>
                </a:solidFill>
                <a:cs typeface="+mn-cs"/>
              </a:rPr>
              <a:t> </a:t>
            </a:r>
            <a:r>
              <a:rPr lang="en-US" dirty="0" err="1">
                <a:solidFill>
                  <a:srgbClr val="000000"/>
                </a:solidFill>
                <a:cs typeface="+mn-cs"/>
              </a:rPr>
              <a:t>os</a:t>
            </a:r>
            <a:r>
              <a:rPr lang="en-US" dirty="0">
                <a:solidFill>
                  <a:srgbClr val="000000"/>
                </a:solidFill>
                <a:cs typeface="+mn-cs"/>
              </a:rPr>
              <a:t> </a:t>
            </a:r>
            <a:r>
              <a:rPr lang="en-US" dirty="0" err="1">
                <a:solidFill>
                  <a:srgbClr val="000000"/>
                </a:solidFill>
                <a:cs typeface="+mn-cs"/>
              </a:rPr>
              <a:t>clientes</a:t>
            </a:r>
            <a:r>
              <a:rPr lang="en-US" dirty="0">
                <a:solidFill>
                  <a:srgbClr val="000000"/>
                </a:solidFill>
                <a:cs typeface="+mn-cs"/>
              </a:rPr>
              <a:t> </a:t>
            </a:r>
            <a:r>
              <a:rPr lang="en-US" dirty="0" err="1">
                <a:solidFill>
                  <a:srgbClr val="000000"/>
                </a:solidFill>
                <a:cs typeface="+mn-cs"/>
              </a:rPr>
              <a:t>possa</a:t>
            </a:r>
            <a:r>
              <a:rPr lang="en-US" dirty="0">
                <a:solidFill>
                  <a:srgbClr val="000000"/>
                </a:solidFill>
                <a:cs typeface="+mn-cs"/>
              </a:rPr>
              <a:t> </a:t>
            </a:r>
            <a:r>
              <a:rPr lang="en-US" dirty="0" err="1">
                <a:solidFill>
                  <a:srgbClr val="000000"/>
                </a:solidFill>
                <a:cs typeface="+mn-cs"/>
              </a:rPr>
              <a:t>transferir</a:t>
            </a:r>
            <a:r>
              <a:rPr lang="en-US" dirty="0">
                <a:solidFill>
                  <a:srgbClr val="000000"/>
                </a:solidFill>
                <a:cs typeface="+mn-cs"/>
              </a:rPr>
              <a:t> </a:t>
            </a:r>
            <a:r>
              <a:rPr lang="en-US" dirty="0" err="1">
                <a:solidFill>
                  <a:srgbClr val="000000"/>
                </a:solidFill>
                <a:cs typeface="+mn-cs"/>
              </a:rPr>
              <a:t>sem</a:t>
            </a:r>
            <a:r>
              <a:rPr lang="en-US" dirty="0">
                <a:solidFill>
                  <a:srgbClr val="000000"/>
                </a:solidFill>
                <a:cs typeface="+mn-cs"/>
              </a:rPr>
              <a:t> </a:t>
            </a:r>
            <a:r>
              <a:rPr lang="en-US" dirty="0" err="1">
                <a:solidFill>
                  <a:srgbClr val="000000"/>
                </a:solidFill>
                <a:cs typeface="+mn-cs"/>
              </a:rPr>
              <a:t>problemas</a:t>
            </a:r>
            <a:r>
              <a:rPr lang="en-US" dirty="0">
                <a:solidFill>
                  <a:srgbClr val="000000"/>
                </a:solidFill>
                <a:cs typeface="+mn-cs"/>
              </a:rPr>
              <a:t> entre </a:t>
            </a:r>
            <a:r>
              <a:rPr lang="en-US" dirty="0" err="1">
                <a:solidFill>
                  <a:srgbClr val="000000"/>
                </a:solidFill>
                <a:cs typeface="+mn-cs"/>
              </a:rPr>
              <a:t>os</a:t>
            </a:r>
            <a:r>
              <a:rPr lang="en-US" dirty="0">
                <a:solidFill>
                  <a:srgbClr val="000000"/>
                </a:solidFill>
                <a:cs typeface="+mn-cs"/>
              </a:rPr>
              <a:t> </a:t>
            </a:r>
            <a:r>
              <a:rPr lang="en-US" dirty="0" err="1">
                <a:solidFill>
                  <a:srgbClr val="000000"/>
                </a:solidFill>
                <a:cs typeface="+mn-cs"/>
              </a:rPr>
              <a:t>fornecedores</a:t>
            </a:r>
            <a:r>
              <a:rPr lang="en-US" dirty="0">
                <a:solidFill>
                  <a:srgbClr val="000000"/>
                </a:solidFill>
                <a:cs typeface="+mn-cs"/>
              </a:rPr>
              <a:t>, </a:t>
            </a:r>
            <a:r>
              <a:rPr lang="en-US" dirty="0" err="1">
                <a:solidFill>
                  <a:srgbClr val="000000"/>
                </a:solidFill>
                <a:cs typeface="+mn-cs"/>
              </a:rPr>
              <a:t>foram</a:t>
            </a:r>
            <a:r>
              <a:rPr lang="en-US" dirty="0">
                <a:solidFill>
                  <a:srgbClr val="000000"/>
                </a:solidFill>
                <a:cs typeface="+mn-cs"/>
              </a:rPr>
              <a:t> </a:t>
            </a:r>
            <a:r>
              <a:rPr lang="en-US" dirty="0" err="1">
                <a:solidFill>
                  <a:srgbClr val="000000"/>
                </a:solidFill>
                <a:cs typeface="+mn-cs"/>
              </a:rPr>
              <a:t>introduzidos</a:t>
            </a:r>
            <a:r>
              <a:rPr lang="en-US" dirty="0">
                <a:solidFill>
                  <a:srgbClr val="000000"/>
                </a:solidFill>
                <a:cs typeface="+mn-cs"/>
              </a:rPr>
              <a:t> </a:t>
            </a:r>
            <a:r>
              <a:rPr lang="en-US" dirty="0" err="1">
                <a:solidFill>
                  <a:srgbClr val="000000"/>
                </a:solidFill>
                <a:cs typeface="+mn-cs"/>
              </a:rPr>
              <a:t>os</a:t>
            </a:r>
            <a:r>
              <a:rPr lang="en-US" dirty="0">
                <a:solidFill>
                  <a:srgbClr val="000000"/>
                </a:solidFill>
                <a:cs typeface="+mn-cs"/>
              </a:rPr>
              <a:t> </a:t>
            </a:r>
            <a:r>
              <a:rPr lang="en-US" dirty="0" err="1">
                <a:solidFill>
                  <a:srgbClr val="000000"/>
                </a:solidFill>
                <a:cs typeface="+mn-cs"/>
              </a:rPr>
              <a:t>chamados</a:t>
            </a:r>
            <a:r>
              <a:rPr lang="en-US" dirty="0">
                <a:solidFill>
                  <a:srgbClr val="000000"/>
                </a:solidFill>
                <a:cs typeface="+mn-cs"/>
              </a:rPr>
              <a:t> </a:t>
            </a:r>
            <a:r>
              <a:rPr lang="en-US" dirty="0" err="1">
                <a:solidFill>
                  <a:srgbClr val="000000"/>
                </a:solidFill>
                <a:cs typeface="+mn-cs"/>
              </a:rPr>
              <a:t>grupos</a:t>
            </a:r>
            <a:r>
              <a:rPr lang="en-US" dirty="0">
                <a:solidFill>
                  <a:srgbClr val="000000"/>
                </a:solidFill>
                <a:cs typeface="+mn-cs"/>
              </a:rPr>
              <a:t> de </a:t>
            </a:r>
            <a:r>
              <a:rPr lang="en-US" dirty="0" err="1">
                <a:solidFill>
                  <a:srgbClr val="000000"/>
                </a:solidFill>
                <a:cs typeface="+mn-cs"/>
              </a:rPr>
              <a:t>balanceamento</a:t>
            </a:r>
            <a:r>
              <a:rPr lang="en-US" dirty="0">
                <a:solidFill>
                  <a:srgbClr val="000000"/>
                </a:solidFill>
                <a:cs typeface="+mn-cs"/>
              </a:rPr>
              <a:t>. </a:t>
            </a:r>
            <a:r>
              <a:rPr lang="en-US" dirty="0" err="1">
                <a:solidFill>
                  <a:srgbClr val="000000"/>
                </a:solidFill>
                <a:cs typeface="+mn-cs"/>
              </a:rPr>
              <a:t>Isso</a:t>
            </a:r>
            <a:r>
              <a:rPr lang="en-US" dirty="0">
                <a:solidFill>
                  <a:srgbClr val="000000"/>
                </a:solidFill>
                <a:cs typeface="+mn-cs"/>
              </a:rPr>
              <a:t> </a:t>
            </a:r>
            <a:r>
              <a:rPr lang="en-US" dirty="0" err="1">
                <a:solidFill>
                  <a:srgbClr val="000000"/>
                </a:solidFill>
                <a:cs typeface="+mn-cs"/>
              </a:rPr>
              <a:t>possibilitou</a:t>
            </a:r>
            <a:r>
              <a:rPr lang="en-US" dirty="0">
                <a:solidFill>
                  <a:srgbClr val="000000"/>
                </a:solidFill>
                <a:cs typeface="+mn-cs"/>
              </a:rPr>
              <a:t> </a:t>
            </a:r>
            <a:r>
              <a:rPr lang="en-US" dirty="0" err="1">
                <a:solidFill>
                  <a:srgbClr val="000000"/>
                </a:solidFill>
                <a:cs typeface="+mn-cs"/>
              </a:rPr>
              <a:t>que</a:t>
            </a:r>
            <a:r>
              <a:rPr lang="en-US" dirty="0">
                <a:solidFill>
                  <a:srgbClr val="000000"/>
                </a:solidFill>
                <a:cs typeface="+mn-cs"/>
              </a:rPr>
              <a:t> </a:t>
            </a:r>
            <a:r>
              <a:rPr lang="en-US" dirty="0" err="1">
                <a:solidFill>
                  <a:srgbClr val="000000"/>
                </a:solidFill>
                <a:cs typeface="+mn-cs"/>
              </a:rPr>
              <a:t>cada</a:t>
            </a:r>
            <a:r>
              <a:rPr lang="en-US" dirty="0">
                <a:solidFill>
                  <a:srgbClr val="000000"/>
                </a:solidFill>
                <a:cs typeface="+mn-cs"/>
              </a:rPr>
              <a:t> </a:t>
            </a:r>
            <a:r>
              <a:rPr lang="en-US" dirty="0" err="1">
                <a:solidFill>
                  <a:srgbClr val="000000"/>
                </a:solidFill>
                <a:cs typeface="+mn-cs"/>
              </a:rPr>
              <a:t>cliente</a:t>
            </a:r>
            <a:r>
              <a:rPr lang="en-US" dirty="0">
                <a:solidFill>
                  <a:srgbClr val="000000"/>
                </a:solidFill>
                <a:cs typeface="+mn-cs"/>
              </a:rPr>
              <a:t> fosse </a:t>
            </a:r>
            <a:r>
              <a:rPr lang="en-US" dirty="0" err="1">
                <a:solidFill>
                  <a:srgbClr val="000000"/>
                </a:solidFill>
                <a:cs typeface="+mn-cs"/>
              </a:rPr>
              <a:t>atribuído</a:t>
            </a:r>
            <a:r>
              <a:rPr lang="en-US" dirty="0">
                <a:solidFill>
                  <a:srgbClr val="000000"/>
                </a:solidFill>
                <a:cs typeface="+mn-cs"/>
              </a:rPr>
              <a:t> a um </a:t>
            </a:r>
            <a:r>
              <a:rPr lang="en-US" dirty="0" err="1">
                <a:solidFill>
                  <a:srgbClr val="000000"/>
                </a:solidFill>
                <a:cs typeface="+mn-cs"/>
              </a:rPr>
              <a:t>fornecedor</a:t>
            </a:r>
            <a:r>
              <a:rPr lang="en-US" dirty="0">
                <a:solidFill>
                  <a:srgbClr val="000000"/>
                </a:solidFill>
                <a:cs typeface="+mn-cs"/>
              </a:rPr>
              <a:t> de </a:t>
            </a:r>
            <a:r>
              <a:rPr lang="en-US" dirty="0" err="1">
                <a:solidFill>
                  <a:srgbClr val="000000"/>
                </a:solidFill>
                <a:cs typeface="+mn-cs"/>
              </a:rPr>
              <a:t>maneira</a:t>
            </a:r>
            <a:r>
              <a:rPr lang="en-US" dirty="0">
                <a:solidFill>
                  <a:srgbClr val="000000"/>
                </a:solidFill>
                <a:cs typeface="+mn-cs"/>
              </a:rPr>
              <a:t> simples. </a:t>
            </a:r>
            <a:r>
              <a:rPr lang="en-US" dirty="0" err="1">
                <a:solidFill>
                  <a:srgbClr val="000000"/>
                </a:solidFill>
                <a:cs typeface="+mn-cs"/>
              </a:rPr>
              <a:t>Outra</a:t>
            </a:r>
            <a:r>
              <a:rPr lang="en-US" dirty="0">
                <a:solidFill>
                  <a:srgbClr val="000000"/>
                </a:solidFill>
                <a:cs typeface="+mn-cs"/>
              </a:rPr>
              <a:t> </a:t>
            </a:r>
            <a:r>
              <a:rPr lang="en-US" dirty="0" err="1">
                <a:solidFill>
                  <a:srgbClr val="000000"/>
                </a:solidFill>
                <a:cs typeface="+mn-cs"/>
              </a:rPr>
              <a:t>área</a:t>
            </a:r>
            <a:r>
              <a:rPr lang="en-US" dirty="0">
                <a:solidFill>
                  <a:srgbClr val="000000"/>
                </a:solidFill>
                <a:cs typeface="+mn-cs"/>
              </a:rPr>
              <a:t> </a:t>
            </a:r>
            <a:r>
              <a:rPr lang="en-US" dirty="0" err="1">
                <a:solidFill>
                  <a:srgbClr val="000000"/>
                </a:solidFill>
                <a:cs typeface="+mn-cs"/>
              </a:rPr>
              <a:t>significativa</a:t>
            </a:r>
            <a:r>
              <a:rPr lang="en-US" dirty="0">
                <a:solidFill>
                  <a:srgbClr val="000000"/>
                </a:solidFill>
                <a:cs typeface="+mn-cs"/>
              </a:rPr>
              <a:t> de </a:t>
            </a:r>
            <a:r>
              <a:rPr lang="en-US" dirty="0" err="1">
                <a:solidFill>
                  <a:srgbClr val="000000"/>
                </a:solidFill>
                <a:cs typeface="+mn-cs"/>
              </a:rPr>
              <a:t>regulamentação</a:t>
            </a:r>
            <a:r>
              <a:rPr lang="en-US" dirty="0">
                <a:solidFill>
                  <a:srgbClr val="000000"/>
                </a:solidFill>
                <a:cs typeface="+mn-cs"/>
              </a:rPr>
              <a:t> </a:t>
            </a:r>
            <a:r>
              <a:rPr lang="en-US" dirty="0" err="1">
                <a:solidFill>
                  <a:srgbClr val="000000"/>
                </a:solidFill>
                <a:cs typeface="+mn-cs"/>
              </a:rPr>
              <a:t>é</a:t>
            </a:r>
            <a:r>
              <a:rPr lang="en-US" dirty="0">
                <a:solidFill>
                  <a:srgbClr val="000000"/>
                </a:solidFill>
                <a:cs typeface="+mn-cs"/>
              </a:rPr>
              <a:t> o </a:t>
            </a:r>
            <a:r>
              <a:rPr lang="en-US" dirty="0" err="1">
                <a:solidFill>
                  <a:srgbClr val="000000"/>
                </a:solidFill>
                <a:cs typeface="+mn-cs"/>
              </a:rPr>
              <a:t>chamado</a:t>
            </a:r>
            <a:r>
              <a:rPr lang="en-US" dirty="0">
                <a:solidFill>
                  <a:srgbClr val="000000"/>
                </a:solidFill>
                <a:cs typeface="+mn-cs"/>
              </a:rPr>
              <a:t> </a:t>
            </a:r>
            <a:r>
              <a:rPr lang="en-US" dirty="0" err="1">
                <a:solidFill>
                  <a:srgbClr val="000000"/>
                </a:solidFill>
                <a:cs typeface="+mn-cs"/>
              </a:rPr>
              <a:t>processo</a:t>
            </a:r>
            <a:r>
              <a:rPr lang="en-US" dirty="0">
                <a:solidFill>
                  <a:srgbClr val="000000"/>
                </a:solidFill>
                <a:cs typeface="+mn-cs"/>
              </a:rPr>
              <a:t> de </a:t>
            </a:r>
            <a:r>
              <a:rPr lang="en-US" dirty="0" err="1">
                <a:solidFill>
                  <a:srgbClr val="000000"/>
                </a:solidFill>
                <a:cs typeface="+mn-cs"/>
              </a:rPr>
              <a:t>compensação</a:t>
            </a:r>
            <a:r>
              <a:rPr lang="en-US" dirty="0">
                <a:solidFill>
                  <a:srgbClr val="000000"/>
                </a:solidFill>
                <a:cs typeface="+mn-cs"/>
              </a:rPr>
              <a:t>, </a:t>
            </a:r>
            <a:r>
              <a:rPr lang="en-US" dirty="0" err="1">
                <a:solidFill>
                  <a:srgbClr val="000000"/>
                </a:solidFill>
                <a:cs typeface="+mn-cs"/>
              </a:rPr>
              <a:t>que</a:t>
            </a:r>
            <a:r>
              <a:rPr lang="en-US" dirty="0">
                <a:solidFill>
                  <a:srgbClr val="000000"/>
                </a:solidFill>
                <a:cs typeface="+mn-cs"/>
              </a:rPr>
              <a:t> </a:t>
            </a:r>
            <a:r>
              <a:rPr lang="en-US" dirty="0" err="1">
                <a:solidFill>
                  <a:srgbClr val="000000"/>
                </a:solidFill>
                <a:cs typeface="+mn-cs"/>
              </a:rPr>
              <a:t>é</a:t>
            </a:r>
            <a:r>
              <a:rPr lang="en-US" dirty="0">
                <a:solidFill>
                  <a:srgbClr val="000000"/>
                </a:solidFill>
                <a:cs typeface="+mn-cs"/>
              </a:rPr>
              <a:t> </a:t>
            </a:r>
            <a:r>
              <a:rPr lang="en-US" dirty="0" err="1">
                <a:solidFill>
                  <a:srgbClr val="000000"/>
                </a:solidFill>
                <a:cs typeface="+mn-cs"/>
              </a:rPr>
              <a:t>executado</a:t>
            </a:r>
            <a:r>
              <a:rPr lang="en-US" dirty="0">
                <a:solidFill>
                  <a:srgbClr val="000000"/>
                </a:solidFill>
                <a:cs typeface="+mn-cs"/>
              </a:rPr>
              <a:t> </a:t>
            </a:r>
            <a:r>
              <a:rPr lang="en-US" dirty="0" err="1">
                <a:solidFill>
                  <a:srgbClr val="000000"/>
                </a:solidFill>
                <a:cs typeface="+mn-cs"/>
              </a:rPr>
              <a:t>para</a:t>
            </a:r>
            <a:r>
              <a:rPr lang="en-US" dirty="0">
                <a:solidFill>
                  <a:srgbClr val="000000"/>
                </a:solidFill>
                <a:cs typeface="+mn-cs"/>
              </a:rPr>
              <a:t> </a:t>
            </a:r>
            <a:r>
              <a:rPr lang="en-US" dirty="0" err="1">
                <a:solidFill>
                  <a:srgbClr val="000000"/>
                </a:solidFill>
                <a:cs typeface="+mn-cs"/>
              </a:rPr>
              <a:t>reconciliar</a:t>
            </a:r>
            <a:r>
              <a:rPr lang="en-US" dirty="0">
                <a:solidFill>
                  <a:srgbClr val="000000"/>
                </a:solidFill>
                <a:cs typeface="+mn-cs"/>
              </a:rPr>
              <a:t> o </a:t>
            </a:r>
            <a:r>
              <a:rPr lang="en-US" dirty="0" err="1">
                <a:solidFill>
                  <a:srgbClr val="000000"/>
                </a:solidFill>
                <a:cs typeface="+mn-cs"/>
              </a:rPr>
              <a:t>consumo</a:t>
            </a:r>
            <a:r>
              <a:rPr lang="en-US" dirty="0">
                <a:solidFill>
                  <a:srgbClr val="000000"/>
                </a:solidFill>
                <a:cs typeface="+mn-cs"/>
              </a:rPr>
              <a:t> </a:t>
            </a:r>
            <a:r>
              <a:rPr lang="en-US" dirty="0" err="1">
                <a:solidFill>
                  <a:srgbClr val="000000"/>
                </a:solidFill>
                <a:cs typeface="+mn-cs"/>
              </a:rPr>
              <a:t>planeado</a:t>
            </a:r>
            <a:r>
              <a:rPr lang="en-US" dirty="0">
                <a:solidFill>
                  <a:srgbClr val="000000"/>
                </a:solidFill>
                <a:cs typeface="+mn-cs"/>
              </a:rPr>
              <a:t> com o </a:t>
            </a:r>
            <a:r>
              <a:rPr lang="en-US" dirty="0" err="1">
                <a:solidFill>
                  <a:srgbClr val="000000"/>
                </a:solidFill>
                <a:cs typeface="+mn-cs"/>
              </a:rPr>
              <a:t>consumo</a:t>
            </a:r>
            <a:r>
              <a:rPr lang="en-US" dirty="0">
                <a:solidFill>
                  <a:srgbClr val="000000"/>
                </a:solidFill>
                <a:cs typeface="+mn-cs"/>
              </a:rPr>
              <a:t> real dos </a:t>
            </a:r>
            <a:r>
              <a:rPr lang="en-US" dirty="0" err="1">
                <a:solidFill>
                  <a:srgbClr val="000000"/>
                </a:solidFill>
                <a:cs typeface="+mn-cs"/>
              </a:rPr>
              <a:t>clientes</a:t>
            </a:r>
            <a:r>
              <a:rPr lang="en-US" dirty="0">
                <a:solidFill>
                  <a:srgbClr val="000000"/>
                </a:solidFill>
                <a:cs typeface="+mn-cs"/>
              </a:rPr>
              <a:t> </a:t>
            </a:r>
            <a:r>
              <a:rPr lang="en-US" dirty="0" err="1">
                <a:solidFill>
                  <a:srgbClr val="000000"/>
                </a:solidFill>
                <a:cs typeface="+mn-cs"/>
              </a:rPr>
              <a:t>registado</a:t>
            </a:r>
            <a:r>
              <a:rPr lang="en-US" dirty="0">
                <a:solidFill>
                  <a:srgbClr val="000000"/>
                </a:solidFill>
                <a:cs typeface="+mn-cs"/>
              </a:rPr>
              <a:t> </a:t>
            </a:r>
            <a:r>
              <a:rPr lang="en-US" dirty="0" err="1">
                <a:solidFill>
                  <a:srgbClr val="000000"/>
                </a:solidFill>
                <a:cs typeface="+mn-cs"/>
              </a:rPr>
              <a:t>pelos</a:t>
            </a:r>
            <a:r>
              <a:rPr lang="en-US" dirty="0">
                <a:solidFill>
                  <a:srgbClr val="000000"/>
                </a:solidFill>
                <a:cs typeface="+mn-cs"/>
              </a:rPr>
              <a:t> </a:t>
            </a:r>
            <a:r>
              <a:rPr lang="en-US" dirty="0" err="1">
                <a:solidFill>
                  <a:srgbClr val="000000"/>
                </a:solidFill>
                <a:cs typeface="+mn-cs"/>
              </a:rPr>
              <a:t>seus</a:t>
            </a:r>
            <a:r>
              <a:rPr lang="en-US" dirty="0">
                <a:solidFill>
                  <a:srgbClr val="000000"/>
                </a:solidFill>
                <a:cs typeface="+mn-cs"/>
              </a:rPr>
              <a:t> </a:t>
            </a:r>
            <a:r>
              <a:rPr lang="en-US" dirty="0" err="1">
                <a:solidFill>
                  <a:srgbClr val="000000"/>
                </a:solidFill>
                <a:cs typeface="+mn-cs"/>
              </a:rPr>
              <a:t>medidores</a:t>
            </a:r>
            <a:r>
              <a:rPr lang="en-US" dirty="0">
                <a:solidFill>
                  <a:srgbClr val="000000"/>
                </a:solidFill>
                <a:cs typeface="+mn-cs"/>
              </a:rPr>
              <a:t>. A </a:t>
            </a:r>
            <a:r>
              <a:rPr lang="en-US" dirty="0" err="1">
                <a:solidFill>
                  <a:srgbClr val="000000"/>
                </a:solidFill>
                <a:cs typeface="+mn-cs"/>
              </a:rPr>
              <a:t>diferença</a:t>
            </a:r>
            <a:r>
              <a:rPr lang="en-US" dirty="0">
                <a:solidFill>
                  <a:srgbClr val="000000"/>
                </a:solidFill>
                <a:cs typeface="+mn-cs"/>
              </a:rPr>
              <a:t> entre </a:t>
            </a:r>
            <a:r>
              <a:rPr lang="en-US" dirty="0" err="1">
                <a:solidFill>
                  <a:srgbClr val="000000"/>
                </a:solidFill>
                <a:cs typeface="+mn-cs"/>
              </a:rPr>
              <a:t>estas</a:t>
            </a:r>
            <a:r>
              <a:rPr lang="en-US" dirty="0">
                <a:solidFill>
                  <a:srgbClr val="000000"/>
                </a:solidFill>
                <a:cs typeface="+mn-cs"/>
              </a:rPr>
              <a:t> </a:t>
            </a:r>
            <a:r>
              <a:rPr lang="en-US" dirty="0" err="1">
                <a:solidFill>
                  <a:srgbClr val="000000"/>
                </a:solidFill>
                <a:cs typeface="+mn-cs"/>
              </a:rPr>
              <a:t>é</a:t>
            </a:r>
            <a:r>
              <a:rPr lang="en-US" dirty="0">
                <a:solidFill>
                  <a:srgbClr val="000000"/>
                </a:solidFill>
                <a:cs typeface="+mn-cs"/>
              </a:rPr>
              <a:t> </a:t>
            </a:r>
            <a:r>
              <a:rPr lang="en-US" dirty="0" err="1">
                <a:solidFill>
                  <a:srgbClr val="000000"/>
                </a:solidFill>
                <a:cs typeface="+mn-cs"/>
              </a:rPr>
              <a:t>designada</a:t>
            </a:r>
            <a:r>
              <a:rPr lang="en-US" dirty="0">
                <a:solidFill>
                  <a:srgbClr val="000000"/>
                </a:solidFill>
                <a:cs typeface="+mn-cs"/>
              </a:rPr>
              <a:t> </a:t>
            </a:r>
            <a:r>
              <a:rPr lang="en-US" dirty="0" err="1">
                <a:solidFill>
                  <a:srgbClr val="000000"/>
                </a:solidFill>
                <a:cs typeface="+mn-cs"/>
              </a:rPr>
              <a:t>por</a:t>
            </a:r>
            <a:r>
              <a:rPr lang="en-US" dirty="0">
                <a:solidFill>
                  <a:srgbClr val="000000"/>
                </a:solidFill>
                <a:cs typeface="+mn-cs"/>
              </a:rPr>
              <a:t> </a:t>
            </a:r>
            <a:r>
              <a:rPr lang="en-US" dirty="0" err="1">
                <a:solidFill>
                  <a:srgbClr val="000000"/>
                </a:solidFill>
                <a:cs typeface="+mn-cs"/>
              </a:rPr>
              <a:t>energia</a:t>
            </a:r>
            <a:r>
              <a:rPr lang="en-US" dirty="0">
                <a:solidFill>
                  <a:srgbClr val="000000"/>
                </a:solidFill>
                <a:cs typeface="+mn-cs"/>
              </a:rPr>
              <a:t> de </a:t>
            </a:r>
            <a:r>
              <a:rPr lang="en-US" dirty="0" err="1">
                <a:solidFill>
                  <a:srgbClr val="000000"/>
                </a:solidFill>
                <a:cs typeface="+mn-cs"/>
              </a:rPr>
              <a:t>compensação</a:t>
            </a:r>
            <a:r>
              <a:rPr lang="en-US" dirty="0">
                <a:solidFill>
                  <a:srgbClr val="000000"/>
                </a:solidFill>
                <a:cs typeface="+mn-cs"/>
              </a:rPr>
              <a:t> e </a:t>
            </a:r>
            <a:r>
              <a:rPr lang="en-US" dirty="0" err="1">
                <a:solidFill>
                  <a:srgbClr val="000000"/>
                </a:solidFill>
                <a:cs typeface="+mn-cs"/>
              </a:rPr>
              <a:t>os</a:t>
            </a:r>
            <a:r>
              <a:rPr lang="en-US" dirty="0">
                <a:solidFill>
                  <a:srgbClr val="000000"/>
                </a:solidFill>
                <a:cs typeface="+mn-cs"/>
              </a:rPr>
              <a:t> </a:t>
            </a:r>
            <a:r>
              <a:rPr lang="en-US" dirty="0" err="1">
                <a:solidFill>
                  <a:srgbClr val="000000"/>
                </a:solidFill>
                <a:cs typeface="+mn-cs"/>
              </a:rPr>
              <a:t>custos</a:t>
            </a:r>
            <a:r>
              <a:rPr lang="en-US" dirty="0">
                <a:solidFill>
                  <a:srgbClr val="000000"/>
                </a:solidFill>
                <a:cs typeface="+mn-cs"/>
              </a:rPr>
              <a:t> </a:t>
            </a:r>
            <a:r>
              <a:rPr lang="en-US" dirty="0" err="1">
                <a:solidFill>
                  <a:srgbClr val="000000"/>
                </a:solidFill>
                <a:cs typeface="+mn-cs"/>
              </a:rPr>
              <a:t>incorridos</a:t>
            </a:r>
            <a:r>
              <a:rPr lang="en-US" dirty="0">
                <a:solidFill>
                  <a:srgbClr val="000000"/>
                </a:solidFill>
                <a:cs typeface="+mn-cs"/>
              </a:rPr>
              <a:t> </a:t>
            </a:r>
            <a:r>
              <a:rPr lang="en-US" dirty="0" err="1">
                <a:solidFill>
                  <a:srgbClr val="000000"/>
                </a:solidFill>
                <a:cs typeface="+mn-cs"/>
              </a:rPr>
              <a:t>em</a:t>
            </a:r>
            <a:r>
              <a:rPr lang="en-US" dirty="0">
                <a:solidFill>
                  <a:srgbClr val="000000"/>
                </a:solidFill>
                <a:cs typeface="+mn-cs"/>
              </a:rPr>
              <a:t> </a:t>
            </a:r>
            <a:r>
              <a:rPr lang="en-US" dirty="0" err="1">
                <a:solidFill>
                  <a:srgbClr val="000000"/>
                </a:solidFill>
                <a:cs typeface="+mn-cs"/>
              </a:rPr>
              <a:t>relação</a:t>
            </a:r>
            <a:r>
              <a:rPr lang="en-US" dirty="0">
                <a:solidFill>
                  <a:srgbClr val="000000"/>
                </a:solidFill>
                <a:cs typeface="+mn-cs"/>
              </a:rPr>
              <a:t> a </a:t>
            </a:r>
            <a:r>
              <a:rPr lang="en-US" dirty="0" err="1">
                <a:solidFill>
                  <a:srgbClr val="000000"/>
                </a:solidFill>
                <a:cs typeface="+mn-cs"/>
              </a:rPr>
              <a:t>esta</a:t>
            </a:r>
            <a:r>
              <a:rPr lang="en-US" dirty="0">
                <a:solidFill>
                  <a:srgbClr val="000000"/>
                </a:solidFill>
                <a:cs typeface="+mn-cs"/>
              </a:rPr>
              <a:t> são </a:t>
            </a:r>
            <a:r>
              <a:rPr lang="en-US" dirty="0" err="1">
                <a:solidFill>
                  <a:srgbClr val="000000"/>
                </a:solidFill>
                <a:cs typeface="+mn-cs"/>
              </a:rPr>
              <a:t>cobrados</a:t>
            </a:r>
            <a:r>
              <a:rPr lang="en-US" dirty="0">
                <a:solidFill>
                  <a:srgbClr val="000000"/>
                </a:solidFill>
                <a:cs typeface="+mn-cs"/>
              </a:rPr>
              <a:t> a </a:t>
            </a:r>
            <a:r>
              <a:rPr lang="en-US" dirty="0" err="1">
                <a:solidFill>
                  <a:srgbClr val="000000"/>
                </a:solidFill>
                <a:cs typeface="+mn-cs"/>
              </a:rPr>
              <a:t>cada</a:t>
            </a:r>
            <a:r>
              <a:rPr lang="en-US" dirty="0">
                <a:solidFill>
                  <a:srgbClr val="000000"/>
                </a:solidFill>
                <a:cs typeface="+mn-cs"/>
              </a:rPr>
              <a:t> </a:t>
            </a:r>
            <a:r>
              <a:rPr lang="en-US" dirty="0" err="1">
                <a:solidFill>
                  <a:srgbClr val="000000"/>
                </a:solidFill>
                <a:cs typeface="+mn-cs"/>
              </a:rPr>
              <a:t>comercializador</a:t>
            </a:r>
            <a:r>
              <a:rPr lang="en-US" dirty="0">
                <a:solidFill>
                  <a:srgbClr val="000000"/>
                </a:solidFill>
                <a:cs typeface="+mn-cs"/>
              </a:rPr>
              <a:t> de </a:t>
            </a:r>
            <a:r>
              <a:rPr lang="en-US" dirty="0" err="1">
                <a:solidFill>
                  <a:srgbClr val="000000"/>
                </a:solidFill>
                <a:cs typeface="+mn-cs"/>
              </a:rPr>
              <a:t>eletricidade</a:t>
            </a:r>
            <a:r>
              <a:rPr lang="en-US" dirty="0">
                <a:solidFill>
                  <a:srgbClr val="000000"/>
                </a:solidFill>
                <a:cs typeface="+mn-cs"/>
              </a:rPr>
              <a:t> de </a:t>
            </a:r>
            <a:r>
              <a:rPr lang="en-US" dirty="0" err="1">
                <a:solidFill>
                  <a:srgbClr val="000000"/>
                </a:solidFill>
                <a:cs typeface="+mn-cs"/>
              </a:rPr>
              <a:t>acordo</a:t>
            </a:r>
            <a:r>
              <a:rPr lang="en-US" dirty="0">
                <a:solidFill>
                  <a:srgbClr val="000000"/>
                </a:solidFill>
                <a:cs typeface="+mn-cs"/>
              </a:rPr>
              <a:t> com o </a:t>
            </a:r>
            <a:r>
              <a:rPr lang="en-US" dirty="0" err="1">
                <a:solidFill>
                  <a:srgbClr val="000000"/>
                </a:solidFill>
                <a:cs typeface="+mn-cs"/>
              </a:rPr>
              <a:t>nexo</a:t>
            </a:r>
            <a:r>
              <a:rPr lang="en-US" dirty="0">
                <a:solidFill>
                  <a:srgbClr val="000000"/>
                </a:solidFill>
                <a:cs typeface="+mn-cs"/>
              </a:rPr>
              <a:t> de </a:t>
            </a:r>
            <a:r>
              <a:rPr lang="en-US" dirty="0" err="1">
                <a:solidFill>
                  <a:srgbClr val="000000"/>
                </a:solidFill>
                <a:cs typeface="+mn-cs"/>
              </a:rPr>
              <a:t>causalidade</a:t>
            </a:r>
            <a:r>
              <a:rPr lang="en-US" dirty="0">
                <a:solidFill>
                  <a:srgbClr val="000000"/>
                </a:solidFill>
                <a:cs typeface="+mn-cs"/>
              </a:rPr>
              <a:t>.</a:t>
            </a:r>
          </a:p>
          <a:p>
            <a:r>
              <a:rPr lang="en-US" dirty="0">
                <a:solidFill>
                  <a:srgbClr val="000000"/>
                </a:solidFill>
                <a:cs typeface="+mn-cs"/>
              </a:rPr>
              <a:t> </a:t>
            </a:r>
          </a:p>
          <a:p>
            <a:r>
              <a:rPr lang="en-US" dirty="0">
                <a:solidFill>
                  <a:srgbClr val="000000"/>
                </a:solidFill>
                <a:cs typeface="+mn-cs"/>
              </a:rPr>
              <a:t>Um </a:t>
            </a:r>
            <a:r>
              <a:rPr lang="en-US" dirty="0" err="1">
                <a:solidFill>
                  <a:srgbClr val="000000"/>
                </a:solidFill>
                <a:cs typeface="+mn-cs"/>
              </a:rPr>
              <a:t>pré-requisito</a:t>
            </a:r>
            <a:r>
              <a:rPr lang="en-US" dirty="0">
                <a:solidFill>
                  <a:srgbClr val="000000"/>
                </a:solidFill>
                <a:cs typeface="+mn-cs"/>
              </a:rPr>
              <a:t> fundamental </a:t>
            </a:r>
            <a:r>
              <a:rPr lang="en-US" dirty="0" err="1">
                <a:solidFill>
                  <a:srgbClr val="000000"/>
                </a:solidFill>
                <a:cs typeface="+mn-cs"/>
              </a:rPr>
              <a:t>para</a:t>
            </a:r>
            <a:r>
              <a:rPr lang="en-US" dirty="0">
                <a:solidFill>
                  <a:srgbClr val="000000"/>
                </a:solidFill>
                <a:cs typeface="+mn-cs"/>
              </a:rPr>
              <a:t> o </a:t>
            </a:r>
            <a:r>
              <a:rPr lang="en-US" dirty="0" err="1">
                <a:solidFill>
                  <a:srgbClr val="000000"/>
                </a:solidFill>
                <a:cs typeface="+mn-cs"/>
              </a:rPr>
              <a:t>funcionamento</a:t>
            </a:r>
            <a:r>
              <a:rPr lang="en-US" dirty="0">
                <a:solidFill>
                  <a:srgbClr val="000000"/>
                </a:solidFill>
                <a:cs typeface="+mn-cs"/>
              </a:rPr>
              <a:t> do regime </a:t>
            </a:r>
            <a:r>
              <a:rPr lang="en-US" dirty="0" err="1">
                <a:solidFill>
                  <a:srgbClr val="000000"/>
                </a:solidFill>
                <a:cs typeface="+mn-cs"/>
              </a:rPr>
              <a:t>regulatório</a:t>
            </a:r>
            <a:r>
              <a:rPr lang="en-US" dirty="0">
                <a:solidFill>
                  <a:srgbClr val="000000"/>
                </a:solidFill>
                <a:cs typeface="+mn-cs"/>
              </a:rPr>
              <a:t> </a:t>
            </a:r>
            <a:r>
              <a:rPr lang="en-US" dirty="0" err="1">
                <a:solidFill>
                  <a:srgbClr val="000000"/>
                </a:solidFill>
                <a:cs typeface="+mn-cs"/>
              </a:rPr>
              <a:t>é</a:t>
            </a:r>
            <a:r>
              <a:rPr lang="en-US" dirty="0">
                <a:solidFill>
                  <a:srgbClr val="000000"/>
                </a:solidFill>
                <a:cs typeface="+mn-cs"/>
              </a:rPr>
              <a:t> </a:t>
            </a:r>
            <a:r>
              <a:rPr lang="en-US" dirty="0" err="1">
                <a:solidFill>
                  <a:srgbClr val="000000"/>
                </a:solidFill>
                <a:cs typeface="+mn-cs"/>
              </a:rPr>
              <a:t>que</a:t>
            </a:r>
            <a:r>
              <a:rPr lang="en-US" dirty="0">
                <a:solidFill>
                  <a:srgbClr val="000000"/>
                </a:solidFill>
                <a:cs typeface="+mn-cs"/>
              </a:rPr>
              <a:t> </a:t>
            </a:r>
            <a:r>
              <a:rPr lang="en-US" dirty="0" err="1">
                <a:solidFill>
                  <a:srgbClr val="000000"/>
                </a:solidFill>
                <a:cs typeface="+mn-cs"/>
              </a:rPr>
              <a:t>cada</a:t>
            </a:r>
            <a:r>
              <a:rPr lang="en-US" dirty="0">
                <a:solidFill>
                  <a:srgbClr val="000000"/>
                </a:solidFill>
                <a:cs typeface="+mn-cs"/>
              </a:rPr>
              <a:t> </a:t>
            </a:r>
            <a:r>
              <a:rPr lang="en-US" dirty="0" err="1">
                <a:solidFill>
                  <a:srgbClr val="000000"/>
                </a:solidFill>
                <a:cs typeface="+mn-cs"/>
              </a:rPr>
              <a:t>cliente</a:t>
            </a:r>
            <a:r>
              <a:rPr lang="en-US" dirty="0">
                <a:solidFill>
                  <a:srgbClr val="000000"/>
                </a:solidFill>
                <a:cs typeface="+mn-cs"/>
              </a:rPr>
              <a:t> </a:t>
            </a:r>
            <a:r>
              <a:rPr lang="en-US" dirty="0" err="1">
                <a:solidFill>
                  <a:srgbClr val="000000"/>
                </a:solidFill>
                <a:cs typeface="+mn-cs"/>
              </a:rPr>
              <a:t>seja</a:t>
            </a:r>
            <a:r>
              <a:rPr lang="en-US" dirty="0">
                <a:solidFill>
                  <a:srgbClr val="000000"/>
                </a:solidFill>
                <a:cs typeface="+mn-cs"/>
              </a:rPr>
              <a:t> </a:t>
            </a:r>
            <a:r>
              <a:rPr lang="en-US" dirty="0" err="1">
                <a:solidFill>
                  <a:srgbClr val="000000"/>
                </a:solidFill>
                <a:cs typeface="+mn-cs"/>
              </a:rPr>
              <a:t>contabilizado</a:t>
            </a:r>
            <a:r>
              <a:rPr lang="en-US" dirty="0">
                <a:solidFill>
                  <a:srgbClr val="000000"/>
                </a:solidFill>
                <a:cs typeface="+mn-cs"/>
              </a:rPr>
              <a:t> </a:t>
            </a:r>
            <a:r>
              <a:rPr lang="en-US" dirty="0" err="1">
                <a:solidFill>
                  <a:srgbClr val="000000"/>
                </a:solidFill>
                <a:cs typeface="+mn-cs"/>
              </a:rPr>
              <a:t>como</a:t>
            </a:r>
            <a:r>
              <a:rPr lang="en-US" dirty="0">
                <a:solidFill>
                  <a:srgbClr val="000000"/>
                </a:solidFill>
                <a:cs typeface="+mn-cs"/>
              </a:rPr>
              <a:t> parte de um </a:t>
            </a:r>
            <a:r>
              <a:rPr lang="en-US" dirty="0" err="1">
                <a:solidFill>
                  <a:srgbClr val="000000"/>
                </a:solidFill>
                <a:cs typeface="+mn-cs"/>
              </a:rPr>
              <a:t>grupo</a:t>
            </a:r>
            <a:r>
              <a:rPr lang="en-US" dirty="0">
                <a:solidFill>
                  <a:srgbClr val="000000"/>
                </a:solidFill>
                <a:cs typeface="+mn-cs"/>
              </a:rPr>
              <a:t> de </a:t>
            </a:r>
            <a:r>
              <a:rPr lang="en-US" dirty="0" err="1">
                <a:solidFill>
                  <a:srgbClr val="000000"/>
                </a:solidFill>
                <a:cs typeface="+mn-cs"/>
              </a:rPr>
              <a:t>balanceamento</a:t>
            </a:r>
            <a:r>
              <a:rPr lang="en-US" dirty="0">
                <a:solidFill>
                  <a:srgbClr val="000000"/>
                </a:solidFill>
                <a:cs typeface="+mn-cs"/>
              </a:rPr>
              <a:t>. </a:t>
            </a:r>
            <a:r>
              <a:rPr lang="en-US" dirty="0" err="1">
                <a:solidFill>
                  <a:srgbClr val="000000"/>
                </a:solidFill>
                <a:cs typeface="+mn-cs"/>
              </a:rPr>
              <a:t>Isso</a:t>
            </a:r>
            <a:r>
              <a:rPr lang="en-US" dirty="0">
                <a:solidFill>
                  <a:srgbClr val="000000"/>
                </a:solidFill>
                <a:cs typeface="+mn-cs"/>
              </a:rPr>
              <a:t> </a:t>
            </a:r>
            <a:r>
              <a:rPr lang="en-US" dirty="0" err="1">
                <a:solidFill>
                  <a:srgbClr val="000000"/>
                </a:solidFill>
                <a:cs typeface="+mn-cs"/>
              </a:rPr>
              <a:t>é</a:t>
            </a:r>
            <a:r>
              <a:rPr lang="en-US" dirty="0">
                <a:solidFill>
                  <a:srgbClr val="000000"/>
                </a:solidFill>
                <a:cs typeface="+mn-cs"/>
              </a:rPr>
              <a:t> </a:t>
            </a:r>
            <a:r>
              <a:rPr lang="en-US" dirty="0" err="1">
                <a:solidFill>
                  <a:srgbClr val="000000"/>
                </a:solidFill>
                <a:cs typeface="+mn-cs"/>
              </a:rPr>
              <a:t>feito</a:t>
            </a:r>
            <a:r>
              <a:rPr lang="en-US" dirty="0">
                <a:solidFill>
                  <a:srgbClr val="000000"/>
                </a:solidFill>
                <a:cs typeface="+mn-cs"/>
              </a:rPr>
              <a:t> </a:t>
            </a:r>
            <a:r>
              <a:rPr lang="en-US" dirty="0" err="1">
                <a:solidFill>
                  <a:srgbClr val="000000"/>
                </a:solidFill>
                <a:cs typeface="+mn-cs"/>
              </a:rPr>
              <a:t>atribuindo</a:t>
            </a:r>
            <a:r>
              <a:rPr lang="en-US" dirty="0">
                <a:solidFill>
                  <a:srgbClr val="000000"/>
                </a:solidFill>
                <a:cs typeface="+mn-cs"/>
              </a:rPr>
              <a:t> </a:t>
            </a:r>
            <a:r>
              <a:rPr lang="en-US" dirty="0" err="1">
                <a:solidFill>
                  <a:srgbClr val="000000"/>
                </a:solidFill>
                <a:cs typeface="+mn-cs"/>
              </a:rPr>
              <a:t>claramente</a:t>
            </a:r>
            <a:r>
              <a:rPr lang="en-US" dirty="0">
                <a:solidFill>
                  <a:srgbClr val="000000"/>
                </a:solidFill>
                <a:cs typeface="+mn-cs"/>
              </a:rPr>
              <a:t> </a:t>
            </a:r>
            <a:r>
              <a:rPr lang="en-US" dirty="0" err="1">
                <a:solidFill>
                  <a:srgbClr val="000000"/>
                </a:solidFill>
                <a:cs typeface="+mn-cs"/>
              </a:rPr>
              <a:t>os</a:t>
            </a:r>
            <a:r>
              <a:rPr lang="en-US" dirty="0">
                <a:solidFill>
                  <a:srgbClr val="000000"/>
                </a:solidFill>
                <a:cs typeface="+mn-cs"/>
              </a:rPr>
              <a:t> </a:t>
            </a:r>
            <a:r>
              <a:rPr lang="en-US" dirty="0" err="1">
                <a:solidFill>
                  <a:srgbClr val="000000"/>
                </a:solidFill>
                <a:cs typeface="+mn-cs"/>
              </a:rPr>
              <a:t>clientes</a:t>
            </a:r>
            <a:r>
              <a:rPr lang="en-US" dirty="0">
                <a:solidFill>
                  <a:srgbClr val="000000"/>
                </a:solidFill>
                <a:cs typeface="+mn-cs"/>
              </a:rPr>
              <a:t> </a:t>
            </a:r>
            <a:r>
              <a:rPr lang="en-US" dirty="0" err="1">
                <a:solidFill>
                  <a:srgbClr val="000000"/>
                </a:solidFill>
                <a:cs typeface="+mn-cs"/>
              </a:rPr>
              <a:t>aos</a:t>
            </a:r>
            <a:r>
              <a:rPr lang="en-US" dirty="0">
                <a:solidFill>
                  <a:srgbClr val="000000"/>
                </a:solidFill>
                <a:cs typeface="+mn-cs"/>
              </a:rPr>
              <a:t> </a:t>
            </a:r>
            <a:r>
              <a:rPr lang="en-US" dirty="0" err="1">
                <a:solidFill>
                  <a:srgbClr val="000000"/>
                </a:solidFill>
                <a:cs typeface="+mn-cs"/>
              </a:rPr>
              <a:t>grupos</a:t>
            </a:r>
            <a:r>
              <a:rPr lang="en-US" dirty="0">
                <a:solidFill>
                  <a:srgbClr val="000000"/>
                </a:solidFill>
                <a:cs typeface="+mn-cs"/>
              </a:rPr>
              <a:t> de </a:t>
            </a:r>
            <a:r>
              <a:rPr lang="en-US" dirty="0" err="1">
                <a:solidFill>
                  <a:srgbClr val="000000"/>
                </a:solidFill>
                <a:cs typeface="+mn-cs"/>
              </a:rPr>
              <a:t>balanceamento</a:t>
            </a:r>
            <a:r>
              <a:rPr lang="en-US" dirty="0">
                <a:solidFill>
                  <a:srgbClr val="000000"/>
                </a:solidFill>
                <a:cs typeface="+mn-cs"/>
              </a:rPr>
              <a:t> e </a:t>
            </a:r>
            <a:r>
              <a:rPr lang="en-US" dirty="0" err="1">
                <a:solidFill>
                  <a:srgbClr val="000000"/>
                </a:solidFill>
                <a:cs typeface="+mn-cs"/>
              </a:rPr>
              <a:t>os</a:t>
            </a:r>
            <a:r>
              <a:rPr lang="en-US" dirty="0">
                <a:solidFill>
                  <a:srgbClr val="000000"/>
                </a:solidFill>
                <a:cs typeface="+mn-cs"/>
              </a:rPr>
              <a:t> </a:t>
            </a:r>
            <a:r>
              <a:rPr lang="en-US" dirty="0" err="1">
                <a:solidFill>
                  <a:srgbClr val="000000"/>
                </a:solidFill>
                <a:cs typeface="+mn-cs"/>
              </a:rPr>
              <a:t>fornecedores</a:t>
            </a:r>
            <a:r>
              <a:rPr lang="en-US" dirty="0">
                <a:solidFill>
                  <a:srgbClr val="000000"/>
                </a:solidFill>
                <a:cs typeface="+mn-cs"/>
              </a:rPr>
              <a:t> </a:t>
            </a:r>
            <a:r>
              <a:rPr lang="en-US" dirty="0" err="1">
                <a:solidFill>
                  <a:srgbClr val="000000"/>
                </a:solidFill>
                <a:cs typeface="+mn-cs"/>
              </a:rPr>
              <a:t>aos</a:t>
            </a:r>
            <a:r>
              <a:rPr lang="en-US" dirty="0">
                <a:solidFill>
                  <a:srgbClr val="000000"/>
                </a:solidFill>
                <a:cs typeface="+mn-cs"/>
              </a:rPr>
              <a:t> </a:t>
            </a:r>
            <a:r>
              <a:rPr lang="en-US" dirty="0" err="1">
                <a:solidFill>
                  <a:srgbClr val="000000"/>
                </a:solidFill>
                <a:cs typeface="+mn-cs"/>
              </a:rPr>
              <a:t>gerentes</a:t>
            </a:r>
            <a:r>
              <a:rPr lang="en-US" dirty="0">
                <a:solidFill>
                  <a:srgbClr val="000000"/>
                </a:solidFill>
                <a:cs typeface="+mn-cs"/>
              </a:rPr>
              <a:t> </a:t>
            </a:r>
            <a:r>
              <a:rPr lang="en-US" dirty="0" err="1">
                <a:solidFill>
                  <a:srgbClr val="000000"/>
                </a:solidFill>
                <a:cs typeface="+mn-cs"/>
              </a:rPr>
              <a:t>responsáveis</a:t>
            </a:r>
            <a:r>
              <a:rPr lang="en-US" dirty="0">
                <a:solidFill>
                  <a:srgbClr val="000000"/>
                </a:solidFill>
                <a:cs typeface="+mn-cs"/>
              </a:rPr>
              <a:t> do </a:t>
            </a:r>
            <a:r>
              <a:rPr lang="en-US" dirty="0" err="1">
                <a:solidFill>
                  <a:srgbClr val="000000"/>
                </a:solidFill>
                <a:cs typeface="+mn-cs"/>
              </a:rPr>
              <a:t>grupo</a:t>
            </a:r>
            <a:r>
              <a:rPr lang="en-US" dirty="0">
                <a:solidFill>
                  <a:srgbClr val="000000"/>
                </a:solidFill>
                <a:cs typeface="+mn-cs"/>
              </a:rPr>
              <a:t> de </a:t>
            </a:r>
            <a:r>
              <a:rPr lang="en-US" dirty="0" err="1">
                <a:solidFill>
                  <a:srgbClr val="000000"/>
                </a:solidFill>
                <a:cs typeface="+mn-cs"/>
              </a:rPr>
              <a:t>balanceamento</a:t>
            </a:r>
            <a:r>
              <a:rPr lang="en-US" dirty="0">
                <a:solidFill>
                  <a:srgbClr val="000000"/>
                </a:solidFill>
                <a:cs typeface="+mn-cs"/>
              </a:rPr>
              <a:t> (</a:t>
            </a:r>
            <a:r>
              <a:rPr lang="en-US" dirty="0" err="1">
                <a:solidFill>
                  <a:srgbClr val="000000"/>
                </a:solidFill>
                <a:cs typeface="+mn-cs"/>
              </a:rPr>
              <a:t>que</a:t>
            </a:r>
            <a:r>
              <a:rPr lang="en-US" dirty="0">
                <a:solidFill>
                  <a:srgbClr val="000000"/>
                </a:solidFill>
                <a:cs typeface="+mn-cs"/>
              </a:rPr>
              <a:t> </a:t>
            </a:r>
            <a:r>
              <a:rPr lang="en-US" dirty="0" err="1">
                <a:solidFill>
                  <a:srgbClr val="000000"/>
                </a:solidFill>
                <a:cs typeface="+mn-cs"/>
              </a:rPr>
              <a:t>podem</a:t>
            </a:r>
            <a:r>
              <a:rPr lang="en-US" dirty="0">
                <a:solidFill>
                  <a:srgbClr val="000000"/>
                </a:solidFill>
                <a:cs typeface="+mn-cs"/>
              </a:rPr>
              <a:t> </a:t>
            </a:r>
            <a:r>
              <a:rPr lang="en-US" dirty="0" err="1">
                <a:solidFill>
                  <a:srgbClr val="000000"/>
                </a:solidFill>
                <a:cs typeface="+mn-cs"/>
              </a:rPr>
              <a:t>ou</a:t>
            </a:r>
            <a:r>
              <a:rPr lang="en-US" dirty="0">
                <a:solidFill>
                  <a:srgbClr val="000000"/>
                </a:solidFill>
                <a:cs typeface="+mn-cs"/>
              </a:rPr>
              <a:t> </a:t>
            </a:r>
            <a:r>
              <a:rPr lang="en-US" dirty="0" err="1">
                <a:solidFill>
                  <a:srgbClr val="000000"/>
                </a:solidFill>
                <a:cs typeface="+mn-cs"/>
              </a:rPr>
              <a:t>não</a:t>
            </a:r>
            <a:r>
              <a:rPr lang="en-US" dirty="0">
                <a:solidFill>
                  <a:srgbClr val="000000"/>
                </a:solidFill>
                <a:cs typeface="+mn-cs"/>
              </a:rPr>
              <a:t> </a:t>
            </a:r>
            <a:r>
              <a:rPr lang="en-US" dirty="0" err="1">
                <a:solidFill>
                  <a:srgbClr val="000000"/>
                </a:solidFill>
                <a:cs typeface="+mn-cs"/>
              </a:rPr>
              <a:t>ser</a:t>
            </a:r>
            <a:r>
              <a:rPr lang="en-US" dirty="0">
                <a:solidFill>
                  <a:srgbClr val="000000"/>
                </a:solidFill>
                <a:cs typeface="+mn-cs"/>
              </a:rPr>
              <a:t> a </a:t>
            </a:r>
            <a:r>
              <a:rPr lang="en-US" dirty="0" err="1">
                <a:solidFill>
                  <a:srgbClr val="000000"/>
                </a:solidFill>
                <a:cs typeface="+mn-cs"/>
              </a:rPr>
              <a:t>mesma</a:t>
            </a:r>
            <a:r>
              <a:rPr lang="en-US" dirty="0">
                <a:solidFill>
                  <a:srgbClr val="000000"/>
                </a:solidFill>
                <a:cs typeface="+mn-cs"/>
              </a:rPr>
              <a:t> </a:t>
            </a:r>
            <a:r>
              <a:rPr lang="en-US" dirty="0" err="1">
                <a:solidFill>
                  <a:srgbClr val="000000"/>
                </a:solidFill>
                <a:cs typeface="+mn-cs"/>
              </a:rPr>
              <a:t>entidade</a:t>
            </a:r>
            <a:r>
              <a:rPr lang="en-US" dirty="0">
                <a:solidFill>
                  <a:srgbClr val="000000"/>
                </a:solidFill>
                <a:cs typeface="+mn-cs"/>
              </a:rPr>
              <a:t>). </a:t>
            </a:r>
            <a:r>
              <a:rPr lang="en-US" dirty="0" err="1">
                <a:solidFill>
                  <a:srgbClr val="000000"/>
                </a:solidFill>
                <a:cs typeface="+mn-cs"/>
              </a:rPr>
              <a:t>Os</a:t>
            </a:r>
            <a:r>
              <a:rPr lang="en-US" dirty="0">
                <a:solidFill>
                  <a:srgbClr val="000000"/>
                </a:solidFill>
                <a:cs typeface="+mn-cs"/>
              </a:rPr>
              <a:t> </a:t>
            </a:r>
            <a:r>
              <a:rPr lang="en-US" dirty="0" err="1">
                <a:solidFill>
                  <a:srgbClr val="000000"/>
                </a:solidFill>
                <a:cs typeface="+mn-cs"/>
              </a:rPr>
              <a:t>operadores</a:t>
            </a:r>
            <a:r>
              <a:rPr lang="en-US" dirty="0">
                <a:solidFill>
                  <a:srgbClr val="000000"/>
                </a:solidFill>
                <a:cs typeface="+mn-cs"/>
              </a:rPr>
              <a:t> de </a:t>
            </a:r>
            <a:r>
              <a:rPr lang="en-US" dirty="0" err="1">
                <a:solidFill>
                  <a:srgbClr val="000000"/>
                </a:solidFill>
                <a:cs typeface="+mn-cs"/>
              </a:rPr>
              <a:t>medidores</a:t>
            </a:r>
            <a:r>
              <a:rPr lang="en-US" dirty="0">
                <a:solidFill>
                  <a:srgbClr val="000000"/>
                </a:solidFill>
                <a:cs typeface="+mn-cs"/>
              </a:rPr>
              <a:t> </a:t>
            </a:r>
            <a:r>
              <a:rPr lang="en-US" dirty="0" err="1">
                <a:solidFill>
                  <a:srgbClr val="000000"/>
                </a:solidFill>
                <a:cs typeface="+mn-cs"/>
              </a:rPr>
              <a:t>obtêm</a:t>
            </a:r>
            <a:r>
              <a:rPr lang="en-US" dirty="0">
                <a:solidFill>
                  <a:srgbClr val="000000"/>
                </a:solidFill>
                <a:cs typeface="+mn-cs"/>
              </a:rPr>
              <a:t> </a:t>
            </a:r>
            <a:r>
              <a:rPr lang="en-US" dirty="0" err="1">
                <a:solidFill>
                  <a:srgbClr val="000000"/>
                </a:solidFill>
                <a:cs typeface="+mn-cs"/>
              </a:rPr>
              <a:t>leituras</a:t>
            </a:r>
            <a:r>
              <a:rPr lang="en-US" dirty="0">
                <a:solidFill>
                  <a:srgbClr val="000000"/>
                </a:solidFill>
                <a:cs typeface="+mn-cs"/>
              </a:rPr>
              <a:t> dos dados </a:t>
            </a:r>
            <a:r>
              <a:rPr lang="en-US" dirty="0" err="1">
                <a:solidFill>
                  <a:srgbClr val="000000"/>
                </a:solidFill>
                <a:cs typeface="+mn-cs"/>
              </a:rPr>
              <a:t>verificados</a:t>
            </a:r>
            <a:r>
              <a:rPr lang="en-US" dirty="0">
                <a:solidFill>
                  <a:srgbClr val="000000"/>
                </a:solidFill>
                <a:cs typeface="+mn-cs"/>
              </a:rPr>
              <a:t> do </a:t>
            </a:r>
            <a:r>
              <a:rPr lang="en-US" dirty="0" err="1">
                <a:solidFill>
                  <a:srgbClr val="000000"/>
                </a:solidFill>
                <a:cs typeface="+mn-cs"/>
              </a:rPr>
              <a:t>medidor</a:t>
            </a:r>
            <a:r>
              <a:rPr lang="en-US" dirty="0">
                <a:solidFill>
                  <a:srgbClr val="000000"/>
                </a:solidFill>
                <a:cs typeface="+mn-cs"/>
              </a:rPr>
              <a:t> </a:t>
            </a:r>
            <a:r>
              <a:rPr lang="en-US" dirty="0" err="1">
                <a:solidFill>
                  <a:srgbClr val="000000"/>
                </a:solidFill>
                <a:cs typeface="+mn-cs"/>
              </a:rPr>
              <a:t>relevantes</a:t>
            </a:r>
            <a:r>
              <a:rPr lang="en-US" dirty="0">
                <a:solidFill>
                  <a:srgbClr val="000000"/>
                </a:solidFill>
                <a:cs typeface="+mn-cs"/>
              </a:rPr>
              <a:t> para fins de </a:t>
            </a:r>
            <a:r>
              <a:rPr lang="en-US" dirty="0" err="1">
                <a:solidFill>
                  <a:srgbClr val="000000"/>
                </a:solidFill>
                <a:cs typeface="+mn-cs"/>
              </a:rPr>
              <a:t>cobrança</a:t>
            </a:r>
            <a:r>
              <a:rPr lang="en-US" dirty="0">
                <a:solidFill>
                  <a:srgbClr val="000000"/>
                </a:solidFill>
                <a:cs typeface="+mn-cs"/>
              </a:rPr>
              <a:t> e </a:t>
            </a:r>
            <a:r>
              <a:rPr lang="en-US" dirty="0" err="1">
                <a:solidFill>
                  <a:srgbClr val="000000"/>
                </a:solidFill>
                <a:cs typeface="+mn-cs"/>
              </a:rPr>
              <a:t>tarifação</a:t>
            </a:r>
            <a:r>
              <a:rPr lang="en-US" dirty="0">
                <a:solidFill>
                  <a:srgbClr val="000000"/>
                </a:solidFill>
                <a:cs typeface="+mn-cs"/>
              </a:rPr>
              <a:t> de </a:t>
            </a:r>
            <a:r>
              <a:rPr lang="en-US" dirty="0" err="1">
                <a:solidFill>
                  <a:srgbClr val="000000"/>
                </a:solidFill>
                <a:cs typeface="+mn-cs"/>
              </a:rPr>
              <a:t>transporte</a:t>
            </a:r>
            <a:r>
              <a:rPr lang="en-US" dirty="0">
                <a:solidFill>
                  <a:srgbClr val="000000"/>
                </a:solidFill>
                <a:cs typeface="+mn-cs"/>
              </a:rPr>
              <a:t> e </a:t>
            </a:r>
            <a:r>
              <a:rPr lang="en-US" dirty="0" err="1">
                <a:solidFill>
                  <a:srgbClr val="000000"/>
                </a:solidFill>
                <a:cs typeface="+mn-cs"/>
              </a:rPr>
              <a:t>repassam-nos</a:t>
            </a:r>
            <a:r>
              <a:rPr lang="en-US" dirty="0">
                <a:solidFill>
                  <a:srgbClr val="000000"/>
                </a:solidFill>
                <a:cs typeface="+mn-cs"/>
              </a:rPr>
              <a:t> </a:t>
            </a:r>
            <a:r>
              <a:rPr lang="en-US" dirty="0" err="1">
                <a:solidFill>
                  <a:srgbClr val="000000"/>
                </a:solidFill>
                <a:cs typeface="+mn-cs"/>
              </a:rPr>
              <a:t>aos</a:t>
            </a:r>
            <a:r>
              <a:rPr lang="en-US" dirty="0">
                <a:solidFill>
                  <a:srgbClr val="000000"/>
                </a:solidFill>
                <a:cs typeface="+mn-cs"/>
              </a:rPr>
              <a:t> </a:t>
            </a:r>
            <a:r>
              <a:rPr lang="en-US" dirty="0" err="1">
                <a:solidFill>
                  <a:srgbClr val="000000"/>
                </a:solidFill>
                <a:cs typeface="+mn-cs"/>
              </a:rPr>
              <a:t>demais</a:t>
            </a:r>
            <a:r>
              <a:rPr lang="en-US" dirty="0">
                <a:solidFill>
                  <a:srgbClr val="000000"/>
                </a:solidFill>
                <a:cs typeface="+mn-cs"/>
              </a:rPr>
              <a:t> </a:t>
            </a:r>
            <a:r>
              <a:rPr lang="en-US" dirty="0" err="1">
                <a:solidFill>
                  <a:srgbClr val="000000"/>
                </a:solidFill>
                <a:cs typeface="+mn-cs"/>
              </a:rPr>
              <a:t>envolvidos</a:t>
            </a:r>
            <a:r>
              <a:rPr lang="en-US" dirty="0">
                <a:solidFill>
                  <a:srgbClr val="000000"/>
                </a:solidFill>
                <a:cs typeface="+mn-cs"/>
              </a:rPr>
              <a:t>:</a:t>
            </a:r>
            <a:endParaRPr lang="ru-RU" dirty="0">
              <a:solidFill>
                <a:srgbClr val="000000"/>
              </a:solidFill>
              <a:cs typeface="+mn-cs"/>
            </a:endParaRPr>
          </a:p>
          <a:p>
            <a:pPr>
              <a:buClr>
                <a:srgbClr val="DD1470"/>
              </a:buClr>
              <a:buSzPct val="120000"/>
              <a:buFont typeface="Wingdings" pitchFamily="2" charset="2"/>
              <a:buChar char="§"/>
            </a:pPr>
            <a:r>
              <a:rPr lang="en-US" dirty="0" err="1">
                <a:solidFill>
                  <a:srgbClr val="000000"/>
                </a:solidFill>
                <a:cs typeface="+mn-cs"/>
              </a:rPr>
              <a:t>ao</a:t>
            </a:r>
            <a:r>
              <a:rPr lang="en-US" dirty="0">
                <a:solidFill>
                  <a:srgbClr val="000000"/>
                </a:solidFill>
                <a:cs typeface="+mn-cs"/>
              </a:rPr>
              <a:t> </a:t>
            </a:r>
            <a:r>
              <a:rPr lang="en-US" dirty="0" err="1">
                <a:solidFill>
                  <a:srgbClr val="000000"/>
                </a:solidFill>
                <a:cs typeface="+mn-cs"/>
              </a:rPr>
              <a:t>fornecedor</a:t>
            </a:r>
            <a:r>
              <a:rPr lang="en-US" dirty="0">
                <a:solidFill>
                  <a:srgbClr val="000000"/>
                </a:solidFill>
                <a:cs typeface="+mn-cs"/>
              </a:rPr>
              <a:t> de </a:t>
            </a:r>
            <a:r>
              <a:rPr lang="en-US" dirty="0" err="1">
                <a:solidFill>
                  <a:srgbClr val="000000"/>
                </a:solidFill>
                <a:cs typeface="+mn-cs"/>
              </a:rPr>
              <a:t>eletricidade</a:t>
            </a:r>
            <a:r>
              <a:rPr lang="en-US" dirty="0">
                <a:solidFill>
                  <a:srgbClr val="000000"/>
                </a:solidFill>
                <a:cs typeface="+mn-cs"/>
              </a:rPr>
              <a:t> </a:t>
            </a:r>
            <a:r>
              <a:rPr lang="en-US" dirty="0" err="1">
                <a:solidFill>
                  <a:srgbClr val="000000"/>
                </a:solidFill>
                <a:cs typeface="+mn-cs"/>
              </a:rPr>
              <a:t>relevante</a:t>
            </a:r>
            <a:r>
              <a:rPr lang="en-US" dirty="0">
                <a:solidFill>
                  <a:srgbClr val="000000"/>
                </a:solidFill>
                <a:cs typeface="+mn-cs"/>
              </a:rPr>
              <a:t> </a:t>
            </a:r>
            <a:r>
              <a:rPr lang="en-US" dirty="0" err="1">
                <a:solidFill>
                  <a:srgbClr val="000000"/>
                </a:solidFill>
                <a:cs typeface="+mn-cs"/>
              </a:rPr>
              <a:t>para</a:t>
            </a:r>
            <a:r>
              <a:rPr lang="en-US" dirty="0">
                <a:solidFill>
                  <a:srgbClr val="000000"/>
                </a:solidFill>
                <a:cs typeface="+mn-cs"/>
              </a:rPr>
              <a:t> fins de </a:t>
            </a:r>
            <a:r>
              <a:rPr lang="en-US" dirty="0" err="1">
                <a:solidFill>
                  <a:srgbClr val="000000"/>
                </a:solidFill>
                <a:cs typeface="+mn-cs"/>
              </a:rPr>
              <a:t>cobrança</a:t>
            </a:r>
            <a:endParaRPr lang="en-US" dirty="0">
              <a:solidFill>
                <a:srgbClr val="000000"/>
              </a:solidFill>
              <a:cs typeface="+mn-cs"/>
            </a:endParaRPr>
          </a:p>
          <a:p>
            <a:pPr>
              <a:buClr>
                <a:srgbClr val="DD1470"/>
              </a:buClr>
              <a:buSzPct val="120000"/>
              <a:buFont typeface="Wingdings" pitchFamily="2" charset="2"/>
              <a:buChar char="§"/>
            </a:pPr>
            <a:r>
              <a:rPr lang="en-US" dirty="0" err="1">
                <a:solidFill>
                  <a:srgbClr val="000000"/>
                </a:solidFill>
                <a:cs typeface="+mn-cs"/>
              </a:rPr>
              <a:t>ao</a:t>
            </a:r>
            <a:r>
              <a:rPr lang="en-US" dirty="0">
                <a:solidFill>
                  <a:srgbClr val="000000"/>
                </a:solidFill>
                <a:cs typeface="+mn-cs"/>
              </a:rPr>
              <a:t> </a:t>
            </a:r>
            <a:r>
              <a:rPr lang="en-US" dirty="0" err="1">
                <a:solidFill>
                  <a:srgbClr val="000000"/>
                </a:solidFill>
                <a:cs typeface="+mn-cs"/>
              </a:rPr>
              <a:t>operador</a:t>
            </a:r>
            <a:r>
              <a:rPr lang="en-US" dirty="0">
                <a:solidFill>
                  <a:srgbClr val="000000"/>
                </a:solidFill>
                <a:cs typeface="+mn-cs"/>
              </a:rPr>
              <a:t> da rede de </a:t>
            </a:r>
            <a:r>
              <a:rPr lang="en-US" dirty="0" err="1">
                <a:solidFill>
                  <a:srgbClr val="000000"/>
                </a:solidFill>
                <a:cs typeface="+mn-cs"/>
              </a:rPr>
              <a:t>transporte</a:t>
            </a:r>
            <a:r>
              <a:rPr lang="en-US" dirty="0">
                <a:solidFill>
                  <a:srgbClr val="000000"/>
                </a:solidFill>
                <a:cs typeface="+mn-cs"/>
              </a:rPr>
              <a:t> (TSO) </a:t>
            </a:r>
            <a:r>
              <a:rPr lang="en-US" dirty="0" err="1">
                <a:solidFill>
                  <a:srgbClr val="000000"/>
                </a:solidFill>
                <a:cs typeface="+mn-cs"/>
              </a:rPr>
              <a:t>relevante</a:t>
            </a:r>
            <a:r>
              <a:rPr lang="en-US" dirty="0">
                <a:solidFill>
                  <a:srgbClr val="000000"/>
                </a:solidFill>
                <a:cs typeface="+mn-cs"/>
              </a:rPr>
              <a:t> para fins de </a:t>
            </a:r>
            <a:r>
              <a:rPr lang="en-US" dirty="0" err="1">
                <a:solidFill>
                  <a:srgbClr val="000000"/>
                </a:solidFill>
                <a:cs typeface="+mn-cs"/>
              </a:rPr>
              <a:t>compensação</a:t>
            </a:r>
            <a:r>
              <a:rPr lang="en-US" dirty="0">
                <a:solidFill>
                  <a:srgbClr val="000000"/>
                </a:solidFill>
                <a:cs typeface="+mn-cs"/>
              </a:rPr>
              <a:t> e </a:t>
            </a:r>
            <a:r>
              <a:rPr lang="en-US" dirty="0" err="1">
                <a:solidFill>
                  <a:srgbClr val="000000"/>
                </a:solidFill>
                <a:cs typeface="+mn-cs"/>
              </a:rPr>
              <a:t>liquidação</a:t>
            </a:r>
            <a:r>
              <a:rPr lang="en-US" dirty="0">
                <a:solidFill>
                  <a:srgbClr val="000000"/>
                </a:solidFill>
                <a:cs typeface="+mn-cs"/>
              </a:rPr>
              <a:t>. O TSO coleta </a:t>
            </a:r>
            <a:r>
              <a:rPr lang="en-US" dirty="0" err="1">
                <a:solidFill>
                  <a:srgbClr val="000000"/>
                </a:solidFill>
                <a:cs typeface="+mn-cs"/>
              </a:rPr>
              <a:t>todos</a:t>
            </a:r>
            <a:r>
              <a:rPr lang="en-US" dirty="0">
                <a:solidFill>
                  <a:srgbClr val="000000"/>
                </a:solidFill>
                <a:cs typeface="+mn-cs"/>
              </a:rPr>
              <a:t> </a:t>
            </a:r>
            <a:r>
              <a:rPr lang="en-US" dirty="0" err="1">
                <a:solidFill>
                  <a:srgbClr val="000000"/>
                </a:solidFill>
                <a:cs typeface="+mn-cs"/>
              </a:rPr>
              <a:t>os</a:t>
            </a:r>
            <a:r>
              <a:rPr lang="en-US" dirty="0">
                <a:solidFill>
                  <a:srgbClr val="000000"/>
                </a:solidFill>
                <a:cs typeface="+mn-cs"/>
              </a:rPr>
              <a:t> dados para </a:t>
            </a:r>
            <a:r>
              <a:rPr lang="en-US" dirty="0" err="1">
                <a:solidFill>
                  <a:srgbClr val="000000"/>
                </a:solidFill>
                <a:cs typeface="+mn-cs"/>
              </a:rPr>
              <a:t>cada</a:t>
            </a:r>
            <a:r>
              <a:rPr lang="en-US" dirty="0">
                <a:solidFill>
                  <a:srgbClr val="000000"/>
                </a:solidFill>
                <a:cs typeface="+mn-cs"/>
              </a:rPr>
              <a:t> </a:t>
            </a:r>
            <a:r>
              <a:rPr lang="en-US" dirty="0" err="1">
                <a:solidFill>
                  <a:srgbClr val="000000"/>
                </a:solidFill>
                <a:cs typeface="+mn-cs"/>
              </a:rPr>
              <a:t>grupo</a:t>
            </a:r>
            <a:r>
              <a:rPr lang="en-US" dirty="0">
                <a:solidFill>
                  <a:srgbClr val="000000"/>
                </a:solidFill>
                <a:cs typeface="+mn-cs"/>
              </a:rPr>
              <a:t> de </a:t>
            </a:r>
            <a:r>
              <a:rPr lang="en-US" dirty="0" err="1">
                <a:solidFill>
                  <a:srgbClr val="000000"/>
                </a:solidFill>
                <a:cs typeface="+mn-cs"/>
              </a:rPr>
              <a:t>balanceamento</a:t>
            </a:r>
            <a:r>
              <a:rPr lang="en-US" dirty="0">
                <a:solidFill>
                  <a:srgbClr val="000000"/>
                </a:solidFill>
                <a:cs typeface="+mn-cs"/>
              </a:rPr>
              <a:t> e </a:t>
            </a:r>
            <a:r>
              <a:rPr lang="en-US" dirty="0" err="1">
                <a:solidFill>
                  <a:srgbClr val="000000"/>
                </a:solidFill>
                <a:cs typeface="+mn-cs"/>
              </a:rPr>
              <a:t>agrega-os</a:t>
            </a:r>
            <a:r>
              <a:rPr lang="en-US" dirty="0">
                <a:solidFill>
                  <a:srgbClr val="000000"/>
                </a:solidFill>
                <a:cs typeface="+mn-cs"/>
              </a:rPr>
              <a:t> para </a:t>
            </a:r>
            <a:r>
              <a:rPr lang="en-US" dirty="0" err="1">
                <a:solidFill>
                  <a:srgbClr val="000000"/>
                </a:solidFill>
                <a:cs typeface="+mn-cs"/>
              </a:rPr>
              <a:t>determinar</a:t>
            </a:r>
            <a:r>
              <a:rPr lang="en-US" dirty="0">
                <a:solidFill>
                  <a:srgbClr val="000000"/>
                </a:solidFill>
                <a:cs typeface="+mn-cs"/>
              </a:rPr>
              <a:t> </a:t>
            </a:r>
            <a:r>
              <a:rPr lang="en-US" dirty="0" err="1">
                <a:solidFill>
                  <a:srgbClr val="000000"/>
                </a:solidFill>
                <a:cs typeface="+mn-cs"/>
              </a:rPr>
              <a:t>os</a:t>
            </a:r>
            <a:r>
              <a:rPr lang="en-US" dirty="0">
                <a:solidFill>
                  <a:srgbClr val="000000"/>
                </a:solidFill>
                <a:cs typeface="+mn-cs"/>
              </a:rPr>
              <a:t> custos de </a:t>
            </a:r>
            <a:r>
              <a:rPr lang="en-US" dirty="0" err="1">
                <a:solidFill>
                  <a:srgbClr val="000000"/>
                </a:solidFill>
                <a:cs typeface="+mn-cs"/>
              </a:rPr>
              <a:t>energia</a:t>
            </a:r>
            <a:r>
              <a:rPr lang="en-US" dirty="0">
                <a:solidFill>
                  <a:srgbClr val="000000"/>
                </a:solidFill>
                <a:cs typeface="+mn-cs"/>
              </a:rPr>
              <a:t> de </a:t>
            </a:r>
            <a:r>
              <a:rPr lang="en-US" dirty="0" err="1">
                <a:solidFill>
                  <a:srgbClr val="000000"/>
                </a:solidFill>
                <a:cs typeface="+mn-cs"/>
              </a:rPr>
              <a:t>balanceamento</a:t>
            </a:r>
            <a:r>
              <a:rPr lang="en-US" dirty="0">
                <a:solidFill>
                  <a:srgbClr val="000000"/>
                </a:solidFill>
                <a:cs typeface="+mn-cs"/>
              </a:rPr>
              <a:t> a </a:t>
            </a:r>
            <a:r>
              <a:rPr lang="en-US" dirty="0" err="1">
                <a:solidFill>
                  <a:srgbClr val="000000"/>
                </a:solidFill>
                <a:cs typeface="+mn-cs"/>
              </a:rPr>
              <a:t>serem</a:t>
            </a:r>
            <a:r>
              <a:rPr lang="en-US" dirty="0">
                <a:solidFill>
                  <a:srgbClr val="000000"/>
                </a:solidFill>
                <a:cs typeface="+mn-cs"/>
              </a:rPr>
              <a:t> </a:t>
            </a:r>
            <a:r>
              <a:rPr lang="en-US" dirty="0" err="1">
                <a:solidFill>
                  <a:srgbClr val="000000"/>
                </a:solidFill>
                <a:cs typeface="+mn-cs"/>
              </a:rPr>
              <a:t>alocados</a:t>
            </a:r>
            <a:r>
              <a:rPr lang="en-US" dirty="0">
                <a:solidFill>
                  <a:srgbClr val="000000"/>
                </a:solidFill>
                <a:cs typeface="+mn-cs"/>
              </a:rPr>
              <a:t> </a:t>
            </a:r>
            <a:r>
              <a:rPr lang="en-US" dirty="0" err="1">
                <a:solidFill>
                  <a:srgbClr val="000000"/>
                </a:solidFill>
                <a:cs typeface="+mn-cs"/>
              </a:rPr>
              <a:t>ao</a:t>
            </a:r>
            <a:r>
              <a:rPr lang="en-US" dirty="0">
                <a:solidFill>
                  <a:srgbClr val="000000"/>
                </a:solidFill>
                <a:cs typeface="+mn-cs"/>
              </a:rPr>
              <a:t> </a:t>
            </a:r>
            <a:r>
              <a:rPr lang="en-US" dirty="0" err="1">
                <a:solidFill>
                  <a:srgbClr val="000000"/>
                </a:solidFill>
                <a:cs typeface="+mn-cs"/>
              </a:rPr>
              <a:t>grupo</a:t>
            </a:r>
            <a:r>
              <a:rPr lang="en-US" dirty="0">
                <a:solidFill>
                  <a:srgbClr val="000000"/>
                </a:solidFill>
                <a:cs typeface="+mn-cs"/>
              </a:rPr>
              <a:t> de </a:t>
            </a:r>
            <a:r>
              <a:rPr lang="en-US" dirty="0" err="1">
                <a:solidFill>
                  <a:srgbClr val="000000"/>
                </a:solidFill>
                <a:cs typeface="+mn-cs"/>
              </a:rPr>
              <a:t>balanceamento</a:t>
            </a:r>
            <a:r>
              <a:rPr lang="en-US" dirty="0">
                <a:solidFill>
                  <a:srgbClr val="000000"/>
                </a:solidFill>
                <a:cs typeface="+mn-cs"/>
              </a:rPr>
              <a:t>.</a:t>
            </a:r>
          </a:p>
          <a:p>
            <a:pPr>
              <a:buClr>
                <a:srgbClr val="DD1470"/>
              </a:buClr>
              <a:buSzPct val="120000"/>
              <a:buFont typeface="Wingdings" pitchFamily="2" charset="2"/>
              <a:buChar char="§"/>
            </a:pPr>
            <a:endParaRPr lang="en-US" dirty="0">
              <a:solidFill>
                <a:srgbClr val="000000"/>
              </a:solidFill>
              <a:cs typeface="+mn-cs"/>
            </a:endParaRPr>
          </a:p>
          <a:p>
            <a:pPr>
              <a:buClr>
                <a:srgbClr val="DD1470"/>
              </a:buClr>
              <a:buSzPct val="120000"/>
              <a:buFont typeface="Wingdings" pitchFamily="2" charset="2"/>
              <a:buChar char="§"/>
            </a:pPr>
            <a:endParaRPr lang="en-US" dirty="0">
              <a:solidFill>
                <a:srgbClr val="000000"/>
              </a:solidFill>
              <a:cs typeface="+mn-cs"/>
            </a:endParaRPr>
          </a:p>
          <a:p>
            <a:pPr>
              <a:buClr>
                <a:srgbClr val="DD1470"/>
              </a:buClr>
              <a:buSzPct val="120000"/>
              <a:buFont typeface="Wingdings" pitchFamily="2" charset="2"/>
              <a:buChar char="§"/>
            </a:pPr>
            <a:endParaRPr lang="en-US" dirty="0">
              <a:solidFill>
                <a:srgbClr val="000000"/>
              </a:solidFill>
              <a:cs typeface="+mn-cs"/>
            </a:endParaRPr>
          </a:p>
          <a:p>
            <a:pPr>
              <a:buClr>
                <a:srgbClr val="DD1470"/>
              </a:buClr>
              <a:buSzPct val="120000"/>
              <a:buFont typeface="Wingdings" pitchFamily="2" charset="2"/>
              <a:buChar char="§"/>
            </a:pPr>
            <a:endParaRPr lang="en-US" dirty="0">
              <a:solidFill>
                <a:srgbClr val="000000"/>
              </a:solidFill>
              <a:cs typeface="+mn-cs"/>
            </a:endParaRPr>
          </a:p>
          <a:p>
            <a:pPr>
              <a:buClr>
                <a:srgbClr val="DD1470"/>
              </a:buClr>
              <a:buSzPct val="120000"/>
              <a:buFont typeface="Wingdings" pitchFamily="2" charset="2"/>
              <a:buChar char="§"/>
            </a:pPr>
            <a:endParaRPr lang="en-US" dirty="0">
              <a:solidFill>
                <a:srgbClr val="000000"/>
              </a:solidFill>
              <a:cs typeface="+mn-cs"/>
            </a:endParaRPr>
          </a:p>
          <a:p>
            <a:pPr>
              <a:buClr>
                <a:srgbClr val="DD1470"/>
              </a:buClr>
              <a:buSzPct val="120000"/>
              <a:buFont typeface="Wingdings" pitchFamily="2" charset="2"/>
              <a:buChar char="§"/>
            </a:pPr>
            <a:endParaRPr lang="en-US" dirty="0">
              <a:solidFill>
                <a:srgbClr val="000000"/>
              </a:solidFill>
              <a:cs typeface="+mn-cs"/>
            </a:endParaRPr>
          </a:p>
          <a:p>
            <a:pPr>
              <a:buClr>
                <a:srgbClr val="DD1470"/>
              </a:buClr>
              <a:buSzPct val="120000"/>
              <a:buFont typeface="Wingdings" pitchFamily="2" charset="2"/>
              <a:buChar char="§"/>
            </a:pPr>
            <a:endParaRPr lang="en-US" dirty="0">
              <a:solidFill>
                <a:srgbClr val="000000"/>
              </a:solidFill>
              <a:cs typeface="+mn-cs"/>
            </a:endParaRPr>
          </a:p>
          <a:p>
            <a:pPr>
              <a:buClr>
                <a:srgbClr val="DD1470"/>
              </a:buClr>
              <a:buSzPct val="120000"/>
              <a:buFont typeface="Wingdings" pitchFamily="2" charset="2"/>
              <a:buChar char="§"/>
            </a:pPr>
            <a:endParaRPr lang="en-US" dirty="0">
              <a:solidFill>
                <a:srgbClr val="000000"/>
              </a:solidFill>
              <a:cs typeface="+mn-cs"/>
            </a:endParaRPr>
          </a:p>
          <a:p>
            <a:pPr>
              <a:buClr>
                <a:srgbClr val="DD1470"/>
              </a:buClr>
              <a:buSzPct val="120000"/>
              <a:buFont typeface="Wingdings" pitchFamily="2" charset="2"/>
              <a:buChar char="§"/>
            </a:pPr>
            <a:endParaRPr lang="en-US" dirty="0">
              <a:solidFill>
                <a:srgbClr val="000000"/>
              </a:solidFill>
              <a:cs typeface="+mn-cs"/>
            </a:endParaRPr>
          </a:p>
          <a:p>
            <a:pPr>
              <a:buClr>
                <a:srgbClr val="DD1470"/>
              </a:buClr>
              <a:buSzPct val="120000"/>
              <a:buFont typeface="Wingdings" pitchFamily="2" charset="2"/>
              <a:buChar char="§"/>
            </a:pPr>
            <a:endParaRPr lang="en-US" dirty="0">
              <a:solidFill>
                <a:srgbClr val="000000"/>
              </a:solidFill>
              <a:cs typeface="+mn-cs"/>
            </a:endParaRPr>
          </a:p>
          <a:p>
            <a:pPr>
              <a:buClr>
                <a:srgbClr val="DD1470"/>
              </a:buClr>
              <a:buSzPct val="120000"/>
              <a:buFont typeface="Wingdings" pitchFamily="2" charset="2"/>
              <a:buChar char="§"/>
            </a:pPr>
            <a:endParaRPr lang="en-US" dirty="0">
              <a:solidFill>
                <a:srgbClr val="000000"/>
              </a:solidFill>
              <a:cs typeface="+mn-cs"/>
            </a:endParaRPr>
          </a:p>
          <a:p>
            <a:pPr>
              <a:buClr>
                <a:srgbClr val="DD1470"/>
              </a:buClr>
              <a:buSzPct val="120000"/>
            </a:pPr>
            <a:endParaRPr lang="en-US" dirty="0">
              <a:solidFill>
                <a:srgbClr val="000000"/>
              </a:solidFill>
              <a:cs typeface="+mn-cs"/>
            </a:endParaRPr>
          </a:p>
          <a:p>
            <a:pPr>
              <a:buClr>
                <a:srgbClr val="DD1470"/>
              </a:buClr>
              <a:buSzPct val="120000"/>
              <a:buFont typeface="Wingdings" pitchFamily="2" charset="2"/>
              <a:buChar char="§"/>
            </a:pPr>
            <a:endParaRPr lang="en-US" dirty="0">
              <a:solidFill>
                <a:srgbClr val="000000"/>
              </a:solidFill>
              <a:cs typeface="+mn-cs"/>
            </a:endParaRPr>
          </a:p>
          <a:p>
            <a:pPr>
              <a:buClr>
                <a:srgbClr val="DD1470"/>
              </a:buClr>
              <a:buSzPct val="120000"/>
              <a:buFont typeface="Wingdings" pitchFamily="2" charset="2"/>
              <a:buChar char="§"/>
            </a:pPr>
            <a:r>
              <a:rPr lang="en-US" dirty="0">
                <a:solidFill>
                  <a:srgbClr val="000000"/>
                </a:solidFill>
                <a:cs typeface="+mn-cs"/>
              </a:rPr>
              <a:t> </a:t>
            </a:r>
            <a:r>
              <a:rPr lang="en-US" dirty="0" err="1">
                <a:solidFill>
                  <a:srgbClr val="000000"/>
                </a:solidFill>
                <a:cs typeface="+mn-cs"/>
              </a:rPr>
              <a:t>ao</a:t>
            </a:r>
            <a:r>
              <a:rPr lang="en-US" dirty="0">
                <a:solidFill>
                  <a:srgbClr val="000000"/>
                </a:solidFill>
                <a:cs typeface="+mn-cs"/>
              </a:rPr>
              <a:t> </a:t>
            </a:r>
            <a:r>
              <a:rPr lang="en-US" dirty="0" err="1">
                <a:solidFill>
                  <a:srgbClr val="000000"/>
                </a:solidFill>
                <a:cs typeface="+mn-cs"/>
              </a:rPr>
              <a:t>operador</a:t>
            </a:r>
            <a:r>
              <a:rPr lang="en-US" dirty="0">
                <a:solidFill>
                  <a:srgbClr val="000000"/>
                </a:solidFill>
                <a:cs typeface="+mn-cs"/>
              </a:rPr>
              <a:t> do </a:t>
            </a:r>
            <a:r>
              <a:rPr lang="en-US" dirty="0" err="1">
                <a:solidFill>
                  <a:srgbClr val="000000"/>
                </a:solidFill>
                <a:cs typeface="+mn-cs"/>
              </a:rPr>
              <a:t>sistema</a:t>
            </a:r>
            <a:r>
              <a:rPr lang="en-US" dirty="0">
                <a:solidFill>
                  <a:srgbClr val="000000"/>
                </a:solidFill>
                <a:cs typeface="+mn-cs"/>
              </a:rPr>
              <a:t> de </a:t>
            </a:r>
            <a:r>
              <a:rPr lang="en-US" dirty="0" err="1">
                <a:solidFill>
                  <a:srgbClr val="000000"/>
                </a:solidFill>
                <a:cs typeface="+mn-cs"/>
              </a:rPr>
              <a:t>distribuição</a:t>
            </a:r>
            <a:r>
              <a:rPr lang="en-US" dirty="0">
                <a:solidFill>
                  <a:srgbClr val="000000"/>
                </a:solidFill>
                <a:cs typeface="+mn-cs"/>
              </a:rPr>
              <a:t> </a:t>
            </a:r>
            <a:r>
              <a:rPr lang="en-US" dirty="0" err="1">
                <a:solidFill>
                  <a:srgbClr val="000000"/>
                </a:solidFill>
                <a:cs typeface="+mn-cs"/>
              </a:rPr>
              <a:t>relevante</a:t>
            </a:r>
            <a:r>
              <a:rPr lang="en-US" dirty="0">
                <a:solidFill>
                  <a:srgbClr val="000000"/>
                </a:solidFill>
                <a:cs typeface="+mn-cs"/>
              </a:rPr>
              <a:t> (DSO)</a:t>
            </a:r>
          </a:p>
          <a:p>
            <a:pPr>
              <a:buClr>
                <a:srgbClr val="DD1470"/>
              </a:buClr>
              <a:buSzPct val="120000"/>
              <a:buFont typeface="Wingdings" pitchFamily="2" charset="2"/>
              <a:buChar char="§"/>
            </a:pPr>
            <a:r>
              <a:rPr lang="en-US" dirty="0">
                <a:solidFill>
                  <a:srgbClr val="000000"/>
                </a:solidFill>
                <a:cs typeface="+mn-cs"/>
              </a:rPr>
              <a:t> </a:t>
            </a:r>
            <a:r>
              <a:rPr lang="en-US" dirty="0" err="1">
                <a:solidFill>
                  <a:srgbClr val="000000"/>
                </a:solidFill>
                <a:cs typeface="+mn-cs"/>
              </a:rPr>
              <a:t>ao</a:t>
            </a:r>
            <a:r>
              <a:rPr lang="en-US" dirty="0">
                <a:solidFill>
                  <a:srgbClr val="000000"/>
                </a:solidFill>
                <a:cs typeface="+mn-cs"/>
              </a:rPr>
              <a:t> </a:t>
            </a:r>
            <a:r>
              <a:rPr lang="en-US" dirty="0" err="1">
                <a:solidFill>
                  <a:srgbClr val="000000"/>
                </a:solidFill>
                <a:cs typeface="+mn-cs"/>
              </a:rPr>
              <a:t>gerente</a:t>
            </a:r>
            <a:r>
              <a:rPr lang="en-US" dirty="0">
                <a:solidFill>
                  <a:srgbClr val="000000"/>
                </a:solidFill>
                <a:cs typeface="+mn-cs"/>
              </a:rPr>
              <a:t> do </a:t>
            </a:r>
            <a:r>
              <a:rPr lang="en-US" dirty="0" err="1">
                <a:solidFill>
                  <a:srgbClr val="000000"/>
                </a:solidFill>
                <a:cs typeface="+mn-cs"/>
              </a:rPr>
              <a:t>grupo</a:t>
            </a:r>
            <a:r>
              <a:rPr lang="en-US" dirty="0">
                <a:solidFill>
                  <a:srgbClr val="000000"/>
                </a:solidFill>
                <a:cs typeface="+mn-cs"/>
              </a:rPr>
              <a:t> de </a:t>
            </a:r>
            <a:r>
              <a:rPr lang="en-US" dirty="0" err="1">
                <a:solidFill>
                  <a:srgbClr val="000000"/>
                </a:solidFill>
                <a:cs typeface="+mn-cs"/>
              </a:rPr>
              <a:t>balanceamento</a:t>
            </a:r>
            <a:r>
              <a:rPr lang="en-US" dirty="0">
                <a:solidFill>
                  <a:srgbClr val="000000"/>
                </a:solidFill>
                <a:cs typeface="+mn-cs"/>
              </a:rPr>
              <a:t> </a:t>
            </a:r>
            <a:r>
              <a:rPr lang="en-US" dirty="0" err="1">
                <a:solidFill>
                  <a:srgbClr val="000000"/>
                </a:solidFill>
                <a:cs typeface="+mn-cs"/>
              </a:rPr>
              <a:t>relevante</a:t>
            </a:r>
            <a:r>
              <a:rPr lang="en-US" dirty="0">
                <a:solidFill>
                  <a:srgbClr val="000000"/>
                </a:solidFill>
                <a:cs typeface="+mn-cs"/>
              </a:rPr>
              <a:t>, que </a:t>
            </a:r>
            <a:r>
              <a:rPr lang="en-US" dirty="0" err="1">
                <a:solidFill>
                  <a:srgbClr val="000000"/>
                </a:solidFill>
                <a:cs typeface="+mn-cs"/>
              </a:rPr>
              <a:t>por</a:t>
            </a:r>
            <a:r>
              <a:rPr lang="en-US" dirty="0">
                <a:solidFill>
                  <a:srgbClr val="000000"/>
                </a:solidFill>
                <a:cs typeface="+mn-cs"/>
              </a:rPr>
              <a:t> </a:t>
            </a:r>
            <a:r>
              <a:rPr lang="en-US" dirty="0" err="1">
                <a:solidFill>
                  <a:srgbClr val="000000"/>
                </a:solidFill>
                <a:cs typeface="+mn-cs"/>
              </a:rPr>
              <a:t>sua</a:t>
            </a:r>
            <a:r>
              <a:rPr lang="en-US" dirty="0">
                <a:solidFill>
                  <a:srgbClr val="000000"/>
                </a:solidFill>
                <a:cs typeface="+mn-cs"/>
              </a:rPr>
              <a:t> </a:t>
            </a:r>
            <a:r>
              <a:rPr lang="en-US" dirty="0" err="1">
                <a:solidFill>
                  <a:srgbClr val="000000"/>
                </a:solidFill>
                <a:cs typeface="+mn-cs"/>
              </a:rPr>
              <a:t>vez</a:t>
            </a:r>
            <a:r>
              <a:rPr lang="en-US" dirty="0">
                <a:solidFill>
                  <a:srgbClr val="000000"/>
                </a:solidFill>
                <a:cs typeface="+mn-cs"/>
              </a:rPr>
              <a:t> cobra a </a:t>
            </a:r>
            <a:r>
              <a:rPr lang="en-US" dirty="0" err="1">
                <a:solidFill>
                  <a:srgbClr val="000000"/>
                </a:solidFill>
                <a:cs typeface="+mn-cs"/>
              </a:rPr>
              <a:t>energia</a:t>
            </a:r>
            <a:r>
              <a:rPr lang="en-US" dirty="0">
                <a:solidFill>
                  <a:srgbClr val="000000"/>
                </a:solidFill>
                <a:cs typeface="+mn-cs"/>
              </a:rPr>
              <a:t> de </a:t>
            </a:r>
            <a:r>
              <a:rPr lang="en-US" dirty="0" err="1">
                <a:solidFill>
                  <a:srgbClr val="000000"/>
                </a:solidFill>
                <a:cs typeface="+mn-cs"/>
              </a:rPr>
              <a:t>balanceamento</a:t>
            </a:r>
            <a:r>
              <a:rPr lang="en-US" dirty="0">
                <a:solidFill>
                  <a:srgbClr val="000000"/>
                </a:solidFill>
                <a:cs typeface="+mn-cs"/>
              </a:rPr>
              <a:t> (</a:t>
            </a:r>
            <a:r>
              <a:rPr lang="en-US" dirty="0" err="1">
                <a:solidFill>
                  <a:srgbClr val="000000"/>
                </a:solidFill>
                <a:cs typeface="+mn-cs"/>
              </a:rPr>
              <a:t>geração</a:t>
            </a:r>
            <a:r>
              <a:rPr lang="en-US" dirty="0">
                <a:solidFill>
                  <a:srgbClr val="000000"/>
                </a:solidFill>
                <a:cs typeface="+mn-cs"/>
              </a:rPr>
              <a:t> de </a:t>
            </a:r>
            <a:r>
              <a:rPr lang="en-US" dirty="0" err="1">
                <a:solidFill>
                  <a:srgbClr val="000000"/>
                </a:solidFill>
                <a:cs typeface="+mn-cs"/>
              </a:rPr>
              <a:t>custo</a:t>
            </a:r>
            <a:r>
              <a:rPr lang="en-US" dirty="0">
                <a:solidFill>
                  <a:srgbClr val="000000"/>
                </a:solidFill>
                <a:cs typeface="+mn-cs"/>
              </a:rPr>
              <a:t>) que </a:t>
            </a:r>
            <a:r>
              <a:rPr lang="en-US" dirty="0" err="1">
                <a:solidFill>
                  <a:srgbClr val="000000"/>
                </a:solidFill>
                <a:cs typeface="+mn-cs"/>
              </a:rPr>
              <a:t>foi</a:t>
            </a:r>
            <a:r>
              <a:rPr lang="en-US" dirty="0">
                <a:solidFill>
                  <a:srgbClr val="000000"/>
                </a:solidFill>
                <a:cs typeface="+mn-cs"/>
              </a:rPr>
              <a:t> </a:t>
            </a:r>
            <a:r>
              <a:rPr lang="en-US" dirty="0" err="1">
                <a:solidFill>
                  <a:srgbClr val="000000"/>
                </a:solidFill>
                <a:cs typeface="+mn-cs"/>
              </a:rPr>
              <a:t>alocada</a:t>
            </a:r>
            <a:r>
              <a:rPr lang="en-US" dirty="0">
                <a:solidFill>
                  <a:srgbClr val="000000"/>
                </a:solidFill>
                <a:cs typeface="+mn-cs"/>
              </a:rPr>
              <a:t> </a:t>
            </a:r>
            <a:r>
              <a:rPr lang="en-US" dirty="0" err="1">
                <a:solidFill>
                  <a:srgbClr val="000000"/>
                </a:solidFill>
                <a:cs typeface="+mn-cs"/>
              </a:rPr>
              <a:t>aos</a:t>
            </a:r>
            <a:r>
              <a:rPr lang="en-US" dirty="0">
                <a:solidFill>
                  <a:srgbClr val="000000"/>
                </a:solidFill>
                <a:cs typeface="+mn-cs"/>
              </a:rPr>
              <a:t> </a:t>
            </a:r>
            <a:r>
              <a:rPr lang="en-US" dirty="0" err="1">
                <a:solidFill>
                  <a:srgbClr val="000000"/>
                </a:solidFill>
                <a:cs typeface="+mn-cs"/>
              </a:rPr>
              <a:t>fornecedores</a:t>
            </a:r>
            <a:r>
              <a:rPr lang="en-US" dirty="0">
                <a:solidFill>
                  <a:srgbClr val="000000"/>
                </a:solidFill>
                <a:cs typeface="+mn-cs"/>
              </a:rPr>
              <a:t> </a:t>
            </a:r>
            <a:r>
              <a:rPr lang="en-US" dirty="0" err="1">
                <a:solidFill>
                  <a:srgbClr val="000000"/>
                </a:solidFill>
                <a:cs typeface="+mn-cs"/>
              </a:rPr>
              <a:t>usando</a:t>
            </a:r>
            <a:r>
              <a:rPr lang="en-US" dirty="0">
                <a:solidFill>
                  <a:srgbClr val="000000"/>
                </a:solidFill>
                <a:cs typeface="+mn-cs"/>
              </a:rPr>
              <a:t> o </a:t>
            </a:r>
            <a:r>
              <a:rPr lang="en-US" dirty="0" err="1">
                <a:solidFill>
                  <a:srgbClr val="000000"/>
                </a:solidFill>
                <a:cs typeface="+mn-cs"/>
              </a:rPr>
              <a:t>seu</a:t>
            </a:r>
            <a:r>
              <a:rPr lang="en-US" dirty="0">
                <a:solidFill>
                  <a:srgbClr val="000000"/>
                </a:solidFill>
                <a:cs typeface="+mn-cs"/>
              </a:rPr>
              <a:t> </a:t>
            </a:r>
            <a:r>
              <a:rPr lang="en-US" dirty="0" err="1">
                <a:solidFill>
                  <a:srgbClr val="000000"/>
                </a:solidFill>
                <a:cs typeface="+mn-cs"/>
              </a:rPr>
              <a:t>grupo</a:t>
            </a:r>
            <a:r>
              <a:rPr lang="en-US" dirty="0">
                <a:solidFill>
                  <a:srgbClr val="000000"/>
                </a:solidFill>
                <a:cs typeface="+mn-cs"/>
              </a:rPr>
              <a:t> de </a:t>
            </a:r>
            <a:r>
              <a:rPr lang="en-US" dirty="0" err="1">
                <a:solidFill>
                  <a:srgbClr val="000000"/>
                </a:solidFill>
                <a:cs typeface="+mn-cs"/>
              </a:rPr>
              <a:t>balanceamento</a:t>
            </a:r>
            <a:r>
              <a:rPr lang="en-US" dirty="0">
                <a:solidFill>
                  <a:srgbClr val="000000"/>
                </a:solidFill>
                <a:cs typeface="+mn-cs"/>
              </a:rPr>
              <a:t>. </a:t>
            </a:r>
          </a:p>
          <a:p>
            <a:pPr>
              <a:buClr>
                <a:srgbClr val="DD1470"/>
              </a:buClr>
              <a:buSzPct val="120000"/>
            </a:pPr>
            <a:endParaRPr lang="en-US" dirty="0">
              <a:solidFill>
                <a:srgbClr val="000000"/>
              </a:solidFill>
              <a:cs typeface="+mn-cs"/>
            </a:endParaRPr>
          </a:p>
          <a:p>
            <a:r>
              <a:rPr lang="en-US" dirty="0" err="1">
                <a:solidFill>
                  <a:srgbClr val="000000"/>
                </a:solidFill>
                <a:cs typeface="+mn-cs"/>
              </a:rPr>
              <a:t>Isso</a:t>
            </a:r>
            <a:r>
              <a:rPr lang="en-US" dirty="0">
                <a:solidFill>
                  <a:srgbClr val="000000"/>
                </a:solidFill>
                <a:cs typeface="+mn-cs"/>
              </a:rPr>
              <a:t> </a:t>
            </a:r>
            <a:r>
              <a:rPr lang="en-US" dirty="0" err="1">
                <a:solidFill>
                  <a:srgbClr val="000000"/>
                </a:solidFill>
                <a:cs typeface="+mn-cs"/>
              </a:rPr>
              <a:t>mostra</a:t>
            </a:r>
            <a:r>
              <a:rPr lang="en-US" dirty="0">
                <a:solidFill>
                  <a:srgbClr val="000000"/>
                </a:solidFill>
                <a:cs typeface="+mn-cs"/>
              </a:rPr>
              <a:t> </a:t>
            </a:r>
            <a:r>
              <a:rPr lang="en-US" dirty="0" err="1">
                <a:solidFill>
                  <a:srgbClr val="000000"/>
                </a:solidFill>
                <a:cs typeface="+mn-cs"/>
              </a:rPr>
              <a:t>que</a:t>
            </a:r>
            <a:r>
              <a:rPr lang="en-US" dirty="0">
                <a:solidFill>
                  <a:srgbClr val="000000"/>
                </a:solidFill>
                <a:cs typeface="+mn-cs"/>
              </a:rPr>
              <a:t> a </a:t>
            </a:r>
            <a:r>
              <a:rPr lang="en-US" dirty="0" err="1">
                <a:solidFill>
                  <a:srgbClr val="000000"/>
                </a:solidFill>
                <a:cs typeface="+mn-cs"/>
              </a:rPr>
              <a:t>entrega</a:t>
            </a:r>
            <a:r>
              <a:rPr lang="en-US" dirty="0">
                <a:solidFill>
                  <a:srgbClr val="000000"/>
                </a:solidFill>
                <a:cs typeface="+mn-cs"/>
              </a:rPr>
              <a:t> de </a:t>
            </a:r>
            <a:r>
              <a:rPr lang="en-US" dirty="0" err="1">
                <a:solidFill>
                  <a:srgbClr val="000000"/>
                </a:solidFill>
                <a:cs typeface="+mn-cs"/>
              </a:rPr>
              <a:t>eletricidade</a:t>
            </a:r>
            <a:r>
              <a:rPr lang="en-US" dirty="0">
                <a:solidFill>
                  <a:srgbClr val="000000"/>
                </a:solidFill>
                <a:cs typeface="+mn-cs"/>
              </a:rPr>
              <a:t> </a:t>
            </a:r>
            <a:r>
              <a:rPr lang="en-US" dirty="0" err="1">
                <a:solidFill>
                  <a:srgbClr val="000000"/>
                </a:solidFill>
                <a:cs typeface="+mn-cs"/>
              </a:rPr>
              <a:t>envolve</a:t>
            </a:r>
            <a:r>
              <a:rPr lang="en-US" dirty="0">
                <a:solidFill>
                  <a:srgbClr val="000000"/>
                </a:solidFill>
                <a:cs typeface="+mn-cs"/>
              </a:rPr>
              <a:t> </a:t>
            </a:r>
            <a:r>
              <a:rPr lang="en-US" dirty="0" err="1">
                <a:solidFill>
                  <a:srgbClr val="000000"/>
                </a:solidFill>
                <a:cs typeface="+mn-cs"/>
              </a:rPr>
              <a:t>processos</a:t>
            </a:r>
            <a:r>
              <a:rPr lang="en-US" dirty="0">
                <a:solidFill>
                  <a:srgbClr val="000000"/>
                </a:solidFill>
                <a:cs typeface="+mn-cs"/>
              </a:rPr>
              <a:t> </a:t>
            </a:r>
            <a:r>
              <a:rPr lang="en-US" dirty="0" err="1">
                <a:solidFill>
                  <a:srgbClr val="000000"/>
                </a:solidFill>
                <a:cs typeface="+mn-cs"/>
              </a:rPr>
              <a:t>complexos</a:t>
            </a:r>
            <a:r>
              <a:rPr lang="en-US" dirty="0">
                <a:solidFill>
                  <a:srgbClr val="000000"/>
                </a:solidFill>
                <a:cs typeface="+mn-cs"/>
              </a:rPr>
              <a:t> de </a:t>
            </a:r>
            <a:r>
              <a:rPr lang="en-US" dirty="0" err="1">
                <a:solidFill>
                  <a:srgbClr val="000000"/>
                </a:solidFill>
                <a:cs typeface="+mn-cs"/>
              </a:rPr>
              <a:t>liquidação</a:t>
            </a:r>
            <a:r>
              <a:rPr lang="en-US" dirty="0">
                <a:solidFill>
                  <a:srgbClr val="000000"/>
                </a:solidFill>
                <a:cs typeface="+mn-cs"/>
              </a:rPr>
              <a:t> </a:t>
            </a:r>
            <a:r>
              <a:rPr lang="en-US" dirty="0" err="1">
                <a:solidFill>
                  <a:srgbClr val="000000"/>
                </a:solidFill>
                <a:cs typeface="+mn-cs"/>
              </a:rPr>
              <a:t>em</a:t>
            </a:r>
            <a:r>
              <a:rPr lang="en-US" dirty="0">
                <a:solidFill>
                  <a:srgbClr val="000000"/>
                </a:solidFill>
                <a:cs typeface="+mn-cs"/>
              </a:rPr>
              <a:t> </a:t>
            </a:r>
            <a:r>
              <a:rPr lang="en-US" dirty="0" err="1">
                <a:solidFill>
                  <a:srgbClr val="000000"/>
                </a:solidFill>
                <a:cs typeface="+mn-cs"/>
              </a:rPr>
              <a:t>todo</a:t>
            </a:r>
            <a:r>
              <a:rPr lang="en-US" dirty="0">
                <a:solidFill>
                  <a:srgbClr val="000000"/>
                </a:solidFill>
                <a:cs typeface="+mn-cs"/>
              </a:rPr>
              <a:t> o </a:t>
            </a:r>
            <a:r>
              <a:rPr lang="en-US" dirty="0" err="1">
                <a:solidFill>
                  <a:srgbClr val="000000"/>
                </a:solidFill>
                <a:cs typeface="+mn-cs"/>
              </a:rPr>
              <a:t>mercado</a:t>
            </a:r>
            <a:r>
              <a:rPr lang="en-US" dirty="0">
                <a:solidFill>
                  <a:srgbClr val="000000"/>
                </a:solidFill>
                <a:cs typeface="+mn-cs"/>
              </a:rPr>
              <a:t> de </a:t>
            </a:r>
            <a:r>
              <a:rPr lang="en-US" dirty="0" err="1">
                <a:solidFill>
                  <a:srgbClr val="000000"/>
                </a:solidFill>
                <a:cs typeface="+mn-cs"/>
              </a:rPr>
              <a:t>eletricidade</a:t>
            </a:r>
            <a:r>
              <a:rPr lang="en-US" dirty="0">
                <a:solidFill>
                  <a:srgbClr val="000000"/>
                </a:solidFill>
                <a:cs typeface="+mn-cs"/>
              </a:rPr>
              <a:t> e </a:t>
            </a:r>
            <a:r>
              <a:rPr lang="en-US" dirty="0" err="1">
                <a:solidFill>
                  <a:srgbClr val="000000"/>
                </a:solidFill>
                <a:cs typeface="+mn-cs"/>
              </a:rPr>
              <a:t>que</a:t>
            </a:r>
            <a:r>
              <a:rPr lang="en-US" dirty="0">
                <a:solidFill>
                  <a:srgbClr val="000000"/>
                </a:solidFill>
                <a:cs typeface="+mn-cs"/>
              </a:rPr>
              <a:t> as </a:t>
            </a:r>
            <a:r>
              <a:rPr lang="en-US" dirty="0" err="1">
                <a:solidFill>
                  <a:srgbClr val="000000"/>
                </a:solidFill>
                <a:cs typeface="+mn-cs"/>
              </a:rPr>
              <a:t>leituras</a:t>
            </a:r>
            <a:r>
              <a:rPr lang="en-US" dirty="0">
                <a:solidFill>
                  <a:srgbClr val="000000"/>
                </a:solidFill>
                <a:cs typeface="+mn-cs"/>
              </a:rPr>
              <a:t> dos </a:t>
            </a:r>
            <a:r>
              <a:rPr lang="en-US" dirty="0" err="1">
                <a:solidFill>
                  <a:srgbClr val="000000"/>
                </a:solidFill>
                <a:cs typeface="+mn-cs"/>
              </a:rPr>
              <a:t>medidores</a:t>
            </a:r>
            <a:r>
              <a:rPr lang="en-US" dirty="0">
                <a:solidFill>
                  <a:srgbClr val="000000"/>
                </a:solidFill>
                <a:cs typeface="+mn-cs"/>
              </a:rPr>
              <a:t> </a:t>
            </a:r>
            <a:r>
              <a:rPr lang="en-US" dirty="0" err="1">
                <a:solidFill>
                  <a:srgbClr val="000000"/>
                </a:solidFill>
                <a:cs typeface="+mn-cs"/>
              </a:rPr>
              <a:t>correspondentes</a:t>
            </a:r>
            <a:r>
              <a:rPr lang="en-US" dirty="0">
                <a:solidFill>
                  <a:srgbClr val="000000"/>
                </a:solidFill>
                <a:cs typeface="+mn-cs"/>
              </a:rPr>
              <a:t> são </a:t>
            </a:r>
            <a:r>
              <a:rPr lang="en-US" dirty="0" err="1">
                <a:solidFill>
                  <a:srgbClr val="000000"/>
                </a:solidFill>
                <a:cs typeface="+mn-cs"/>
              </a:rPr>
              <a:t>necessárias</a:t>
            </a:r>
            <a:r>
              <a:rPr lang="en-US" dirty="0">
                <a:solidFill>
                  <a:srgbClr val="000000"/>
                </a:solidFill>
                <a:cs typeface="+mn-cs"/>
              </a:rPr>
              <a:t> </a:t>
            </a:r>
            <a:r>
              <a:rPr lang="en-US" dirty="0" err="1">
                <a:solidFill>
                  <a:srgbClr val="000000"/>
                </a:solidFill>
                <a:cs typeface="+mn-cs"/>
              </a:rPr>
              <a:t>para</a:t>
            </a:r>
            <a:r>
              <a:rPr lang="en-US" dirty="0">
                <a:solidFill>
                  <a:srgbClr val="000000"/>
                </a:solidFill>
                <a:cs typeface="+mn-cs"/>
              </a:rPr>
              <a:t> </a:t>
            </a:r>
            <a:r>
              <a:rPr lang="en-US" dirty="0" err="1">
                <a:solidFill>
                  <a:srgbClr val="000000"/>
                </a:solidFill>
                <a:cs typeface="+mn-cs"/>
              </a:rPr>
              <a:t>diversos</a:t>
            </a:r>
            <a:r>
              <a:rPr lang="en-US" dirty="0">
                <a:solidFill>
                  <a:srgbClr val="000000"/>
                </a:solidFill>
                <a:cs typeface="+mn-cs"/>
              </a:rPr>
              <a:t> fins.</a:t>
            </a:r>
          </a:p>
          <a:p>
            <a:endParaRPr lang="ru-RU" dirty="0">
              <a:solidFill>
                <a:srgbClr val="000000"/>
              </a:solidFill>
              <a:cs typeface="+mn-cs"/>
            </a:endParaRPr>
          </a:p>
          <a:p>
            <a:r>
              <a:rPr lang="en-US" b="1" dirty="0" err="1">
                <a:solidFill>
                  <a:srgbClr val="F79037"/>
                </a:solidFill>
                <a:cs typeface="+mn-cs"/>
              </a:rPr>
              <a:t>Transformações</a:t>
            </a:r>
            <a:r>
              <a:rPr lang="en-US" b="1" dirty="0">
                <a:solidFill>
                  <a:srgbClr val="F79037"/>
                </a:solidFill>
                <a:cs typeface="+mn-cs"/>
              </a:rPr>
              <a:t> de </a:t>
            </a:r>
            <a:r>
              <a:rPr lang="en-US" b="1" dirty="0" err="1">
                <a:solidFill>
                  <a:srgbClr val="F79037"/>
                </a:solidFill>
                <a:cs typeface="+mn-cs"/>
              </a:rPr>
              <a:t>papéis</a:t>
            </a:r>
            <a:r>
              <a:rPr lang="en-US" b="1" dirty="0">
                <a:solidFill>
                  <a:srgbClr val="F79037"/>
                </a:solidFill>
                <a:cs typeface="+mn-cs"/>
              </a:rPr>
              <a:t> </a:t>
            </a:r>
            <a:r>
              <a:rPr lang="en-US" b="1" dirty="0" err="1">
                <a:solidFill>
                  <a:srgbClr val="F79037"/>
                </a:solidFill>
                <a:cs typeface="+mn-cs"/>
              </a:rPr>
              <a:t>por</a:t>
            </a:r>
            <a:r>
              <a:rPr lang="en-US" b="1" dirty="0">
                <a:solidFill>
                  <a:srgbClr val="F79037"/>
                </a:solidFill>
                <a:cs typeface="+mn-cs"/>
              </a:rPr>
              <a:t> </a:t>
            </a:r>
            <a:r>
              <a:rPr lang="en-US" b="1" dirty="0" err="1">
                <a:solidFill>
                  <a:srgbClr val="F79037"/>
                </a:solidFill>
                <a:cs typeface="+mn-cs"/>
              </a:rPr>
              <a:t>meio</a:t>
            </a:r>
            <a:r>
              <a:rPr lang="en-US" b="1" dirty="0">
                <a:solidFill>
                  <a:srgbClr val="F79037"/>
                </a:solidFill>
                <a:cs typeface="+mn-cs"/>
              </a:rPr>
              <a:t> do </a:t>
            </a:r>
            <a:r>
              <a:rPr lang="en-US" b="1" dirty="0" err="1">
                <a:solidFill>
                  <a:srgbClr val="F79037"/>
                </a:solidFill>
                <a:cs typeface="+mn-cs"/>
              </a:rPr>
              <a:t>blockchain</a:t>
            </a:r>
            <a:endParaRPr lang="en-US" b="1" dirty="0">
              <a:solidFill>
                <a:srgbClr val="F79037"/>
              </a:solidFill>
              <a:cs typeface="+mn-cs"/>
            </a:endParaRPr>
          </a:p>
          <a:p>
            <a:r>
              <a:rPr lang="en-US" dirty="0">
                <a:solidFill>
                  <a:srgbClr val="000000"/>
                </a:solidFill>
                <a:cs typeface="+mn-cs"/>
              </a:rPr>
              <a:t>Um </a:t>
            </a:r>
            <a:r>
              <a:rPr lang="en-US" dirty="0" err="1">
                <a:solidFill>
                  <a:srgbClr val="000000"/>
                </a:solidFill>
                <a:cs typeface="+mn-cs"/>
              </a:rPr>
              <a:t>grande</a:t>
            </a:r>
            <a:r>
              <a:rPr lang="en-US" dirty="0">
                <a:solidFill>
                  <a:srgbClr val="000000"/>
                </a:solidFill>
                <a:cs typeface="+mn-cs"/>
              </a:rPr>
              <a:t> </a:t>
            </a:r>
            <a:r>
              <a:rPr lang="en-US" dirty="0" err="1">
                <a:solidFill>
                  <a:srgbClr val="000000"/>
                </a:solidFill>
                <a:cs typeface="+mn-cs"/>
              </a:rPr>
              <a:t>benefício</a:t>
            </a:r>
            <a:r>
              <a:rPr lang="en-US" dirty="0">
                <a:solidFill>
                  <a:srgbClr val="000000"/>
                </a:solidFill>
                <a:cs typeface="+mn-cs"/>
              </a:rPr>
              <a:t> de um </a:t>
            </a:r>
            <a:r>
              <a:rPr lang="en-US" dirty="0" err="1">
                <a:solidFill>
                  <a:srgbClr val="000000"/>
                </a:solidFill>
                <a:cs typeface="+mn-cs"/>
              </a:rPr>
              <a:t>modelo</a:t>
            </a:r>
            <a:r>
              <a:rPr lang="en-US" dirty="0">
                <a:solidFill>
                  <a:srgbClr val="000000"/>
                </a:solidFill>
                <a:cs typeface="+mn-cs"/>
              </a:rPr>
              <a:t> de </a:t>
            </a:r>
            <a:r>
              <a:rPr lang="en-US" dirty="0" err="1">
                <a:solidFill>
                  <a:srgbClr val="000000"/>
                </a:solidFill>
                <a:cs typeface="+mn-cs"/>
              </a:rPr>
              <a:t>transação</a:t>
            </a:r>
            <a:r>
              <a:rPr lang="en-US" dirty="0">
                <a:solidFill>
                  <a:srgbClr val="000000"/>
                </a:solidFill>
                <a:cs typeface="+mn-cs"/>
              </a:rPr>
              <a:t> </a:t>
            </a:r>
            <a:r>
              <a:rPr lang="en-US" dirty="0" err="1">
                <a:solidFill>
                  <a:srgbClr val="000000"/>
                </a:solidFill>
                <a:cs typeface="+mn-cs"/>
              </a:rPr>
              <a:t>baseado</a:t>
            </a:r>
            <a:r>
              <a:rPr lang="en-US" dirty="0">
                <a:solidFill>
                  <a:srgbClr val="000000"/>
                </a:solidFill>
                <a:cs typeface="+mn-cs"/>
              </a:rPr>
              <a:t> </a:t>
            </a:r>
            <a:r>
              <a:rPr lang="en-US" dirty="0" err="1">
                <a:solidFill>
                  <a:srgbClr val="000000"/>
                </a:solidFill>
                <a:cs typeface="+mn-cs"/>
              </a:rPr>
              <a:t>em</a:t>
            </a:r>
            <a:r>
              <a:rPr lang="en-US" dirty="0">
                <a:solidFill>
                  <a:srgbClr val="000000"/>
                </a:solidFill>
                <a:cs typeface="+mn-cs"/>
              </a:rPr>
              <a:t> </a:t>
            </a:r>
            <a:r>
              <a:rPr lang="en-US" dirty="0" err="1">
                <a:solidFill>
                  <a:srgbClr val="000000"/>
                </a:solidFill>
                <a:cs typeface="+mn-cs"/>
              </a:rPr>
              <a:t>blockchain</a:t>
            </a:r>
            <a:r>
              <a:rPr lang="en-US" dirty="0">
                <a:solidFill>
                  <a:srgbClr val="000000"/>
                </a:solidFill>
                <a:cs typeface="+mn-cs"/>
              </a:rPr>
              <a:t> </a:t>
            </a:r>
            <a:r>
              <a:rPr lang="en-US" dirty="0" err="1">
                <a:solidFill>
                  <a:srgbClr val="000000"/>
                </a:solidFill>
                <a:cs typeface="+mn-cs"/>
              </a:rPr>
              <a:t>é</a:t>
            </a:r>
            <a:r>
              <a:rPr lang="en-US" dirty="0">
                <a:solidFill>
                  <a:srgbClr val="000000"/>
                </a:solidFill>
                <a:cs typeface="+mn-cs"/>
              </a:rPr>
              <a:t> </a:t>
            </a:r>
            <a:r>
              <a:rPr lang="en-US" dirty="0" err="1">
                <a:solidFill>
                  <a:srgbClr val="000000"/>
                </a:solidFill>
                <a:cs typeface="+mn-cs"/>
              </a:rPr>
              <a:t>que</a:t>
            </a:r>
            <a:r>
              <a:rPr lang="en-US" dirty="0">
                <a:solidFill>
                  <a:srgbClr val="000000"/>
                </a:solidFill>
                <a:cs typeface="+mn-cs"/>
              </a:rPr>
              <a:t> </a:t>
            </a:r>
            <a:r>
              <a:rPr lang="en-US" dirty="0" err="1">
                <a:solidFill>
                  <a:srgbClr val="000000"/>
                </a:solidFill>
                <a:cs typeface="+mn-cs"/>
              </a:rPr>
              <a:t>toda</a:t>
            </a:r>
            <a:r>
              <a:rPr lang="en-US" dirty="0">
                <a:solidFill>
                  <a:srgbClr val="000000"/>
                </a:solidFill>
                <a:cs typeface="+mn-cs"/>
              </a:rPr>
              <a:t> a </a:t>
            </a:r>
            <a:r>
              <a:rPr lang="en-US" dirty="0" err="1">
                <a:solidFill>
                  <a:srgbClr val="000000"/>
                </a:solidFill>
                <a:cs typeface="+mn-cs"/>
              </a:rPr>
              <a:t>eletricidade</a:t>
            </a:r>
            <a:r>
              <a:rPr lang="en-US" dirty="0">
                <a:solidFill>
                  <a:srgbClr val="000000"/>
                </a:solidFill>
                <a:cs typeface="+mn-cs"/>
              </a:rPr>
              <a:t> </a:t>
            </a:r>
            <a:r>
              <a:rPr lang="en-US" dirty="0" err="1">
                <a:solidFill>
                  <a:srgbClr val="000000"/>
                </a:solidFill>
                <a:cs typeface="+mn-cs"/>
              </a:rPr>
              <a:t>entregue</a:t>
            </a:r>
            <a:r>
              <a:rPr lang="en-US" dirty="0">
                <a:solidFill>
                  <a:srgbClr val="000000"/>
                </a:solidFill>
                <a:cs typeface="+mn-cs"/>
              </a:rPr>
              <a:t> </a:t>
            </a:r>
            <a:r>
              <a:rPr lang="en-US" dirty="0" err="1">
                <a:solidFill>
                  <a:srgbClr val="000000"/>
                </a:solidFill>
                <a:cs typeface="+mn-cs"/>
              </a:rPr>
              <a:t>às</a:t>
            </a:r>
            <a:r>
              <a:rPr lang="en-US" dirty="0">
                <a:solidFill>
                  <a:srgbClr val="000000"/>
                </a:solidFill>
                <a:cs typeface="+mn-cs"/>
              </a:rPr>
              <a:t> </a:t>
            </a:r>
            <a:r>
              <a:rPr lang="en-US" dirty="0" err="1">
                <a:solidFill>
                  <a:srgbClr val="000000"/>
                </a:solidFill>
                <a:cs typeface="+mn-cs"/>
              </a:rPr>
              <a:t>redes</a:t>
            </a:r>
            <a:r>
              <a:rPr lang="en-US" dirty="0">
                <a:solidFill>
                  <a:srgbClr val="000000"/>
                </a:solidFill>
                <a:cs typeface="+mn-cs"/>
              </a:rPr>
              <a:t> </a:t>
            </a:r>
            <a:r>
              <a:rPr lang="en-US" dirty="0" err="1">
                <a:solidFill>
                  <a:srgbClr val="000000"/>
                </a:solidFill>
                <a:cs typeface="+mn-cs"/>
              </a:rPr>
              <a:t>pode</a:t>
            </a:r>
            <a:r>
              <a:rPr lang="en-US" dirty="0">
                <a:solidFill>
                  <a:srgbClr val="000000"/>
                </a:solidFill>
                <a:cs typeface="+mn-cs"/>
              </a:rPr>
              <a:t> </a:t>
            </a:r>
            <a:r>
              <a:rPr lang="en-US" dirty="0" err="1">
                <a:solidFill>
                  <a:srgbClr val="000000"/>
                </a:solidFill>
                <a:cs typeface="+mn-cs"/>
              </a:rPr>
              <a:t>ser</a:t>
            </a:r>
            <a:r>
              <a:rPr lang="en-US" dirty="0">
                <a:solidFill>
                  <a:srgbClr val="000000"/>
                </a:solidFill>
                <a:cs typeface="+mn-cs"/>
              </a:rPr>
              <a:t> </a:t>
            </a:r>
            <a:r>
              <a:rPr lang="en-US" dirty="0" err="1">
                <a:solidFill>
                  <a:srgbClr val="000000"/>
                </a:solidFill>
                <a:cs typeface="+mn-cs"/>
              </a:rPr>
              <a:t>claramente</a:t>
            </a:r>
            <a:r>
              <a:rPr lang="en-US" dirty="0">
                <a:solidFill>
                  <a:srgbClr val="000000"/>
                </a:solidFill>
                <a:cs typeface="+mn-cs"/>
              </a:rPr>
              <a:t> </a:t>
            </a:r>
            <a:r>
              <a:rPr lang="en-US" dirty="0" err="1">
                <a:solidFill>
                  <a:srgbClr val="000000"/>
                </a:solidFill>
                <a:cs typeface="+mn-cs"/>
              </a:rPr>
              <a:t>atribuída</a:t>
            </a:r>
            <a:r>
              <a:rPr lang="en-US" dirty="0">
                <a:solidFill>
                  <a:srgbClr val="000000"/>
                </a:solidFill>
                <a:cs typeface="+mn-cs"/>
              </a:rPr>
              <a:t> a </a:t>
            </a:r>
            <a:r>
              <a:rPr lang="en-US" dirty="0" err="1">
                <a:solidFill>
                  <a:srgbClr val="000000"/>
                </a:solidFill>
                <a:cs typeface="+mn-cs"/>
              </a:rPr>
              <a:t>clientes</a:t>
            </a:r>
            <a:r>
              <a:rPr lang="en-US" dirty="0">
                <a:solidFill>
                  <a:srgbClr val="000000"/>
                </a:solidFill>
                <a:cs typeface="+mn-cs"/>
              </a:rPr>
              <a:t> </a:t>
            </a:r>
            <a:r>
              <a:rPr lang="en-US" dirty="0" err="1">
                <a:solidFill>
                  <a:srgbClr val="000000"/>
                </a:solidFill>
                <a:cs typeface="+mn-cs"/>
              </a:rPr>
              <a:t>individuais</a:t>
            </a:r>
            <a:r>
              <a:rPr lang="en-US" dirty="0">
                <a:solidFill>
                  <a:srgbClr val="000000"/>
                </a:solidFill>
                <a:cs typeface="+mn-cs"/>
              </a:rPr>
              <a:t> </a:t>
            </a:r>
            <a:r>
              <a:rPr lang="en-US" dirty="0" err="1">
                <a:solidFill>
                  <a:srgbClr val="000000"/>
                </a:solidFill>
                <a:cs typeface="+mn-cs"/>
              </a:rPr>
              <a:t>em</a:t>
            </a:r>
            <a:r>
              <a:rPr lang="en-US" dirty="0">
                <a:solidFill>
                  <a:srgbClr val="000000"/>
                </a:solidFill>
                <a:cs typeface="+mn-cs"/>
              </a:rPr>
              <a:t> </a:t>
            </a:r>
            <a:r>
              <a:rPr lang="en-US" dirty="0" err="1">
                <a:solidFill>
                  <a:srgbClr val="000000"/>
                </a:solidFill>
                <a:cs typeface="+mn-cs"/>
              </a:rPr>
              <a:t>pequenas</a:t>
            </a:r>
            <a:r>
              <a:rPr lang="en-US" dirty="0">
                <a:solidFill>
                  <a:srgbClr val="000000"/>
                </a:solidFill>
                <a:cs typeface="+mn-cs"/>
              </a:rPr>
              <a:t> </a:t>
            </a:r>
            <a:r>
              <a:rPr lang="en-US" dirty="0" err="1">
                <a:solidFill>
                  <a:srgbClr val="000000"/>
                </a:solidFill>
                <a:cs typeface="+mn-cs"/>
              </a:rPr>
              <a:t>unidades</a:t>
            </a:r>
            <a:r>
              <a:rPr lang="en-US" dirty="0">
                <a:solidFill>
                  <a:srgbClr val="000000"/>
                </a:solidFill>
                <a:cs typeface="+mn-cs"/>
              </a:rPr>
              <a:t> de tempo (</a:t>
            </a:r>
            <a:r>
              <a:rPr lang="en-US" dirty="0" err="1">
                <a:solidFill>
                  <a:srgbClr val="000000"/>
                </a:solidFill>
                <a:cs typeface="+mn-cs"/>
              </a:rPr>
              <a:t>quase</a:t>
            </a:r>
            <a:r>
              <a:rPr lang="en-US" dirty="0">
                <a:solidFill>
                  <a:srgbClr val="000000"/>
                </a:solidFill>
                <a:cs typeface="+mn-cs"/>
              </a:rPr>
              <a:t> </a:t>
            </a:r>
            <a:r>
              <a:rPr lang="en-US" dirty="0" err="1">
                <a:solidFill>
                  <a:srgbClr val="000000"/>
                </a:solidFill>
                <a:cs typeface="+mn-cs"/>
              </a:rPr>
              <a:t>em</a:t>
            </a:r>
            <a:r>
              <a:rPr lang="en-US" dirty="0">
                <a:solidFill>
                  <a:srgbClr val="000000"/>
                </a:solidFill>
                <a:cs typeface="+mn-cs"/>
              </a:rPr>
              <a:t> tempo real). </a:t>
            </a:r>
            <a:r>
              <a:rPr lang="en-US" dirty="0" err="1">
                <a:solidFill>
                  <a:srgbClr val="000000"/>
                </a:solidFill>
                <a:cs typeface="+mn-cs"/>
              </a:rPr>
              <a:t>Assim</a:t>
            </a:r>
            <a:r>
              <a:rPr lang="en-US" dirty="0">
                <a:solidFill>
                  <a:srgbClr val="000000"/>
                </a:solidFill>
                <a:cs typeface="+mn-cs"/>
              </a:rPr>
              <a:t>, a </a:t>
            </a:r>
            <a:r>
              <a:rPr lang="en-US" dirty="0" err="1">
                <a:solidFill>
                  <a:srgbClr val="000000"/>
                </a:solidFill>
                <a:cs typeface="+mn-cs"/>
              </a:rPr>
              <a:t>eletricidade</a:t>
            </a:r>
            <a:r>
              <a:rPr lang="en-US" dirty="0">
                <a:solidFill>
                  <a:srgbClr val="000000"/>
                </a:solidFill>
                <a:cs typeface="+mn-cs"/>
              </a:rPr>
              <a:t> </a:t>
            </a:r>
            <a:r>
              <a:rPr lang="en-US" dirty="0" err="1">
                <a:solidFill>
                  <a:srgbClr val="000000"/>
                </a:solidFill>
                <a:cs typeface="+mn-cs"/>
              </a:rPr>
              <a:t>produzida</a:t>
            </a:r>
            <a:r>
              <a:rPr lang="en-US" dirty="0">
                <a:solidFill>
                  <a:srgbClr val="000000"/>
                </a:solidFill>
                <a:cs typeface="+mn-cs"/>
              </a:rPr>
              <a:t> e </a:t>
            </a:r>
            <a:r>
              <a:rPr lang="en-US" dirty="0" err="1">
                <a:solidFill>
                  <a:srgbClr val="000000"/>
                </a:solidFill>
                <a:cs typeface="+mn-cs"/>
              </a:rPr>
              <a:t>consumida</a:t>
            </a:r>
            <a:r>
              <a:rPr lang="en-US" dirty="0">
                <a:solidFill>
                  <a:srgbClr val="000000"/>
                </a:solidFill>
                <a:cs typeface="+mn-cs"/>
              </a:rPr>
              <a:t> </a:t>
            </a:r>
            <a:r>
              <a:rPr lang="en-US" dirty="0" err="1">
                <a:solidFill>
                  <a:srgbClr val="000000"/>
                </a:solidFill>
                <a:cs typeface="+mn-cs"/>
              </a:rPr>
              <a:t>pode</a:t>
            </a:r>
            <a:r>
              <a:rPr lang="en-US" dirty="0">
                <a:solidFill>
                  <a:srgbClr val="000000"/>
                </a:solidFill>
                <a:cs typeface="+mn-cs"/>
              </a:rPr>
              <a:t> </a:t>
            </a:r>
            <a:r>
              <a:rPr lang="en-US" dirty="0" err="1">
                <a:solidFill>
                  <a:srgbClr val="000000"/>
                </a:solidFill>
                <a:cs typeface="+mn-cs"/>
              </a:rPr>
              <a:t>ser</a:t>
            </a:r>
            <a:r>
              <a:rPr lang="en-US" dirty="0">
                <a:solidFill>
                  <a:srgbClr val="000000"/>
                </a:solidFill>
                <a:cs typeface="+mn-cs"/>
              </a:rPr>
              <a:t> </a:t>
            </a:r>
            <a:r>
              <a:rPr lang="en-US" dirty="0" err="1">
                <a:solidFill>
                  <a:srgbClr val="000000"/>
                </a:solidFill>
                <a:cs typeface="+mn-cs"/>
              </a:rPr>
              <a:t>liquidada</a:t>
            </a:r>
            <a:r>
              <a:rPr lang="en-US" dirty="0">
                <a:solidFill>
                  <a:srgbClr val="000000"/>
                </a:solidFill>
                <a:cs typeface="+mn-cs"/>
              </a:rPr>
              <a:t> com </a:t>
            </a:r>
            <a:r>
              <a:rPr lang="en-US" dirty="0" err="1">
                <a:solidFill>
                  <a:srgbClr val="000000"/>
                </a:solidFill>
                <a:cs typeface="+mn-cs"/>
              </a:rPr>
              <a:t>muita</a:t>
            </a:r>
            <a:r>
              <a:rPr lang="en-US" dirty="0">
                <a:solidFill>
                  <a:srgbClr val="000000"/>
                </a:solidFill>
                <a:cs typeface="+mn-cs"/>
              </a:rPr>
              <a:t> </a:t>
            </a:r>
            <a:r>
              <a:rPr lang="en-US" dirty="0" err="1">
                <a:solidFill>
                  <a:srgbClr val="000000"/>
                </a:solidFill>
                <a:cs typeface="+mn-cs"/>
              </a:rPr>
              <a:t>precisão</a:t>
            </a:r>
            <a:r>
              <a:rPr lang="en-US" dirty="0">
                <a:solidFill>
                  <a:srgbClr val="000000"/>
                </a:solidFill>
                <a:cs typeface="+mn-cs"/>
              </a:rPr>
              <a:t> a </a:t>
            </a:r>
            <a:r>
              <a:rPr lang="en-US" dirty="0" err="1">
                <a:solidFill>
                  <a:srgbClr val="000000"/>
                </a:solidFill>
                <a:cs typeface="+mn-cs"/>
              </a:rPr>
              <a:t>preços</a:t>
            </a:r>
            <a:r>
              <a:rPr lang="en-US" dirty="0">
                <a:solidFill>
                  <a:srgbClr val="000000"/>
                </a:solidFill>
                <a:cs typeface="+mn-cs"/>
              </a:rPr>
              <a:t> </a:t>
            </a:r>
            <a:r>
              <a:rPr lang="en-US" dirty="0" err="1">
                <a:solidFill>
                  <a:srgbClr val="000000"/>
                </a:solidFill>
                <a:cs typeface="+mn-cs"/>
              </a:rPr>
              <a:t>variáveis</a:t>
            </a:r>
            <a:r>
              <a:rPr lang="en-US" dirty="0">
                <a:solidFill>
                  <a:srgbClr val="000000"/>
                </a:solidFill>
                <a:cs typeface="+mn-cs"/>
              </a:rPr>
              <a:t>. </a:t>
            </a:r>
            <a:r>
              <a:rPr lang="en-US" dirty="0" err="1">
                <a:solidFill>
                  <a:srgbClr val="000000"/>
                </a:solidFill>
                <a:cs typeface="+mn-cs"/>
              </a:rPr>
              <a:t>Curiosamente</a:t>
            </a:r>
            <a:r>
              <a:rPr lang="en-US" dirty="0">
                <a:solidFill>
                  <a:srgbClr val="000000"/>
                </a:solidFill>
                <a:cs typeface="+mn-cs"/>
              </a:rPr>
              <a:t>, a </a:t>
            </a:r>
            <a:r>
              <a:rPr lang="en-US" dirty="0" err="1">
                <a:solidFill>
                  <a:srgbClr val="000000"/>
                </a:solidFill>
                <a:cs typeface="+mn-cs"/>
              </a:rPr>
              <a:t>eletricidade</a:t>
            </a:r>
            <a:r>
              <a:rPr lang="en-US" dirty="0">
                <a:solidFill>
                  <a:srgbClr val="000000"/>
                </a:solidFill>
                <a:cs typeface="+mn-cs"/>
              </a:rPr>
              <a:t> </a:t>
            </a:r>
            <a:r>
              <a:rPr lang="en-US" dirty="0" err="1">
                <a:solidFill>
                  <a:srgbClr val="000000"/>
                </a:solidFill>
                <a:cs typeface="+mn-cs"/>
              </a:rPr>
              <a:t>física</a:t>
            </a:r>
            <a:r>
              <a:rPr lang="en-US" dirty="0">
                <a:solidFill>
                  <a:srgbClr val="000000"/>
                </a:solidFill>
                <a:cs typeface="+mn-cs"/>
              </a:rPr>
              <a:t> </a:t>
            </a:r>
            <a:r>
              <a:rPr lang="en-US" dirty="0" err="1">
                <a:solidFill>
                  <a:srgbClr val="000000"/>
                </a:solidFill>
                <a:cs typeface="+mn-cs"/>
              </a:rPr>
              <a:t>continuaria</a:t>
            </a:r>
            <a:r>
              <a:rPr lang="en-US" dirty="0">
                <a:solidFill>
                  <a:srgbClr val="000000"/>
                </a:solidFill>
                <a:cs typeface="+mn-cs"/>
              </a:rPr>
              <a:t> a </a:t>
            </a:r>
            <a:r>
              <a:rPr lang="en-US" dirty="0" err="1">
                <a:solidFill>
                  <a:srgbClr val="000000"/>
                </a:solidFill>
                <a:cs typeface="+mn-cs"/>
              </a:rPr>
              <a:t>fluir</a:t>
            </a:r>
            <a:r>
              <a:rPr lang="en-US" dirty="0">
                <a:solidFill>
                  <a:srgbClr val="000000"/>
                </a:solidFill>
                <a:cs typeface="+mn-cs"/>
              </a:rPr>
              <a:t> </a:t>
            </a:r>
            <a:r>
              <a:rPr lang="en-US" dirty="0" err="1">
                <a:solidFill>
                  <a:srgbClr val="000000"/>
                </a:solidFill>
                <a:cs typeface="+mn-cs"/>
              </a:rPr>
              <a:t>para</a:t>
            </a:r>
            <a:r>
              <a:rPr lang="en-US" dirty="0">
                <a:solidFill>
                  <a:srgbClr val="000000"/>
                </a:solidFill>
                <a:cs typeface="+mn-cs"/>
              </a:rPr>
              <a:t> o </a:t>
            </a:r>
            <a:r>
              <a:rPr lang="en-US" dirty="0" err="1">
                <a:solidFill>
                  <a:srgbClr val="000000"/>
                </a:solidFill>
                <a:cs typeface="+mn-cs"/>
              </a:rPr>
              <a:t>usuário</a:t>
            </a:r>
            <a:r>
              <a:rPr lang="en-US" dirty="0">
                <a:solidFill>
                  <a:srgbClr val="000000"/>
                </a:solidFill>
                <a:cs typeface="+mn-cs"/>
              </a:rPr>
              <a:t> final </a:t>
            </a:r>
            <a:r>
              <a:rPr lang="en-US" dirty="0" err="1">
                <a:solidFill>
                  <a:srgbClr val="000000"/>
                </a:solidFill>
                <a:cs typeface="+mn-cs"/>
              </a:rPr>
              <a:t>diretamente</a:t>
            </a:r>
            <a:r>
              <a:rPr lang="en-US" dirty="0">
                <a:solidFill>
                  <a:srgbClr val="000000"/>
                </a:solidFill>
                <a:cs typeface="+mn-cs"/>
              </a:rPr>
              <a:t> do </a:t>
            </a:r>
            <a:r>
              <a:rPr lang="en-US" dirty="0" err="1">
                <a:solidFill>
                  <a:srgbClr val="000000"/>
                </a:solidFill>
                <a:cs typeface="+mn-cs"/>
              </a:rPr>
              <a:t>gerador</a:t>
            </a:r>
            <a:r>
              <a:rPr lang="en-US" dirty="0">
                <a:solidFill>
                  <a:srgbClr val="000000"/>
                </a:solidFill>
                <a:cs typeface="+mn-cs"/>
              </a:rPr>
              <a:t> </a:t>
            </a:r>
            <a:r>
              <a:rPr lang="en-US" dirty="0" err="1">
                <a:solidFill>
                  <a:srgbClr val="000000"/>
                </a:solidFill>
                <a:cs typeface="+mn-cs"/>
              </a:rPr>
              <a:t>mais</a:t>
            </a:r>
            <a:r>
              <a:rPr lang="en-US" dirty="0">
                <a:solidFill>
                  <a:srgbClr val="000000"/>
                </a:solidFill>
                <a:cs typeface="+mn-cs"/>
              </a:rPr>
              <a:t> </a:t>
            </a:r>
            <a:r>
              <a:rPr lang="en-US" dirty="0" err="1">
                <a:solidFill>
                  <a:srgbClr val="000000"/>
                </a:solidFill>
                <a:cs typeface="+mn-cs"/>
              </a:rPr>
              <a:t>próximo</a:t>
            </a:r>
            <a:r>
              <a:rPr lang="en-US" dirty="0">
                <a:solidFill>
                  <a:srgbClr val="000000"/>
                </a:solidFill>
                <a:cs typeface="+mn-cs"/>
              </a:rPr>
              <a:t>, </a:t>
            </a:r>
            <a:r>
              <a:rPr lang="en-US" dirty="0" err="1">
                <a:solidFill>
                  <a:srgbClr val="000000"/>
                </a:solidFill>
                <a:cs typeface="+mn-cs"/>
              </a:rPr>
              <a:t>como</a:t>
            </a:r>
            <a:r>
              <a:rPr lang="en-US" dirty="0">
                <a:solidFill>
                  <a:srgbClr val="000000"/>
                </a:solidFill>
                <a:cs typeface="+mn-cs"/>
              </a:rPr>
              <a:t> </a:t>
            </a:r>
            <a:r>
              <a:rPr lang="en-US" dirty="0" err="1">
                <a:solidFill>
                  <a:srgbClr val="000000"/>
                </a:solidFill>
                <a:cs typeface="+mn-cs"/>
              </a:rPr>
              <a:t>é</a:t>
            </a:r>
            <a:r>
              <a:rPr lang="en-US" dirty="0">
                <a:solidFill>
                  <a:srgbClr val="000000"/>
                </a:solidFill>
                <a:cs typeface="+mn-cs"/>
              </a:rPr>
              <a:t> o </a:t>
            </a:r>
            <a:r>
              <a:rPr lang="en-US" dirty="0" err="1">
                <a:solidFill>
                  <a:srgbClr val="000000"/>
                </a:solidFill>
                <a:cs typeface="+mn-cs"/>
              </a:rPr>
              <a:t>caso</a:t>
            </a:r>
            <a:r>
              <a:rPr lang="en-US" dirty="0">
                <a:solidFill>
                  <a:srgbClr val="000000"/>
                </a:solidFill>
                <a:cs typeface="+mn-cs"/>
              </a:rPr>
              <a:t> </a:t>
            </a:r>
            <a:r>
              <a:rPr lang="en-US" dirty="0" err="1">
                <a:solidFill>
                  <a:srgbClr val="000000"/>
                </a:solidFill>
                <a:cs typeface="+mn-cs"/>
              </a:rPr>
              <a:t>hoje</a:t>
            </a:r>
            <a:r>
              <a:rPr lang="en-US" dirty="0">
                <a:solidFill>
                  <a:srgbClr val="000000"/>
                </a:solidFill>
                <a:cs typeface="+mn-cs"/>
              </a:rPr>
              <a:t>. Um </a:t>
            </a:r>
            <a:r>
              <a:rPr lang="en-US" dirty="0" err="1">
                <a:solidFill>
                  <a:srgbClr val="000000"/>
                </a:solidFill>
                <a:cs typeface="+mn-cs"/>
              </a:rPr>
              <a:t>processo</a:t>
            </a:r>
            <a:r>
              <a:rPr lang="en-US" dirty="0">
                <a:solidFill>
                  <a:srgbClr val="000000"/>
                </a:solidFill>
                <a:cs typeface="+mn-cs"/>
              </a:rPr>
              <a:t> de </a:t>
            </a:r>
            <a:r>
              <a:rPr lang="en-US" dirty="0" err="1">
                <a:solidFill>
                  <a:srgbClr val="000000"/>
                </a:solidFill>
                <a:cs typeface="+mn-cs"/>
              </a:rPr>
              <a:t>compensação</a:t>
            </a:r>
            <a:r>
              <a:rPr lang="en-US" dirty="0">
                <a:solidFill>
                  <a:srgbClr val="000000"/>
                </a:solidFill>
                <a:cs typeface="+mn-cs"/>
              </a:rPr>
              <a:t> </a:t>
            </a:r>
            <a:r>
              <a:rPr lang="en-US" dirty="0" err="1">
                <a:solidFill>
                  <a:srgbClr val="000000"/>
                </a:solidFill>
                <a:cs typeface="+mn-cs"/>
              </a:rPr>
              <a:t>simplificado</a:t>
            </a:r>
            <a:r>
              <a:rPr lang="en-US" dirty="0">
                <a:solidFill>
                  <a:srgbClr val="000000"/>
                </a:solidFill>
                <a:cs typeface="+mn-cs"/>
              </a:rPr>
              <a:t> </a:t>
            </a:r>
            <a:r>
              <a:rPr lang="en-US" dirty="0" err="1">
                <a:solidFill>
                  <a:srgbClr val="000000"/>
                </a:solidFill>
                <a:cs typeface="+mn-cs"/>
              </a:rPr>
              <a:t>por</a:t>
            </a:r>
            <a:r>
              <a:rPr lang="en-US" dirty="0">
                <a:solidFill>
                  <a:srgbClr val="000000"/>
                </a:solidFill>
                <a:cs typeface="+mn-cs"/>
              </a:rPr>
              <a:t> </a:t>
            </a:r>
            <a:r>
              <a:rPr lang="en-US" dirty="0" err="1">
                <a:solidFill>
                  <a:srgbClr val="000000"/>
                </a:solidFill>
                <a:cs typeface="+mn-cs"/>
              </a:rPr>
              <a:t>meio</a:t>
            </a:r>
            <a:r>
              <a:rPr lang="en-US" dirty="0">
                <a:solidFill>
                  <a:srgbClr val="000000"/>
                </a:solidFill>
                <a:cs typeface="+mn-cs"/>
              </a:rPr>
              <a:t> de </a:t>
            </a:r>
            <a:r>
              <a:rPr lang="en-US" dirty="0" err="1">
                <a:solidFill>
                  <a:srgbClr val="000000"/>
                </a:solidFill>
                <a:cs typeface="+mn-cs"/>
              </a:rPr>
              <a:t>blockchain</a:t>
            </a:r>
            <a:r>
              <a:rPr lang="en-US" dirty="0">
                <a:solidFill>
                  <a:srgbClr val="000000"/>
                </a:solidFill>
                <a:cs typeface="+mn-cs"/>
              </a:rPr>
              <a:t> </a:t>
            </a:r>
            <a:r>
              <a:rPr lang="en-US" dirty="0" err="1">
                <a:solidFill>
                  <a:srgbClr val="000000"/>
                </a:solidFill>
                <a:cs typeface="+mn-cs"/>
              </a:rPr>
              <a:t>levaria</a:t>
            </a:r>
            <a:r>
              <a:rPr lang="en-US" dirty="0">
                <a:solidFill>
                  <a:srgbClr val="000000"/>
                </a:solidFill>
                <a:cs typeface="+mn-cs"/>
              </a:rPr>
              <a:t> a </a:t>
            </a:r>
            <a:r>
              <a:rPr lang="en-US" dirty="0" err="1">
                <a:solidFill>
                  <a:srgbClr val="000000"/>
                </a:solidFill>
                <a:cs typeface="+mn-cs"/>
              </a:rPr>
              <a:t>menos</a:t>
            </a:r>
            <a:r>
              <a:rPr lang="en-US" dirty="0">
                <a:solidFill>
                  <a:srgbClr val="000000"/>
                </a:solidFill>
                <a:cs typeface="+mn-cs"/>
              </a:rPr>
              <a:t> </a:t>
            </a:r>
            <a:r>
              <a:rPr lang="en-US" dirty="0" err="1">
                <a:solidFill>
                  <a:srgbClr val="000000"/>
                </a:solidFill>
                <a:cs typeface="+mn-cs"/>
              </a:rPr>
              <a:t>energia</a:t>
            </a:r>
            <a:r>
              <a:rPr lang="en-US" dirty="0">
                <a:solidFill>
                  <a:srgbClr val="000000"/>
                </a:solidFill>
                <a:cs typeface="+mn-cs"/>
              </a:rPr>
              <a:t> de </a:t>
            </a:r>
            <a:r>
              <a:rPr lang="en-US" dirty="0" err="1">
                <a:solidFill>
                  <a:srgbClr val="000000"/>
                </a:solidFill>
                <a:cs typeface="+mn-cs"/>
              </a:rPr>
              <a:t>balanceamento</a:t>
            </a:r>
            <a:r>
              <a:rPr lang="en-US" dirty="0">
                <a:solidFill>
                  <a:srgbClr val="000000"/>
                </a:solidFill>
                <a:cs typeface="+mn-cs"/>
              </a:rPr>
              <a:t> </a:t>
            </a:r>
            <a:r>
              <a:rPr lang="en-US" dirty="0" err="1">
                <a:solidFill>
                  <a:srgbClr val="000000"/>
                </a:solidFill>
                <a:cs typeface="+mn-cs"/>
              </a:rPr>
              <a:t>sendo</a:t>
            </a:r>
            <a:r>
              <a:rPr lang="en-US" dirty="0">
                <a:solidFill>
                  <a:srgbClr val="000000"/>
                </a:solidFill>
                <a:cs typeface="+mn-cs"/>
              </a:rPr>
              <a:t> </a:t>
            </a:r>
            <a:r>
              <a:rPr lang="en-US" dirty="0" err="1">
                <a:solidFill>
                  <a:srgbClr val="000000"/>
                </a:solidFill>
                <a:cs typeface="+mn-cs"/>
              </a:rPr>
              <a:t>cobrada</a:t>
            </a:r>
            <a:r>
              <a:rPr lang="en-US" dirty="0">
                <a:solidFill>
                  <a:srgbClr val="000000"/>
                </a:solidFill>
                <a:cs typeface="+mn-cs"/>
              </a:rPr>
              <a:t> dos </a:t>
            </a:r>
            <a:r>
              <a:rPr lang="en-US" dirty="0" err="1">
                <a:solidFill>
                  <a:srgbClr val="000000"/>
                </a:solidFill>
                <a:cs typeface="+mn-cs"/>
              </a:rPr>
              <a:t>participantes</a:t>
            </a:r>
            <a:r>
              <a:rPr lang="en-US" dirty="0">
                <a:solidFill>
                  <a:srgbClr val="000000"/>
                </a:solidFill>
                <a:cs typeface="+mn-cs"/>
              </a:rPr>
              <a:t> do </a:t>
            </a:r>
            <a:r>
              <a:rPr lang="en-US" dirty="0" err="1">
                <a:solidFill>
                  <a:srgbClr val="000000"/>
                </a:solidFill>
                <a:cs typeface="+mn-cs"/>
              </a:rPr>
              <a:t>mercado</a:t>
            </a:r>
            <a:r>
              <a:rPr lang="en-US" dirty="0">
                <a:solidFill>
                  <a:srgbClr val="000000"/>
                </a:solidFill>
                <a:cs typeface="+mn-cs"/>
              </a:rPr>
              <a:t>.</a:t>
            </a:r>
          </a:p>
        </p:txBody>
      </p:sp>
      <p:grpSp>
        <p:nvGrpSpPr>
          <p:cNvPr id="38" name="Group 37">
            <a:extLst>
              <a:ext uri="{FF2B5EF4-FFF2-40B4-BE49-F238E27FC236}">
                <a16:creationId xmlns:a16="http://schemas.microsoft.com/office/drawing/2014/main" id="{1815C867-53AF-96BE-AC0D-E52D2EA3B885}"/>
              </a:ext>
            </a:extLst>
          </p:cNvPr>
          <p:cNvGrpSpPr/>
          <p:nvPr/>
        </p:nvGrpSpPr>
        <p:grpSpPr>
          <a:xfrm>
            <a:off x="5728309" y="966084"/>
            <a:ext cx="1999713" cy="1442633"/>
            <a:chOff x="8493673" y="3441653"/>
            <a:chExt cx="2590079" cy="1868535"/>
          </a:xfrm>
        </p:grpSpPr>
        <p:sp>
          <p:nvSpPr>
            <p:cNvPr id="40" name="Freeform 39">
              <a:extLst>
                <a:ext uri="{FF2B5EF4-FFF2-40B4-BE49-F238E27FC236}">
                  <a16:creationId xmlns:a16="http://schemas.microsoft.com/office/drawing/2014/main" id="{F3CDAB88-D88F-0297-63C4-FA17C5C53EF0}"/>
                </a:ext>
              </a:extLst>
            </p:cNvPr>
            <p:cNvSpPr/>
            <p:nvPr/>
          </p:nvSpPr>
          <p:spPr>
            <a:xfrm rot="10800000">
              <a:off x="10268775" y="3441653"/>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2" name="Freeform 41">
              <a:extLst>
                <a:ext uri="{FF2B5EF4-FFF2-40B4-BE49-F238E27FC236}">
                  <a16:creationId xmlns:a16="http://schemas.microsoft.com/office/drawing/2014/main" id="{F52E67C9-3DFE-AC9F-4B84-760E2C49EAB6}"/>
                </a:ext>
              </a:extLst>
            </p:cNvPr>
            <p:cNvSpPr/>
            <p:nvPr/>
          </p:nvSpPr>
          <p:spPr>
            <a:xfrm rot="8099514">
              <a:off x="10048170" y="3846047"/>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4" name="Freeform 43">
              <a:extLst>
                <a:ext uri="{FF2B5EF4-FFF2-40B4-BE49-F238E27FC236}">
                  <a16:creationId xmlns:a16="http://schemas.microsoft.com/office/drawing/2014/main" id="{A3DC871E-095A-F071-A3BA-445C31740AE8}"/>
                </a:ext>
              </a:extLst>
            </p:cNvPr>
            <p:cNvSpPr/>
            <p:nvPr/>
          </p:nvSpPr>
          <p:spPr>
            <a:xfrm rot="8100000">
              <a:off x="9738627" y="353446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 name="Freeform 45">
              <a:extLst>
                <a:ext uri="{FF2B5EF4-FFF2-40B4-BE49-F238E27FC236}">
                  <a16:creationId xmlns:a16="http://schemas.microsoft.com/office/drawing/2014/main" id="{D69B24D4-53D8-EFDD-9CFB-DCF131976C96}"/>
                </a:ext>
              </a:extLst>
            </p:cNvPr>
            <p:cNvSpPr/>
            <p:nvPr/>
          </p:nvSpPr>
          <p:spPr>
            <a:xfrm rot="8099514">
              <a:off x="10666949" y="3855790"/>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8" name="Freeform 47">
              <a:extLst>
                <a:ext uri="{FF2B5EF4-FFF2-40B4-BE49-F238E27FC236}">
                  <a16:creationId xmlns:a16="http://schemas.microsoft.com/office/drawing/2014/main" id="{89B60E51-DC16-664A-AF27-E234D7FFEFD5}"/>
                </a:ext>
              </a:extLst>
            </p:cNvPr>
            <p:cNvSpPr/>
            <p:nvPr/>
          </p:nvSpPr>
          <p:spPr>
            <a:xfrm rot="10800000">
              <a:off x="10578676" y="4391401"/>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9" name="Freeform 48">
              <a:extLst>
                <a:ext uri="{FF2B5EF4-FFF2-40B4-BE49-F238E27FC236}">
                  <a16:creationId xmlns:a16="http://schemas.microsoft.com/office/drawing/2014/main" id="{D2D4E979-CF8C-9B20-0926-C77EE13C75AC}"/>
                </a:ext>
              </a:extLst>
            </p:cNvPr>
            <p:cNvSpPr/>
            <p:nvPr/>
          </p:nvSpPr>
          <p:spPr>
            <a:xfrm rot="8100486">
              <a:off x="10360268" y="4156493"/>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0" name="Freeform 49">
              <a:extLst>
                <a:ext uri="{FF2B5EF4-FFF2-40B4-BE49-F238E27FC236}">
                  <a16:creationId xmlns:a16="http://schemas.microsoft.com/office/drawing/2014/main" id="{3C28364E-E835-26C3-5B59-0F0E10838BD0}"/>
                </a:ext>
              </a:extLst>
            </p:cNvPr>
            <p:cNvSpPr/>
            <p:nvPr/>
          </p:nvSpPr>
          <p:spPr>
            <a:xfrm rot="8100000">
              <a:off x="8493673" y="4778352"/>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 name="Freeform 51">
              <a:extLst>
                <a:ext uri="{FF2B5EF4-FFF2-40B4-BE49-F238E27FC236}">
                  <a16:creationId xmlns:a16="http://schemas.microsoft.com/office/drawing/2014/main" id="{9A6C08A0-921B-9A52-DD71-36E8FB238CF0}"/>
                </a:ext>
              </a:extLst>
            </p:cNvPr>
            <p:cNvSpPr/>
            <p:nvPr/>
          </p:nvSpPr>
          <p:spPr>
            <a:xfrm rot="10800000">
              <a:off x="9024603" y="4688103"/>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3" name="Freeform 52">
              <a:extLst>
                <a:ext uri="{FF2B5EF4-FFF2-40B4-BE49-F238E27FC236}">
                  <a16:creationId xmlns:a16="http://schemas.microsoft.com/office/drawing/2014/main" id="{11782FA7-A375-E4EF-85B2-B295685E6FE5}"/>
                </a:ext>
              </a:extLst>
            </p:cNvPr>
            <p:cNvSpPr/>
            <p:nvPr/>
          </p:nvSpPr>
          <p:spPr>
            <a:xfrm rot="8100486">
              <a:off x="9115805" y="4155857"/>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4" name="Freeform 53">
              <a:extLst>
                <a:ext uri="{FF2B5EF4-FFF2-40B4-BE49-F238E27FC236}">
                  <a16:creationId xmlns:a16="http://schemas.microsoft.com/office/drawing/2014/main" id="{3896EFA2-C45A-AF52-F664-CF0B16D2557D}"/>
                </a:ext>
              </a:extLst>
            </p:cNvPr>
            <p:cNvSpPr/>
            <p:nvPr/>
          </p:nvSpPr>
          <p:spPr>
            <a:xfrm rot="8100486">
              <a:off x="9738008" y="415612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5" name="Freeform 54">
              <a:extLst>
                <a:ext uri="{FF2B5EF4-FFF2-40B4-BE49-F238E27FC236}">
                  <a16:creationId xmlns:a16="http://schemas.microsoft.com/office/drawing/2014/main" id="{91DEB572-BCD4-6AF1-C18C-C8D1BFE4BF24}"/>
                </a:ext>
              </a:extLst>
            </p:cNvPr>
            <p:cNvSpPr/>
            <p:nvPr/>
          </p:nvSpPr>
          <p:spPr>
            <a:xfrm rot="8100000">
              <a:off x="9425125" y="4467021"/>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6" name="Rectangle 5">
            <a:extLst>
              <a:ext uri="{FF2B5EF4-FFF2-40B4-BE49-F238E27FC236}">
                <a16:creationId xmlns:a16="http://schemas.microsoft.com/office/drawing/2014/main" id="{718CEB5E-B60D-35B4-7B52-F0636F044C09}"/>
              </a:ext>
            </a:extLst>
          </p:cNvPr>
          <p:cNvSpPr/>
          <p:nvPr/>
        </p:nvSpPr>
        <p:spPr>
          <a:xfrm>
            <a:off x="6002858" y="8338380"/>
            <a:ext cx="1556817" cy="23534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 name="Group 6">
            <a:extLst>
              <a:ext uri="{FF2B5EF4-FFF2-40B4-BE49-F238E27FC236}">
                <a16:creationId xmlns:a16="http://schemas.microsoft.com/office/drawing/2014/main" id="{744D6B02-0BCE-4DE2-A2F1-D9115C7AB2BB}"/>
              </a:ext>
            </a:extLst>
          </p:cNvPr>
          <p:cNvGrpSpPr/>
          <p:nvPr/>
        </p:nvGrpSpPr>
        <p:grpSpPr>
          <a:xfrm flipH="1">
            <a:off x="6027754" y="9163937"/>
            <a:ext cx="1712396" cy="1673613"/>
            <a:chOff x="-220413" y="5797823"/>
            <a:chExt cx="1967946" cy="1923375"/>
          </a:xfrm>
        </p:grpSpPr>
        <p:sp>
          <p:nvSpPr>
            <p:cNvPr id="8" name="Freeform 7">
              <a:extLst>
                <a:ext uri="{FF2B5EF4-FFF2-40B4-BE49-F238E27FC236}">
                  <a16:creationId xmlns:a16="http://schemas.microsoft.com/office/drawing/2014/main" id="{B6F22D41-C7F5-A788-EADD-8872B01BD22B}"/>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9" name="Freeform 8">
              <a:extLst>
                <a:ext uri="{FF2B5EF4-FFF2-40B4-BE49-F238E27FC236}">
                  <a16:creationId xmlns:a16="http://schemas.microsoft.com/office/drawing/2014/main" id="{128FECEE-5D1C-FF6F-2243-B8665D936945}"/>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1" name="Freeform 10">
              <a:extLst>
                <a:ext uri="{FF2B5EF4-FFF2-40B4-BE49-F238E27FC236}">
                  <a16:creationId xmlns:a16="http://schemas.microsoft.com/office/drawing/2014/main" id="{ADCFA8F0-57B5-5E77-9B63-43F8EC4712F6}"/>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2" name="Freeform 11">
              <a:extLst>
                <a:ext uri="{FF2B5EF4-FFF2-40B4-BE49-F238E27FC236}">
                  <a16:creationId xmlns:a16="http://schemas.microsoft.com/office/drawing/2014/main" id="{E17A55D9-61C8-D301-AF7D-723AF34A0076}"/>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3" name="Freeform 12">
              <a:extLst>
                <a:ext uri="{FF2B5EF4-FFF2-40B4-BE49-F238E27FC236}">
                  <a16:creationId xmlns:a16="http://schemas.microsoft.com/office/drawing/2014/main" id="{B79FD0B8-4E20-225B-45C3-E2FCA804A0C8}"/>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5" name="Freeform 14">
              <a:extLst>
                <a:ext uri="{FF2B5EF4-FFF2-40B4-BE49-F238E27FC236}">
                  <a16:creationId xmlns:a16="http://schemas.microsoft.com/office/drawing/2014/main" id="{CECCB856-7BE1-DB78-13C0-DB468185AD9B}"/>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6" name="Freeform 15">
              <a:extLst>
                <a:ext uri="{FF2B5EF4-FFF2-40B4-BE49-F238E27FC236}">
                  <a16:creationId xmlns:a16="http://schemas.microsoft.com/office/drawing/2014/main" id="{45E940F6-5FF8-AFA9-A990-CE182F224FB3}"/>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8" name="Freeform 17">
              <a:extLst>
                <a:ext uri="{FF2B5EF4-FFF2-40B4-BE49-F238E27FC236}">
                  <a16:creationId xmlns:a16="http://schemas.microsoft.com/office/drawing/2014/main" id="{D1A9F1B3-2E62-A0F1-167E-54F7732CA3FE}"/>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9" name="Freeform 18">
              <a:extLst>
                <a:ext uri="{FF2B5EF4-FFF2-40B4-BE49-F238E27FC236}">
                  <a16:creationId xmlns:a16="http://schemas.microsoft.com/office/drawing/2014/main" id="{103407B3-AC95-7708-F2C7-65D9D20F1EE2}"/>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0" name="Freeform 19">
              <a:extLst>
                <a:ext uri="{FF2B5EF4-FFF2-40B4-BE49-F238E27FC236}">
                  <a16:creationId xmlns:a16="http://schemas.microsoft.com/office/drawing/2014/main" id="{87F91145-2D4D-0707-13A1-F38818A81CEC}"/>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1" name="Freeform 20">
              <a:extLst>
                <a:ext uri="{FF2B5EF4-FFF2-40B4-BE49-F238E27FC236}">
                  <a16:creationId xmlns:a16="http://schemas.microsoft.com/office/drawing/2014/main" id="{39BC52C6-7F22-4199-CC87-24F2F00EBF97}"/>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35297CF9-5E8D-7CF3-26C7-37DD715409C1}"/>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5152001B-592D-BA5F-4BDD-6722266BE4AB}"/>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4" name="Freeform 23">
              <a:extLst>
                <a:ext uri="{FF2B5EF4-FFF2-40B4-BE49-F238E27FC236}">
                  <a16:creationId xmlns:a16="http://schemas.microsoft.com/office/drawing/2014/main" id="{ED4ACB59-9FC6-5B12-9095-D1AFBF79505E}"/>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Tree>
    <p:extLst>
      <p:ext uri="{BB962C8B-B14F-4D97-AF65-F5344CB8AC3E}">
        <p14:creationId xmlns:p14="http://schemas.microsoft.com/office/powerpoint/2010/main" val="40138428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10"/>
          </p:nvPr>
        </p:nvSpPr>
        <p:spPr/>
        <p:txBody>
          <a:bodyPr/>
          <a:lstStyle/>
          <a:p>
            <a:fld id="{CB2079F2-58AF-ED44-82D7-E04B2F6FD686}" type="slidenum">
              <a:rPr lang="en-US" smtClean="0"/>
              <a:pPr/>
              <a:t>171</a:t>
            </a:fld>
            <a:endParaRPr lang="en-US" dirty="0"/>
          </a:p>
        </p:txBody>
      </p:sp>
      <p:sp>
        <p:nvSpPr>
          <p:cNvPr id="11" name="Text Placeholder 17">
            <a:extLst>
              <a:ext uri="{FF2B5EF4-FFF2-40B4-BE49-F238E27FC236}">
                <a16:creationId xmlns:a16="http://schemas.microsoft.com/office/drawing/2014/main" id="{0D1F3D77-A4F3-5729-BD15-187A798EF318}"/>
              </a:ext>
            </a:extLst>
          </p:cNvPr>
          <p:cNvSpPr txBox="1">
            <a:spLocks/>
          </p:cNvSpPr>
          <p:nvPr/>
        </p:nvSpPr>
        <p:spPr>
          <a:xfrm>
            <a:off x="407679" y="5946039"/>
            <a:ext cx="6726876" cy="552739"/>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r>
              <a:rPr lang="en-US" sz="1100"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Figura</a:t>
            </a:r>
            <a:r>
              <a:rPr lang="en-US" sz="1100" dirty="0">
                <a:solidFill>
                  <a:srgbClr val="F79037"/>
                </a:solidFill>
                <a:latin typeface="Calibri" panose="020F0502020204030204" pitchFamily="34" charset="0"/>
                <a:ea typeface="Times New Roman" panose="02020603050405020304" pitchFamily="18" charset="0"/>
                <a:cs typeface="Calibri" panose="020F0502020204030204" pitchFamily="34" charset="0"/>
              </a:rPr>
              <a:t> 21: </a:t>
            </a:r>
            <a:r>
              <a:rPr lang="en-US" sz="1100"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Transformação</a:t>
            </a:r>
            <a:r>
              <a:rPr lang="en-US" sz="1100" dirty="0">
                <a:solidFill>
                  <a:srgbClr val="F79037"/>
                </a:solidFill>
                <a:latin typeface="Calibri" panose="020F0502020204030204" pitchFamily="34" charset="0"/>
                <a:ea typeface="Times New Roman" panose="02020603050405020304" pitchFamily="18" charset="0"/>
                <a:cs typeface="Calibri" panose="020F0502020204030204" pitchFamily="34" charset="0"/>
              </a:rPr>
              <a:t> das </a:t>
            </a:r>
            <a:r>
              <a:rPr lang="en-US" sz="1100"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estruturas</a:t>
            </a:r>
            <a:r>
              <a:rPr lang="en-US" sz="1100" dirty="0">
                <a:solidFill>
                  <a:srgbClr val="F79037"/>
                </a:solidFill>
                <a:latin typeface="Calibri" panose="020F0502020204030204" pitchFamily="34" charset="0"/>
                <a:ea typeface="Times New Roman" panose="02020603050405020304" pitchFamily="18" charset="0"/>
                <a:cs typeface="Calibri" panose="020F0502020204030204" pitchFamily="34" charset="0"/>
              </a:rPr>
              <a:t> de </a:t>
            </a:r>
            <a:r>
              <a:rPr lang="en-US" sz="1100"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mercado</a:t>
            </a:r>
            <a:r>
              <a:rPr lang="en-US" sz="1100" dirty="0">
                <a:solidFill>
                  <a:srgbClr val="F79037"/>
                </a:solidFill>
                <a:latin typeface="Calibri" panose="020F0502020204030204" pitchFamily="34" charset="0"/>
                <a:ea typeface="Times New Roman" panose="02020603050405020304" pitchFamily="18" charset="0"/>
                <a:cs typeface="Calibri" panose="020F0502020204030204" pitchFamily="34" charset="0"/>
              </a:rPr>
              <a:t> com a </a:t>
            </a:r>
            <a:r>
              <a:rPr lang="en-US" sz="1100"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introdução</a:t>
            </a:r>
            <a:r>
              <a:rPr lang="en-US" sz="1100" dirty="0">
                <a:solidFill>
                  <a:srgbClr val="F79037"/>
                </a:solidFill>
                <a:latin typeface="Calibri" panose="020F0502020204030204" pitchFamily="34" charset="0"/>
                <a:ea typeface="Times New Roman" panose="02020603050405020304" pitchFamily="18" charset="0"/>
                <a:cs typeface="Calibri" panose="020F0502020204030204" pitchFamily="34" charset="0"/>
              </a:rPr>
              <a:t> do </a:t>
            </a:r>
            <a:r>
              <a:rPr lang="en-US" sz="1100"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modelo</a:t>
            </a:r>
            <a:r>
              <a:rPr lang="en-US" sz="1100" dirty="0">
                <a:solidFill>
                  <a:srgbClr val="F79037"/>
                </a:solidFill>
                <a:latin typeface="Calibri" panose="020F0502020204030204" pitchFamily="34" charset="0"/>
                <a:ea typeface="Times New Roman" panose="02020603050405020304" pitchFamily="18" charset="0"/>
                <a:cs typeface="Calibri" panose="020F0502020204030204" pitchFamily="34" charset="0"/>
              </a:rPr>
              <a:t> de </a:t>
            </a:r>
            <a:r>
              <a:rPr lang="en-US" sz="1100"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transação</a:t>
            </a:r>
            <a:r>
              <a:rPr lang="en-US" sz="1100" dirty="0">
                <a:solidFill>
                  <a:srgbClr val="F79037"/>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descentralizada</a:t>
            </a:r>
            <a:r>
              <a:rPr lang="en-US" sz="1100" dirty="0">
                <a:solidFill>
                  <a:srgbClr val="F79037"/>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fonte</a:t>
            </a:r>
            <a:r>
              <a:rPr lang="en-US" sz="1100" dirty="0">
                <a:solidFill>
                  <a:srgbClr val="F79037"/>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estudo</a:t>
            </a:r>
            <a:r>
              <a:rPr lang="en-US" sz="1100" dirty="0">
                <a:solidFill>
                  <a:srgbClr val="F79037"/>
                </a:solidFill>
                <a:latin typeface="Calibri" panose="020F0502020204030204" pitchFamily="34" charset="0"/>
                <a:ea typeface="Times New Roman" panose="02020603050405020304" pitchFamily="18" charset="0"/>
                <a:cs typeface="Calibri" panose="020F0502020204030204" pitchFamily="34" charset="0"/>
              </a:rPr>
              <a:t> da PwC “</a:t>
            </a:r>
            <a:r>
              <a:rPr lang="en-US" sz="1100"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Blockchain</a:t>
            </a:r>
            <a:r>
              <a:rPr lang="en-US" sz="1100" dirty="0">
                <a:solidFill>
                  <a:srgbClr val="F79037"/>
                </a:solidFill>
                <a:latin typeface="Calibri" panose="020F0502020204030204" pitchFamily="34" charset="0"/>
                <a:ea typeface="Times New Roman" panose="02020603050405020304" pitchFamily="18" charset="0"/>
                <a:cs typeface="Calibri" panose="020F0502020204030204" pitchFamily="34" charset="0"/>
              </a:rPr>
              <a:t> – Uma </a:t>
            </a:r>
            <a:r>
              <a:rPr lang="en-US" sz="1100"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oportunidade</a:t>
            </a:r>
            <a:r>
              <a:rPr lang="en-US" sz="1100" dirty="0">
                <a:solidFill>
                  <a:srgbClr val="F79037"/>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para</a:t>
            </a:r>
            <a:r>
              <a:rPr lang="en-US" sz="1100" dirty="0">
                <a:solidFill>
                  <a:srgbClr val="F79037"/>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produtores</a:t>
            </a:r>
            <a:r>
              <a:rPr lang="en-US" sz="1100" dirty="0">
                <a:solidFill>
                  <a:srgbClr val="F79037"/>
                </a:solidFill>
                <a:latin typeface="Calibri" panose="020F0502020204030204" pitchFamily="34" charset="0"/>
                <a:ea typeface="Times New Roman" panose="02020603050405020304" pitchFamily="18" charset="0"/>
                <a:cs typeface="Calibri" panose="020F0502020204030204" pitchFamily="34" charset="0"/>
              </a:rPr>
              <a:t> e </a:t>
            </a:r>
            <a:r>
              <a:rPr lang="en-US" sz="1100"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consumidores</a:t>
            </a:r>
            <a:r>
              <a:rPr lang="en-US" sz="1100" dirty="0">
                <a:solidFill>
                  <a:srgbClr val="F79037"/>
                </a:solidFill>
                <a:latin typeface="Calibri" panose="020F0502020204030204" pitchFamily="34" charset="0"/>
                <a:ea typeface="Times New Roman" panose="02020603050405020304" pitchFamily="18" charset="0"/>
                <a:cs typeface="Calibri" panose="020F0502020204030204" pitchFamily="34" charset="0"/>
              </a:rPr>
              <a:t> de </a:t>
            </a:r>
            <a:r>
              <a:rPr lang="en-US" sz="1100"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energia</a:t>
            </a:r>
            <a:r>
              <a:rPr lang="en-US" sz="1100" dirty="0">
                <a:solidFill>
                  <a:srgbClr val="F79037"/>
                </a:solidFill>
                <a:latin typeface="Calibri" panose="020F0502020204030204" pitchFamily="34" charset="0"/>
                <a:ea typeface="Times New Roman" panose="02020603050405020304" pitchFamily="18" charset="0"/>
                <a:cs typeface="Calibri" panose="020F0502020204030204" pitchFamily="34" charset="0"/>
              </a:rPr>
              <a:t>?”)</a:t>
            </a:r>
            <a:endParaRPr lang="en-US" sz="1100" i="0" dirty="0">
              <a:solidFill>
                <a:srgbClr val="F79037"/>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7" name="Text Placeholder 17">
            <a:extLst>
              <a:ext uri="{FF2B5EF4-FFF2-40B4-BE49-F238E27FC236}">
                <a16:creationId xmlns:a16="http://schemas.microsoft.com/office/drawing/2014/main" id="{8288BA84-2CA8-A0E2-CBF7-BB4768E182EF}"/>
              </a:ext>
            </a:extLst>
          </p:cNvPr>
          <p:cNvSpPr txBox="1">
            <a:spLocks/>
          </p:cNvSpPr>
          <p:nvPr/>
        </p:nvSpPr>
        <p:spPr>
          <a:xfrm>
            <a:off x="1427598" y="1889716"/>
            <a:ext cx="1608566" cy="320718"/>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r>
              <a:rPr lang="en-US" sz="1100" b="1" dirty="0">
                <a:solidFill>
                  <a:srgbClr val="F79037"/>
                </a:solidFill>
                <a:latin typeface="Calibri" panose="020F0502020204030204" pitchFamily="34" charset="0"/>
                <a:cs typeface="Calibri" panose="020F0502020204030204" pitchFamily="34" charset="0"/>
              </a:rPr>
              <a:t>Traditional processes</a:t>
            </a:r>
          </a:p>
        </p:txBody>
      </p:sp>
      <p:pic>
        <p:nvPicPr>
          <p:cNvPr id="12" name="Picture 11">
            <a:extLst>
              <a:ext uri="{FF2B5EF4-FFF2-40B4-BE49-F238E27FC236}">
                <a16:creationId xmlns:a16="http://schemas.microsoft.com/office/drawing/2014/main" id="{5848312F-3666-E807-983D-B72F88EBEA8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76413" y="2159646"/>
            <a:ext cx="7006849" cy="3661128"/>
          </a:xfrm>
          <a:prstGeom prst="rect">
            <a:avLst/>
          </a:prstGeom>
        </p:spPr>
      </p:pic>
      <p:sp>
        <p:nvSpPr>
          <p:cNvPr id="18" name="Rectangle 17">
            <a:extLst>
              <a:ext uri="{FF2B5EF4-FFF2-40B4-BE49-F238E27FC236}">
                <a16:creationId xmlns:a16="http://schemas.microsoft.com/office/drawing/2014/main" id="{2982DA61-7FBA-DCC8-85EE-700FAA72111D}"/>
              </a:ext>
            </a:extLst>
          </p:cNvPr>
          <p:cNvSpPr/>
          <p:nvPr/>
        </p:nvSpPr>
        <p:spPr>
          <a:xfrm flipV="1">
            <a:off x="740928" y="7315199"/>
            <a:ext cx="6832572" cy="2777217"/>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22" name="Text Placeholder 17">
            <a:extLst>
              <a:ext uri="{FF2B5EF4-FFF2-40B4-BE49-F238E27FC236}">
                <a16:creationId xmlns:a16="http://schemas.microsoft.com/office/drawing/2014/main" id="{333EB6C0-7C84-163A-654F-6922DE77D4AD}"/>
              </a:ext>
            </a:extLst>
          </p:cNvPr>
          <p:cNvSpPr>
            <a:spLocks noGrp="1"/>
          </p:cNvSpPr>
          <p:nvPr/>
        </p:nvSpPr>
        <p:spPr>
          <a:xfrm>
            <a:off x="968744" y="7705284"/>
            <a:ext cx="6143488" cy="2387132"/>
          </a:xfrm>
          <a:prstGeom prst="rect">
            <a:avLst/>
          </a:prstGeom>
        </p:spPr>
        <p:txBody>
          <a:bodyPr numCol="2"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b="1" dirty="0" err="1">
                <a:solidFill>
                  <a:srgbClr val="F79037"/>
                </a:solidFill>
                <a:ea typeface="Times New Roman" panose="02020603050405020304" pitchFamily="18" charset="0"/>
              </a:rPr>
              <a:t>Consumidores</a:t>
            </a:r>
            <a:r>
              <a:rPr lang="en-US" b="1" dirty="0">
                <a:solidFill>
                  <a:srgbClr val="F79037"/>
                </a:solidFill>
                <a:ea typeface="Times New Roman" panose="02020603050405020304" pitchFamily="18" charset="0"/>
              </a:rPr>
              <a:t> de </a:t>
            </a:r>
            <a:r>
              <a:rPr lang="en-US" b="1" dirty="0" err="1">
                <a:solidFill>
                  <a:srgbClr val="F79037"/>
                </a:solidFill>
                <a:ea typeface="Times New Roman" panose="02020603050405020304" pitchFamily="18" charset="0"/>
              </a:rPr>
              <a:t>energia</a:t>
            </a:r>
            <a:endParaRPr lang="en-US" b="1" dirty="0">
              <a:solidFill>
                <a:srgbClr val="F79037"/>
              </a:solidFill>
              <a:ea typeface="Times New Roman" panose="02020603050405020304" pitchFamily="18" charset="0"/>
            </a:endParaRPr>
          </a:p>
          <a:p>
            <a:r>
              <a:rPr lang="en-US" dirty="0" err="1">
                <a:ea typeface="Times New Roman" panose="02020603050405020304" pitchFamily="18" charset="0"/>
              </a:rPr>
              <a:t>Os</a:t>
            </a:r>
            <a:r>
              <a:rPr lang="en-US" dirty="0">
                <a:ea typeface="Times New Roman" panose="02020603050405020304" pitchFamily="18" charset="0"/>
              </a:rPr>
              <a:t> </a:t>
            </a:r>
            <a:r>
              <a:rPr lang="en-US" dirty="0" err="1">
                <a:ea typeface="Times New Roman" panose="02020603050405020304" pitchFamily="18" charset="0"/>
              </a:rPr>
              <a:t>consumidores</a:t>
            </a:r>
            <a:r>
              <a:rPr lang="en-US" dirty="0">
                <a:ea typeface="Times New Roman" panose="02020603050405020304" pitchFamily="18" charset="0"/>
              </a:rPr>
              <a:t> de </a:t>
            </a:r>
            <a:r>
              <a:rPr lang="en-US" dirty="0" err="1">
                <a:ea typeface="Times New Roman" panose="02020603050405020304" pitchFamily="18" charset="0"/>
              </a:rPr>
              <a:t>energia</a:t>
            </a:r>
            <a:r>
              <a:rPr lang="en-US" dirty="0">
                <a:ea typeface="Times New Roman" panose="02020603050405020304" pitchFamily="18" charset="0"/>
              </a:rPr>
              <a:t> </a:t>
            </a:r>
            <a:r>
              <a:rPr lang="en-US" dirty="0" err="1">
                <a:ea typeface="Times New Roman" panose="02020603050405020304" pitchFamily="18" charset="0"/>
              </a:rPr>
              <a:t>teriam</a:t>
            </a:r>
            <a:r>
              <a:rPr lang="en-US" dirty="0">
                <a:ea typeface="Times New Roman" panose="02020603050405020304" pitchFamily="18" charset="0"/>
              </a:rPr>
              <a:t> </a:t>
            </a:r>
            <a:r>
              <a:rPr lang="en-US" dirty="0" err="1">
                <a:ea typeface="Times New Roman" panose="02020603050405020304" pitchFamily="18" charset="0"/>
              </a:rPr>
              <a:t>que</a:t>
            </a:r>
            <a:r>
              <a:rPr lang="en-US" dirty="0">
                <a:ea typeface="Times New Roman" panose="02020603050405020304" pitchFamily="18" charset="0"/>
              </a:rPr>
              <a:t> se </a:t>
            </a:r>
            <a:r>
              <a:rPr lang="en-US" dirty="0" err="1">
                <a:ea typeface="Times New Roman" panose="02020603050405020304" pitchFamily="18" charset="0"/>
              </a:rPr>
              <a:t>tornar</a:t>
            </a:r>
            <a:r>
              <a:rPr lang="en-US" dirty="0">
                <a:ea typeface="Times New Roman" panose="02020603050405020304" pitchFamily="18" charset="0"/>
              </a:rPr>
              <a:t> </a:t>
            </a:r>
            <a:r>
              <a:rPr lang="en-US" dirty="0" err="1">
                <a:ea typeface="Times New Roman" panose="02020603050405020304" pitchFamily="18" charset="0"/>
              </a:rPr>
              <a:t>gerentes</a:t>
            </a:r>
            <a:r>
              <a:rPr lang="en-US" dirty="0">
                <a:ea typeface="Times New Roman" panose="02020603050405020304" pitchFamily="18" charset="0"/>
              </a:rPr>
              <a:t> de </a:t>
            </a:r>
            <a:r>
              <a:rPr lang="en-US" dirty="0" err="1">
                <a:ea typeface="Times New Roman" panose="02020603050405020304" pitchFamily="18" charset="0"/>
              </a:rPr>
              <a:t>grupo</a:t>
            </a:r>
            <a:r>
              <a:rPr lang="en-US" dirty="0">
                <a:ea typeface="Times New Roman" panose="02020603050405020304" pitchFamily="18" charset="0"/>
              </a:rPr>
              <a:t> de </a:t>
            </a:r>
            <a:r>
              <a:rPr lang="en-US" dirty="0" err="1">
                <a:ea typeface="Times New Roman" panose="02020603050405020304" pitchFamily="18" charset="0"/>
              </a:rPr>
              <a:t>balanceamento</a:t>
            </a:r>
            <a:r>
              <a:rPr lang="en-US" dirty="0">
                <a:ea typeface="Times New Roman" panose="02020603050405020304" pitchFamily="18" charset="0"/>
              </a:rPr>
              <a:t> e </a:t>
            </a:r>
            <a:r>
              <a:rPr lang="en-US" dirty="0" err="1">
                <a:ea typeface="Times New Roman" panose="02020603050405020304" pitchFamily="18" charset="0"/>
              </a:rPr>
              <a:t>cumprir</a:t>
            </a:r>
            <a:r>
              <a:rPr lang="en-US" dirty="0">
                <a:ea typeface="Times New Roman" panose="02020603050405020304" pitchFamily="18" charset="0"/>
              </a:rPr>
              <a:t> </a:t>
            </a:r>
            <a:r>
              <a:rPr lang="en-US" dirty="0" err="1">
                <a:ea typeface="Times New Roman" panose="02020603050405020304" pitchFamily="18" charset="0"/>
              </a:rPr>
              <a:t>os</a:t>
            </a:r>
            <a:r>
              <a:rPr lang="en-US" dirty="0">
                <a:ea typeface="Times New Roman" panose="02020603050405020304" pitchFamily="18" charset="0"/>
              </a:rPr>
              <a:t> </a:t>
            </a:r>
            <a:r>
              <a:rPr lang="en-US" dirty="0" err="1">
                <a:ea typeface="Times New Roman" panose="02020603050405020304" pitchFamily="18" charset="0"/>
              </a:rPr>
              <a:t>requisitos</a:t>
            </a:r>
            <a:r>
              <a:rPr lang="en-US" dirty="0">
                <a:ea typeface="Times New Roman" panose="02020603050405020304" pitchFamily="18" charset="0"/>
              </a:rPr>
              <a:t> de </a:t>
            </a:r>
            <a:r>
              <a:rPr lang="en-US" dirty="0" err="1">
                <a:ea typeface="Times New Roman" panose="02020603050405020304" pitchFamily="18" charset="0"/>
              </a:rPr>
              <a:t>segurança</a:t>
            </a:r>
            <a:r>
              <a:rPr lang="en-US" dirty="0">
                <a:ea typeface="Times New Roman" panose="02020603050405020304" pitchFamily="18" charset="0"/>
              </a:rPr>
              <a:t> e </a:t>
            </a:r>
            <a:r>
              <a:rPr lang="en-US" dirty="0" err="1">
                <a:ea typeface="Times New Roman" panose="02020603050405020304" pitchFamily="18" charset="0"/>
              </a:rPr>
              <a:t>gestão</a:t>
            </a:r>
            <a:r>
              <a:rPr lang="en-US" dirty="0">
                <a:ea typeface="Times New Roman" panose="02020603050405020304" pitchFamily="18" charset="0"/>
              </a:rPr>
              <a:t> de </a:t>
            </a:r>
            <a:r>
              <a:rPr lang="en-US" dirty="0" err="1">
                <a:ea typeface="Times New Roman" panose="02020603050405020304" pitchFamily="18" charset="0"/>
              </a:rPr>
              <a:t>risco</a:t>
            </a:r>
            <a:r>
              <a:rPr lang="en-US" dirty="0">
                <a:ea typeface="Times New Roman" panose="02020603050405020304" pitchFamily="18" charset="0"/>
              </a:rPr>
              <a:t> </a:t>
            </a:r>
            <a:r>
              <a:rPr lang="en-US" dirty="0" err="1">
                <a:ea typeface="Times New Roman" panose="02020603050405020304" pitchFamily="18" charset="0"/>
              </a:rPr>
              <a:t>desse</a:t>
            </a:r>
            <a:r>
              <a:rPr lang="en-US" dirty="0">
                <a:ea typeface="Times New Roman" panose="02020603050405020304" pitchFamily="18" charset="0"/>
              </a:rPr>
              <a:t> </a:t>
            </a:r>
            <a:r>
              <a:rPr lang="en-US" dirty="0" err="1">
                <a:ea typeface="Times New Roman" panose="02020603050405020304" pitchFamily="18" charset="0"/>
              </a:rPr>
              <a:t>papel</a:t>
            </a:r>
            <a:r>
              <a:rPr lang="en-US" dirty="0">
                <a:ea typeface="Times New Roman" panose="02020603050405020304" pitchFamily="18" charset="0"/>
              </a:rPr>
              <a:t> de </a:t>
            </a:r>
            <a:r>
              <a:rPr lang="en-US" dirty="0" err="1">
                <a:ea typeface="Times New Roman" panose="02020603050405020304" pitchFamily="18" charset="0"/>
              </a:rPr>
              <a:t>mercado</a:t>
            </a:r>
            <a:r>
              <a:rPr lang="en-US" dirty="0">
                <a:ea typeface="Times New Roman" panose="02020603050405020304" pitchFamily="18" charset="0"/>
              </a:rPr>
              <a:t>. </a:t>
            </a:r>
            <a:r>
              <a:rPr lang="en-US" dirty="0" err="1">
                <a:ea typeface="Times New Roman" panose="02020603050405020304" pitchFamily="18" charset="0"/>
              </a:rPr>
              <a:t>Por</a:t>
            </a:r>
            <a:r>
              <a:rPr lang="en-US" dirty="0">
                <a:ea typeface="Times New Roman" panose="02020603050405020304" pitchFamily="18" charset="0"/>
              </a:rPr>
              <a:t> </a:t>
            </a:r>
            <a:r>
              <a:rPr lang="en-US" dirty="0" err="1">
                <a:ea typeface="Times New Roman" panose="02020603050405020304" pitchFamily="18" charset="0"/>
              </a:rPr>
              <a:t>exemplo</a:t>
            </a:r>
            <a:r>
              <a:rPr lang="en-US" dirty="0">
                <a:ea typeface="Times New Roman" panose="02020603050405020304" pitchFamily="18" charset="0"/>
              </a:rPr>
              <a:t>, </a:t>
            </a:r>
            <a:r>
              <a:rPr lang="en-US" dirty="0" err="1">
                <a:ea typeface="Times New Roman" panose="02020603050405020304" pitchFamily="18" charset="0"/>
              </a:rPr>
              <a:t>os</a:t>
            </a:r>
            <a:r>
              <a:rPr lang="en-US" dirty="0">
                <a:ea typeface="Times New Roman" panose="02020603050405020304" pitchFamily="18" charset="0"/>
              </a:rPr>
              <a:t> </a:t>
            </a:r>
            <a:r>
              <a:rPr lang="en-US" dirty="0" err="1">
                <a:ea typeface="Times New Roman" panose="02020603050405020304" pitchFamily="18" charset="0"/>
              </a:rPr>
              <a:t>consumidores</a:t>
            </a:r>
            <a:r>
              <a:rPr lang="en-US" dirty="0">
                <a:ea typeface="Times New Roman" panose="02020603050405020304" pitchFamily="18" charset="0"/>
              </a:rPr>
              <a:t> de </a:t>
            </a:r>
            <a:r>
              <a:rPr lang="en-US" dirty="0" err="1">
                <a:ea typeface="Times New Roman" panose="02020603050405020304" pitchFamily="18" charset="0"/>
              </a:rPr>
              <a:t>energia</a:t>
            </a:r>
            <a:r>
              <a:rPr lang="en-US" dirty="0">
                <a:ea typeface="Times New Roman" panose="02020603050405020304" pitchFamily="18" charset="0"/>
              </a:rPr>
              <a:t> </a:t>
            </a:r>
            <a:r>
              <a:rPr lang="en-US" dirty="0" err="1">
                <a:ea typeface="Times New Roman" panose="02020603050405020304" pitchFamily="18" charset="0"/>
              </a:rPr>
              <a:t>teriam</a:t>
            </a:r>
            <a:r>
              <a:rPr lang="en-US" dirty="0">
                <a:ea typeface="Times New Roman" panose="02020603050405020304" pitchFamily="18" charset="0"/>
              </a:rPr>
              <a:t> de </a:t>
            </a:r>
            <a:r>
              <a:rPr lang="en-US" dirty="0" err="1">
                <a:ea typeface="Times New Roman" panose="02020603050405020304" pitchFamily="18" charset="0"/>
              </a:rPr>
              <a:t>enviar</a:t>
            </a:r>
            <a:r>
              <a:rPr lang="en-US" dirty="0">
                <a:ea typeface="Times New Roman" panose="02020603050405020304" pitchFamily="18" charset="0"/>
              </a:rPr>
              <a:t> as </a:t>
            </a:r>
            <a:r>
              <a:rPr lang="en-US" dirty="0" err="1">
                <a:ea typeface="Times New Roman" panose="02020603050405020304" pitchFamily="18" charset="0"/>
              </a:rPr>
              <a:t>próprias</a:t>
            </a:r>
            <a:r>
              <a:rPr lang="en-US" dirty="0">
                <a:ea typeface="Times New Roman" panose="02020603050405020304" pitchFamily="18" charset="0"/>
              </a:rPr>
              <a:t> </a:t>
            </a:r>
            <a:r>
              <a:rPr lang="en-US" dirty="0" err="1">
                <a:ea typeface="Times New Roman" panose="02020603050405020304" pitchFamily="18" charset="0"/>
              </a:rPr>
              <a:t>previsões</a:t>
            </a:r>
            <a:r>
              <a:rPr lang="en-US" dirty="0">
                <a:ea typeface="Times New Roman" panose="02020603050405020304" pitchFamily="18" charset="0"/>
              </a:rPr>
              <a:t> de </a:t>
            </a:r>
            <a:r>
              <a:rPr lang="en-US" dirty="0" err="1">
                <a:ea typeface="Times New Roman" panose="02020603050405020304" pitchFamily="18" charset="0"/>
              </a:rPr>
              <a:t>procura</a:t>
            </a:r>
            <a:r>
              <a:rPr lang="en-US" dirty="0">
                <a:ea typeface="Times New Roman" panose="02020603050405020304" pitchFamily="18" charset="0"/>
              </a:rPr>
              <a:t> </a:t>
            </a:r>
            <a:r>
              <a:rPr lang="en-US" dirty="0" err="1">
                <a:ea typeface="Times New Roman" panose="02020603050405020304" pitchFamily="18" charset="0"/>
              </a:rPr>
              <a:t>ao</a:t>
            </a:r>
            <a:r>
              <a:rPr lang="en-US" dirty="0">
                <a:ea typeface="Times New Roman" panose="02020603050405020304" pitchFamily="18" charset="0"/>
              </a:rPr>
              <a:t> </a:t>
            </a:r>
            <a:r>
              <a:rPr lang="en-US" dirty="0" err="1">
                <a:ea typeface="Times New Roman" panose="02020603050405020304" pitchFamily="18" charset="0"/>
              </a:rPr>
              <a:t>operador</a:t>
            </a:r>
            <a:r>
              <a:rPr lang="en-US" dirty="0">
                <a:ea typeface="Times New Roman" panose="02020603050405020304" pitchFamily="18" charset="0"/>
              </a:rPr>
              <a:t> de </a:t>
            </a:r>
            <a:r>
              <a:rPr lang="en-US" dirty="0" err="1">
                <a:ea typeface="Times New Roman" panose="02020603050405020304" pitchFamily="18" charset="0"/>
              </a:rPr>
              <a:t>rede</a:t>
            </a:r>
            <a:r>
              <a:rPr lang="en-US" dirty="0">
                <a:ea typeface="Times New Roman" panose="02020603050405020304" pitchFamily="18" charset="0"/>
              </a:rPr>
              <a:t> </a:t>
            </a:r>
            <a:r>
              <a:rPr lang="en-US" dirty="0" err="1">
                <a:ea typeface="Times New Roman" panose="02020603050405020304" pitchFamily="18" charset="0"/>
              </a:rPr>
              <a:t>relevante</a:t>
            </a:r>
            <a:r>
              <a:rPr lang="en-US" dirty="0">
                <a:ea typeface="Times New Roman" panose="02020603050405020304" pitchFamily="18" charset="0"/>
              </a:rPr>
              <a:t>.</a:t>
            </a:r>
          </a:p>
          <a:p>
            <a:r>
              <a:rPr lang="en-US" dirty="0">
                <a:effectLst/>
                <a:ea typeface="Times New Roman" panose="02020603050405020304" pitchFamily="18" charset="0"/>
              </a:rPr>
              <a:t> </a:t>
            </a:r>
          </a:p>
          <a:p>
            <a:pPr algn="just"/>
            <a:endParaRPr lang="en-US" dirty="0">
              <a:ea typeface="Times New Roman" panose="02020603050405020304" pitchFamily="18" charset="0"/>
            </a:endParaRPr>
          </a:p>
          <a:p>
            <a:pPr algn="just"/>
            <a:endParaRPr lang="en-US" dirty="0">
              <a:ea typeface="Times New Roman" panose="02020603050405020304" pitchFamily="18" charset="0"/>
            </a:endParaRPr>
          </a:p>
          <a:p>
            <a:pPr algn="just"/>
            <a:endParaRPr lang="en-US" dirty="0">
              <a:effectLst/>
              <a:ea typeface="Times New Roman" panose="02020603050405020304" pitchFamily="18" charset="0"/>
            </a:endParaRPr>
          </a:p>
          <a:p>
            <a:pPr algn="just"/>
            <a:endParaRPr lang="en-US" dirty="0">
              <a:ea typeface="Times New Roman" panose="02020603050405020304" pitchFamily="18" charset="0"/>
            </a:endParaRPr>
          </a:p>
          <a:p>
            <a:pPr algn="just"/>
            <a:endParaRPr lang="x-none" dirty="0">
              <a:effectLst/>
              <a:ea typeface="Times New Roman" panose="02020603050405020304" pitchFamily="18" charset="0"/>
            </a:endParaRPr>
          </a:p>
          <a:p>
            <a:r>
              <a:rPr lang="en-US" b="1" dirty="0">
                <a:solidFill>
                  <a:srgbClr val="F79037"/>
                </a:solidFill>
                <a:ea typeface="Times New Roman" panose="02020603050405020304" pitchFamily="18" charset="0"/>
              </a:rPr>
              <a:t>O </a:t>
            </a:r>
            <a:r>
              <a:rPr lang="en-US" b="1" dirty="0" err="1">
                <a:solidFill>
                  <a:srgbClr val="F79037"/>
                </a:solidFill>
                <a:ea typeface="Times New Roman" panose="02020603050405020304" pitchFamily="18" charset="0"/>
              </a:rPr>
              <a:t>papel</a:t>
            </a:r>
            <a:r>
              <a:rPr lang="en-US" b="1" dirty="0">
                <a:solidFill>
                  <a:srgbClr val="F79037"/>
                </a:solidFill>
                <a:ea typeface="Times New Roman" panose="02020603050405020304" pitchFamily="18" charset="0"/>
              </a:rPr>
              <a:t> dos </a:t>
            </a:r>
            <a:r>
              <a:rPr lang="en-US" b="1" dirty="0" err="1">
                <a:solidFill>
                  <a:srgbClr val="F79037"/>
                </a:solidFill>
                <a:ea typeface="Times New Roman" panose="02020603050405020304" pitchFamily="18" charset="0"/>
              </a:rPr>
              <a:t>operadores</a:t>
            </a:r>
            <a:r>
              <a:rPr lang="en-US" b="1" dirty="0">
                <a:solidFill>
                  <a:srgbClr val="F79037"/>
                </a:solidFill>
                <a:ea typeface="Times New Roman" panose="02020603050405020304" pitchFamily="18" charset="0"/>
              </a:rPr>
              <a:t> de </a:t>
            </a:r>
            <a:r>
              <a:rPr lang="en-US" b="1" dirty="0" err="1">
                <a:solidFill>
                  <a:srgbClr val="F79037"/>
                </a:solidFill>
                <a:ea typeface="Times New Roman" panose="02020603050405020304" pitchFamily="18" charset="0"/>
              </a:rPr>
              <a:t>medidores</a:t>
            </a:r>
            <a:endParaRPr lang="en-US" b="1" dirty="0">
              <a:solidFill>
                <a:srgbClr val="F79037"/>
              </a:solidFill>
              <a:ea typeface="Times New Roman" panose="02020603050405020304" pitchFamily="18" charset="0"/>
            </a:endParaRPr>
          </a:p>
          <a:p>
            <a:r>
              <a:rPr lang="en-US" dirty="0" err="1">
                <a:ea typeface="Times New Roman" panose="02020603050405020304" pitchFamily="18" charset="0"/>
              </a:rPr>
              <a:t>Os</a:t>
            </a:r>
            <a:r>
              <a:rPr lang="en-US" dirty="0">
                <a:ea typeface="Times New Roman" panose="02020603050405020304" pitchFamily="18" charset="0"/>
              </a:rPr>
              <a:t> </a:t>
            </a:r>
            <a:r>
              <a:rPr lang="en-US" dirty="0" err="1">
                <a:ea typeface="Times New Roman" panose="02020603050405020304" pitchFamily="18" charset="0"/>
              </a:rPr>
              <a:t>operadores</a:t>
            </a:r>
            <a:r>
              <a:rPr lang="en-US" dirty="0">
                <a:ea typeface="Times New Roman" panose="02020603050405020304" pitchFamily="18" charset="0"/>
              </a:rPr>
              <a:t> de </a:t>
            </a:r>
            <a:r>
              <a:rPr lang="en-US" dirty="0" err="1">
                <a:ea typeface="Times New Roman" panose="02020603050405020304" pitchFamily="18" charset="0"/>
              </a:rPr>
              <a:t>medidores</a:t>
            </a:r>
            <a:r>
              <a:rPr lang="en-US" dirty="0">
                <a:ea typeface="Times New Roman" panose="02020603050405020304" pitchFamily="18" charset="0"/>
              </a:rPr>
              <a:t> </a:t>
            </a:r>
            <a:r>
              <a:rPr lang="en-US" dirty="0" err="1">
                <a:ea typeface="Times New Roman" panose="02020603050405020304" pitchFamily="18" charset="0"/>
              </a:rPr>
              <a:t>não</a:t>
            </a:r>
            <a:r>
              <a:rPr lang="en-US" dirty="0">
                <a:ea typeface="Times New Roman" panose="02020603050405020304" pitchFamily="18" charset="0"/>
              </a:rPr>
              <a:t> </a:t>
            </a:r>
            <a:r>
              <a:rPr lang="en-US" dirty="0" err="1">
                <a:ea typeface="Times New Roman" panose="02020603050405020304" pitchFamily="18" charset="0"/>
              </a:rPr>
              <a:t>precisariam</a:t>
            </a:r>
            <a:r>
              <a:rPr lang="en-US" dirty="0">
                <a:ea typeface="Times New Roman" panose="02020603050405020304" pitchFamily="18" charset="0"/>
              </a:rPr>
              <a:t> de </a:t>
            </a:r>
            <a:r>
              <a:rPr lang="en-US" dirty="0" err="1">
                <a:ea typeface="Times New Roman" panose="02020603050405020304" pitchFamily="18" charset="0"/>
              </a:rPr>
              <a:t>coletar</a:t>
            </a:r>
            <a:r>
              <a:rPr lang="en-US" dirty="0">
                <a:ea typeface="Times New Roman" panose="02020603050405020304" pitchFamily="18" charset="0"/>
              </a:rPr>
              <a:t> e registrar dados </a:t>
            </a:r>
            <a:r>
              <a:rPr lang="en-US" dirty="0" err="1">
                <a:ea typeface="Times New Roman" panose="02020603050405020304" pitchFamily="18" charset="0"/>
              </a:rPr>
              <a:t>por</a:t>
            </a:r>
            <a:r>
              <a:rPr lang="en-US" dirty="0">
                <a:ea typeface="Times New Roman" panose="02020603050405020304" pitchFamily="18" charset="0"/>
              </a:rPr>
              <a:t> </a:t>
            </a:r>
            <a:r>
              <a:rPr lang="en-US" dirty="0" err="1">
                <a:ea typeface="Times New Roman" panose="02020603050405020304" pitchFamily="18" charset="0"/>
              </a:rPr>
              <a:t>conta</a:t>
            </a:r>
            <a:r>
              <a:rPr lang="en-US" dirty="0">
                <a:ea typeface="Times New Roman" panose="02020603050405020304" pitchFamily="18" charset="0"/>
              </a:rPr>
              <a:t> </a:t>
            </a:r>
            <a:r>
              <a:rPr lang="en-US" dirty="0" err="1">
                <a:ea typeface="Times New Roman" panose="02020603050405020304" pitchFamily="18" charset="0"/>
              </a:rPr>
              <a:t>própria</a:t>
            </a:r>
            <a:r>
              <a:rPr lang="en-US" dirty="0">
                <a:ea typeface="Times New Roman" panose="02020603050405020304" pitchFamily="18" charset="0"/>
              </a:rPr>
              <a:t>. </a:t>
            </a:r>
            <a:r>
              <a:rPr lang="en-US" dirty="0" err="1">
                <a:ea typeface="Times New Roman" panose="02020603050405020304" pitchFamily="18" charset="0"/>
              </a:rPr>
              <a:t>Os</a:t>
            </a:r>
            <a:r>
              <a:rPr lang="en-US" dirty="0">
                <a:ea typeface="Times New Roman" panose="02020603050405020304" pitchFamily="18" charset="0"/>
              </a:rPr>
              <a:t> dados de </a:t>
            </a:r>
            <a:r>
              <a:rPr lang="en-US" dirty="0" err="1">
                <a:ea typeface="Times New Roman" panose="02020603050405020304" pitchFamily="18" charset="0"/>
              </a:rPr>
              <a:t>consumo</a:t>
            </a:r>
            <a:r>
              <a:rPr lang="en-US" dirty="0">
                <a:ea typeface="Times New Roman" panose="02020603050405020304" pitchFamily="18" charset="0"/>
              </a:rPr>
              <a:t> e </a:t>
            </a:r>
            <a:r>
              <a:rPr lang="en-US" dirty="0" err="1">
                <a:ea typeface="Times New Roman" panose="02020603050405020304" pitchFamily="18" charset="0"/>
              </a:rPr>
              <a:t>transação</a:t>
            </a:r>
            <a:r>
              <a:rPr lang="en-US" dirty="0">
                <a:ea typeface="Times New Roman" panose="02020603050405020304" pitchFamily="18" charset="0"/>
              </a:rPr>
              <a:t> </a:t>
            </a:r>
            <a:r>
              <a:rPr lang="en-US" dirty="0" err="1">
                <a:ea typeface="Times New Roman" panose="02020603050405020304" pitchFamily="18" charset="0"/>
              </a:rPr>
              <a:t>seriam</a:t>
            </a:r>
            <a:r>
              <a:rPr lang="en-US" dirty="0">
                <a:ea typeface="Times New Roman" panose="02020603050405020304" pitchFamily="18" charset="0"/>
              </a:rPr>
              <a:t> </a:t>
            </a:r>
            <a:r>
              <a:rPr lang="en-US" dirty="0" err="1">
                <a:ea typeface="Times New Roman" panose="02020603050405020304" pitchFamily="18" charset="0"/>
              </a:rPr>
              <a:t>trocados</a:t>
            </a:r>
            <a:r>
              <a:rPr lang="en-US" dirty="0">
                <a:ea typeface="Times New Roman" panose="02020603050405020304" pitchFamily="18" charset="0"/>
              </a:rPr>
              <a:t> de forma </a:t>
            </a:r>
            <a:r>
              <a:rPr lang="en-US" dirty="0" err="1">
                <a:ea typeface="Times New Roman" panose="02020603050405020304" pitchFamily="18" charset="0"/>
              </a:rPr>
              <a:t>automática</a:t>
            </a:r>
            <a:r>
              <a:rPr lang="en-US" dirty="0">
                <a:ea typeface="Times New Roman" panose="02020603050405020304" pitchFamily="18" charset="0"/>
              </a:rPr>
              <a:t> e </a:t>
            </a:r>
            <a:r>
              <a:rPr lang="en-US" dirty="0" err="1">
                <a:ea typeface="Times New Roman" panose="02020603050405020304" pitchFamily="18" charset="0"/>
              </a:rPr>
              <a:t>precisa</a:t>
            </a:r>
            <a:r>
              <a:rPr lang="en-US" dirty="0">
                <a:ea typeface="Times New Roman" panose="02020603050405020304" pitchFamily="18" charset="0"/>
              </a:rPr>
              <a:t>. </a:t>
            </a:r>
            <a:r>
              <a:rPr lang="en-US" dirty="0" err="1">
                <a:ea typeface="Times New Roman" panose="02020603050405020304" pitchFamily="18" charset="0"/>
              </a:rPr>
              <a:t>Os</a:t>
            </a:r>
            <a:r>
              <a:rPr lang="en-US" dirty="0">
                <a:ea typeface="Times New Roman" panose="02020603050405020304" pitchFamily="18" charset="0"/>
              </a:rPr>
              <a:t> dados de </a:t>
            </a:r>
            <a:r>
              <a:rPr lang="en-US" dirty="0" err="1">
                <a:ea typeface="Times New Roman" panose="02020603050405020304" pitchFamily="18" charset="0"/>
              </a:rPr>
              <a:t>transação</a:t>
            </a:r>
            <a:r>
              <a:rPr lang="en-US" dirty="0">
                <a:ea typeface="Times New Roman" panose="02020603050405020304" pitchFamily="18" charset="0"/>
              </a:rPr>
              <a:t> </a:t>
            </a:r>
            <a:r>
              <a:rPr lang="en-US" dirty="0" err="1">
                <a:ea typeface="Times New Roman" panose="02020603050405020304" pitchFamily="18" charset="0"/>
              </a:rPr>
              <a:t>necessários</a:t>
            </a:r>
            <a:r>
              <a:rPr lang="en-US" dirty="0">
                <a:ea typeface="Times New Roman" panose="02020603050405020304" pitchFamily="18" charset="0"/>
              </a:rPr>
              <a:t> </a:t>
            </a:r>
            <a:r>
              <a:rPr lang="en-US" dirty="0" err="1">
                <a:ea typeface="Times New Roman" panose="02020603050405020304" pitchFamily="18" charset="0"/>
              </a:rPr>
              <a:t>para</a:t>
            </a:r>
            <a:r>
              <a:rPr lang="en-US" dirty="0">
                <a:ea typeface="Times New Roman" panose="02020603050405020304" pitchFamily="18" charset="0"/>
              </a:rPr>
              <a:t> </a:t>
            </a:r>
            <a:r>
              <a:rPr lang="en-US" dirty="0" err="1">
                <a:ea typeface="Times New Roman" panose="02020603050405020304" pitchFamily="18" charset="0"/>
              </a:rPr>
              <a:t>determinar</a:t>
            </a:r>
            <a:r>
              <a:rPr lang="en-US" dirty="0">
                <a:ea typeface="Times New Roman" panose="02020603050405020304" pitchFamily="18" charset="0"/>
              </a:rPr>
              <a:t> as </a:t>
            </a:r>
            <a:r>
              <a:rPr lang="en-US" dirty="0" err="1">
                <a:ea typeface="Times New Roman" panose="02020603050405020304" pitchFamily="18" charset="0"/>
              </a:rPr>
              <a:t>tarifas</a:t>
            </a:r>
            <a:r>
              <a:rPr lang="en-US" dirty="0">
                <a:ea typeface="Times New Roman" panose="02020603050405020304" pitchFamily="18" charset="0"/>
              </a:rPr>
              <a:t> de </a:t>
            </a:r>
            <a:r>
              <a:rPr lang="en-US" dirty="0" err="1">
                <a:ea typeface="Times New Roman" panose="02020603050405020304" pitchFamily="18" charset="0"/>
              </a:rPr>
              <a:t>rede</a:t>
            </a:r>
            <a:r>
              <a:rPr lang="en-US" dirty="0">
                <a:ea typeface="Times New Roman" panose="02020603050405020304" pitchFamily="18" charset="0"/>
              </a:rPr>
              <a:t> </a:t>
            </a:r>
            <a:r>
              <a:rPr lang="en-US" dirty="0" err="1">
                <a:ea typeface="Times New Roman" panose="02020603050405020304" pitchFamily="18" charset="0"/>
              </a:rPr>
              <a:t>seriam</a:t>
            </a:r>
            <a:r>
              <a:rPr lang="en-US" dirty="0">
                <a:ea typeface="Times New Roman" panose="02020603050405020304" pitchFamily="18" charset="0"/>
              </a:rPr>
              <a:t> </a:t>
            </a:r>
            <a:r>
              <a:rPr lang="en-US" dirty="0" err="1">
                <a:ea typeface="Times New Roman" panose="02020603050405020304" pitchFamily="18" charset="0"/>
              </a:rPr>
              <a:t>fornecidos</a:t>
            </a:r>
            <a:r>
              <a:rPr lang="en-US" dirty="0">
                <a:ea typeface="Times New Roman" panose="02020603050405020304" pitchFamily="18" charset="0"/>
              </a:rPr>
              <a:t> </a:t>
            </a:r>
            <a:r>
              <a:rPr lang="en-US" dirty="0" err="1">
                <a:ea typeface="Times New Roman" panose="02020603050405020304" pitchFamily="18" charset="0"/>
              </a:rPr>
              <a:t>aos</a:t>
            </a:r>
            <a:r>
              <a:rPr lang="en-US" dirty="0">
                <a:ea typeface="Times New Roman" panose="02020603050405020304" pitchFamily="18" charset="0"/>
              </a:rPr>
              <a:t> </a:t>
            </a:r>
            <a:r>
              <a:rPr lang="en-US" dirty="0" err="1">
                <a:ea typeface="Times New Roman" panose="02020603050405020304" pitchFamily="18" charset="0"/>
              </a:rPr>
              <a:t>operadores</a:t>
            </a:r>
            <a:r>
              <a:rPr lang="en-US" dirty="0">
                <a:ea typeface="Times New Roman" panose="02020603050405020304" pitchFamily="18" charset="0"/>
              </a:rPr>
              <a:t> de </a:t>
            </a:r>
            <a:r>
              <a:rPr lang="en-US" dirty="0" err="1">
                <a:ea typeface="Times New Roman" panose="02020603050405020304" pitchFamily="18" charset="0"/>
              </a:rPr>
              <a:t>medidores</a:t>
            </a:r>
            <a:r>
              <a:rPr lang="en-US" dirty="0">
                <a:ea typeface="Times New Roman" panose="02020603050405020304" pitchFamily="18" charset="0"/>
              </a:rPr>
              <a:t> (e, </a:t>
            </a:r>
            <a:r>
              <a:rPr lang="en-US" dirty="0" err="1">
                <a:ea typeface="Times New Roman" panose="02020603050405020304" pitchFamily="18" charset="0"/>
              </a:rPr>
              <a:t>portanto</a:t>
            </a:r>
            <a:r>
              <a:rPr lang="en-US" dirty="0">
                <a:ea typeface="Times New Roman" panose="02020603050405020304" pitchFamily="18" charset="0"/>
              </a:rPr>
              <a:t>, </a:t>
            </a:r>
            <a:r>
              <a:rPr lang="en-US" dirty="0" err="1">
                <a:ea typeface="Times New Roman" panose="02020603050405020304" pitchFamily="18" charset="0"/>
              </a:rPr>
              <a:t>também</a:t>
            </a:r>
            <a:r>
              <a:rPr lang="en-US" dirty="0">
                <a:ea typeface="Times New Roman" panose="02020603050405020304" pitchFamily="18" charset="0"/>
              </a:rPr>
              <a:t> </a:t>
            </a:r>
            <a:r>
              <a:rPr lang="en-US" dirty="0" err="1">
                <a:ea typeface="Times New Roman" panose="02020603050405020304" pitchFamily="18" charset="0"/>
              </a:rPr>
              <a:t>aos</a:t>
            </a:r>
            <a:r>
              <a:rPr lang="en-US" dirty="0">
                <a:ea typeface="Times New Roman" panose="02020603050405020304" pitchFamily="18" charset="0"/>
              </a:rPr>
              <a:t> </a:t>
            </a:r>
            <a:r>
              <a:rPr lang="en-US" dirty="0" err="1">
                <a:ea typeface="Times New Roman" panose="02020603050405020304" pitchFamily="18" charset="0"/>
              </a:rPr>
              <a:t>operadores</a:t>
            </a:r>
            <a:r>
              <a:rPr lang="en-US" dirty="0">
                <a:ea typeface="Times New Roman" panose="02020603050405020304" pitchFamily="18" charset="0"/>
              </a:rPr>
              <a:t> de </a:t>
            </a:r>
            <a:r>
              <a:rPr lang="en-US" dirty="0" err="1">
                <a:ea typeface="Times New Roman" panose="02020603050405020304" pitchFamily="18" charset="0"/>
              </a:rPr>
              <a:t>rede</a:t>
            </a:r>
            <a:r>
              <a:rPr lang="en-US" dirty="0">
                <a:ea typeface="Times New Roman" panose="02020603050405020304" pitchFamily="18" charset="0"/>
              </a:rPr>
              <a:t>) </a:t>
            </a:r>
            <a:r>
              <a:rPr lang="en-US" dirty="0" err="1">
                <a:ea typeface="Times New Roman" panose="02020603050405020304" pitchFamily="18" charset="0"/>
              </a:rPr>
              <a:t>por</a:t>
            </a:r>
            <a:r>
              <a:rPr lang="en-US" dirty="0">
                <a:ea typeface="Times New Roman" panose="02020603050405020304" pitchFamily="18" charset="0"/>
              </a:rPr>
              <a:t> </a:t>
            </a:r>
            <a:r>
              <a:rPr lang="en-US" dirty="0" err="1">
                <a:ea typeface="Times New Roman" panose="02020603050405020304" pitchFamily="18" charset="0"/>
              </a:rPr>
              <a:t>oráculos</a:t>
            </a:r>
            <a:r>
              <a:rPr lang="en-US" dirty="0">
                <a:ea typeface="Times New Roman" panose="02020603050405020304" pitchFamily="18" charset="0"/>
              </a:rPr>
              <a:t>. A </a:t>
            </a:r>
            <a:r>
              <a:rPr lang="en-US" dirty="0" err="1">
                <a:ea typeface="Times New Roman" panose="02020603050405020304" pitchFamily="18" charset="0"/>
              </a:rPr>
              <a:t>responsabilidade</a:t>
            </a:r>
            <a:r>
              <a:rPr lang="en-US" dirty="0">
                <a:ea typeface="Times New Roman" panose="02020603050405020304" pitchFamily="18" charset="0"/>
              </a:rPr>
              <a:t> dos </a:t>
            </a:r>
            <a:r>
              <a:rPr lang="en-US" dirty="0" err="1">
                <a:ea typeface="Times New Roman" panose="02020603050405020304" pitchFamily="18" charset="0"/>
              </a:rPr>
              <a:t>operadores</a:t>
            </a:r>
            <a:r>
              <a:rPr lang="en-US" dirty="0">
                <a:ea typeface="Times New Roman" panose="02020603050405020304" pitchFamily="18" charset="0"/>
              </a:rPr>
              <a:t> de </a:t>
            </a:r>
            <a:r>
              <a:rPr lang="en-US" dirty="0" err="1">
                <a:ea typeface="Times New Roman" panose="02020603050405020304" pitchFamily="18" charset="0"/>
              </a:rPr>
              <a:t>medidores</a:t>
            </a:r>
            <a:r>
              <a:rPr lang="en-US" dirty="0">
                <a:ea typeface="Times New Roman" panose="02020603050405020304" pitchFamily="18" charset="0"/>
              </a:rPr>
              <a:t> </a:t>
            </a:r>
            <a:r>
              <a:rPr lang="en-US" dirty="0" err="1">
                <a:ea typeface="Times New Roman" panose="02020603050405020304" pitchFamily="18" charset="0"/>
              </a:rPr>
              <a:t>pode</a:t>
            </a:r>
            <a:r>
              <a:rPr lang="en-US" dirty="0">
                <a:ea typeface="Times New Roman" panose="02020603050405020304" pitchFamily="18" charset="0"/>
              </a:rPr>
              <a:t> </a:t>
            </a:r>
            <a:r>
              <a:rPr lang="en-US" dirty="0" err="1">
                <a:ea typeface="Times New Roman" panose="02020603050405020304" pitchFamily="18" charset="0"/>
              </a:rPr>
              <a:t>ser</a:t>
            </a:r>
            <a:r>
              <a:rPr lang="en-US" dirty="0">
                <a:ea typeface="Times New Roman" panose="02020603050405020304" pitchFamily="18" charset="0"/>
              </a:rPr>
              <a:t> </a:t>
            </a:r>
            <a:r>
              <a:rPr lang="en-US" dirty="0" err="1">
                <a:ea typeface="Times New Roman" panose="02020603050405020304" pitchFamily="18" charset="0"/>
              </a:rPr>
              <a:t>limitada</a:t>
            </a:r>
            <a:r>
              <a:rPr lang="en-US" dirty="0">
                <a:ea typeface="Times New Roman" panose="02020603050405020304" pitchFamily="18" charset="0"/>
              </a:rPr>
              <a:t> a </a:t>
            </a:r>
            <a:r>
              <a:rPr lang="en-US" dirty="0" err="1">
                <a:ea typeface="Times New Roman" panose="02020603050405020304" pitchFamily="18" charset="0"/>
              </a:rPr>
              <a:t>fornecer</a:t>
            </a:r>
            <a:r>
              <a:rPr lang="en-US" dirty="0">
                <a:ea typeface="Times New Roman" panose="02020603050405020304" pitchFamily="18" charset="0"/>
              </a:rPr>
              <a:t> </a:t>
            </a:r>
            <a:r>
              <a:rPr lang="en-US" dirty="0" err="1">
                <a:ea typeface="Times New Roman" panose="02020603050405020304" pitchFamily="18" charset="0"/>
              </a:rPr>
              <a:t>medidores</a:t>
            </a:r>
            <a:r>
              <a:rPr lang="en-US" dirty="0">
                <a:ea typeface="Times New Roman" panose="02020603050405020304" pitchFamily="18" charset="0"/>
              </a:rPr>
              <a:t> e </a:t>
            </a:r>
            <a:r>
              <a:rPr lang="en-US" dirty="0" err="1">
                <a:ea typeface="Times New Roman" panose="02020603050405020304" pitchFamily="18" charset="0"/>
              </a:rPr>
              <a:t>oráculos</a:t>
            </a:r>
            <a:r>
              <a:rPr lang="en-US" dirty="0">
                <a:ea typeface="Times New Roman" panose="02020603050405020304" pitchFamily="18" charset="0"/>
              </a:rPr>
              <a:t> </a:t>
            </a:r>
            <a:r>
              <a:rPr lang="en-US" dirty="0" err="1">
                <a:ea typeface="Times New Roman" panose="02020603050405020304" pitchFamily="18" charset="0"/>
              </a:rPr>
              <a:t>confiáveis</a:t>
            </a:r>
            <a:r>
              <a:rPr lang="en-US" dirty="0">
                <a:ea typeface="Times New Roman" panose="02020603050405020304" pitchFamily="18" charset="0"/>
              </a:rPr>
              <a:t> e </a:t>
            </a:r>
            <a:r>
              <a:rPr lang="en-US" dirty="0" err="1">
                <a:ea typeface="Times New Roman" panose="02020603050405020304" pitchFamily="18" charset="0"/>
              </a:rPr>
              <a:t>invioláveis</a:t>
            </a:r>
            <a:r>
              <a:rPr lang="en-US" dirty="0">
                <a:ea typeface="Times New Roman" panose="02020603050405020304" pitchFamily="18" charset="0"/>
              </a:rPr>
              <a:t>.</a:t>
            </a:r>
            <a:endParaRPr lang="en-US" dirty="0"/>
          </a:p>
        </p:txBody>
      </p:sp>
      <p:sp>
        <p:nvSpPr>
          <p:cNvPr id="3" name="Text Placeholder 17">
            <a:extLst>
              <a:ext uri="{FF2B5EF4-FFF2-40B4-BE49-F238E27FC236}">
                <a16:creationId xmlns:a16="http://schemas.microsoft.com/office/drawing/2014/main" id="{8957080F-15D6-BA0C-F1FB-673F1A00BACF}"/>
              </a:ext>
            </a:extLst>
          </p:cNvPr>
          <p:cNvSpPr txBox="1">
            <a:spLocks/>
          </p:cNvSpPr>
          <p:nvPr/>
        </p:nvSpPr>
        <p:spPr>
          <a:xfrm>
            <a:off x="4259574" y="1889716"/>
            <a:ext cx="2629497" cy="320718"/>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r>
              <a:rPr lang="en-US" sz="1100" b="1" dirty="0">
                <a:solidFill>
                  <a:srgbClr val="F79037"/>
                </a:solidFill>
                <a:latin typeface="Calibri" panose="020F0502020204030204" pitchFamily="34" charset="0"/>
                <a:cs typeface="Calibri" panose="020F0502020204030204" pitchFamily="34" charset="0"/>
              </a:rPr>
              <a:t>Processes in a blockchain-based system</a:t>
            </a:r>
          </a:p>
        </p:txBody>
      </p:sp>
      <p:sp>
        <p:nvSpPr>
          <p:cNvPr id="4" name="Text Placeholder 17">
            <a:extLst>
              <a:ext uri="{FF2B5EF4-FFF2-40B4-BE49-F238E27FC236}">
                <a16:creationId xmlns:a16="http://schemas.microsoft.com/office/drawing/2014/main" id="{0BAAA260-502B-91E0-455C-06541AC73685}"/>
              </a:ext>
            </a:extLst>
          </p:cNvPr>
          <p:cNvSpPr>
            <a:spLocks noGrp="1"/>
          </p:cNvSpPr>
          <p:nvPr/>
        </p:nvSpPr>
        <p:spPr>
          <a:xfrm>
            <a:off x="756473" y="6545959"/>
            <a:ext cx="6011040" cy="736587"/>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dirty="0">
                <a:solidFill>
                  <a:schemeClr val="tx1"/>
                </a:solidFill>
              </a:rPr>
              <a:t>Como </a:t>
            </a:r>
            <a:r>
              <a:rPr lang="en-US" dirty="0" err="1">
                <a:solidFill>
                  <a:schemeClr val="tx1"/>
                </a:solidFill>
              </a:rPr>
              <a:t>é</a:t>
            </a:r>
            <a:r>
              <a:rPr lang="en-US" dirty="0">
                <a:solidFill>
                  <a:schemeClr val="tx1"/>
                </a:solidFill>
              </a:rPr>
              <a:t> </a:t>
            </a:r>
            <a:r>
              <a:rPr lang="en-US" dirty="0" err="1">
                <a:solidFill>
                  <a:schemeClr val="tx1"/>
                </a:solidFill>
              </a:rPr>
              <a:t>mostrado</a:t>
            </a:r>
            <a:r>
              <a:rPr lang="en-US" dirty="0">
                <a:solidFill>
                  <a:schemeClr val="tx1"/>
                </a:solidFill>
              </a:rPr>
              <a:t>, a </a:t>
            </a:r>
            <a:r>
              <a:rPr lang="en-US" dirty="0" err="1">
                <a:solidFill>
                  <a:schemeClr val="tx1"/>
                </a:solidFill>
              </a:rPr>
              <a:t>tecnologia</a:t>
            </a:r>
            <a:r>
              <a:rPr lang="en-US" dirty="0">
                <a:solidFill>
                  <a:schemeClr val="tx1"/>
                </a:solidFill>
              </a:rPr>
              <a:t> </a:t>
            </a:r>
            <a:r>
              <a:rPr lang="en-US" dirty="0" err="1">
                <a:solidFill>
                  <a:schemeClr val="tx1"/>
                </a:solidFill>
              </a:rPr>
              <a:t>blockchain</a:t>
            </a:r>
            <a:r>
              <a:rPr lang="en-US" dirty="0">
                <a:solidFill>
                  <a:schemeClr val="tx1"/>
                </a:solidFill>
              </a:rPr>
              <a:t> </a:t>
            </a:r>
            <a:r>
              <a:rPr lang="en-US" dirty="0" err="1">
                <a:solidFill>
                  <a:schemeClr val="tx1"/>
                </a:solidFill>
              </a:rPr>
              <a:t>permite</a:t>
            </a:r>
            <a:r>
              <a:rPr lang="en-US" dirty="0">
                <a:solidFill>
                  <a:schemeClr val="tx1"/>
                </a:solidFill>
              </a:rPr>
              <a:t> </a:t>
            </a:r>
            <a:r>
              <a:rPr lang="en-US" dirty="0" err="1">
                <a:solidFill>
                  <a:schemeClr val="tx1"/>
                </a:solidFill>
              </a:rPr>
              <a:t>relações</a:t>
            </a:r>
            <a:r>
              <a:rPr lang="en-US" dirty="0">
                <a:solidFill>
                  <a:schemeClr val="tx1"/>
                </a:solidFill>
              </a:rPr>
              <a:t> </a:t>
            </a:r>
            <a:r>
              <a:rPr lang="en-US" dirty="0" err="1">
                <a:solidFill>
                  <a:schemeClr val="tx1"/>
                </a:solidFill>
              </a:rPr>
              <a:t>contratuais</a:t>
            </a:r>
            <a:r>
              <a:rPr lang="en-US" dirty="0">
                <a:solidFill>
                  <a:schemeClr val="tx1"/>
                </a:solidFill>
              </a:rPr>
              <a:t> </a:t>
            </a:r>
            <a:r>
              <a:rPr lang="en-US" dirty="0" err="1">
                <a:solidFill>
                  <a:schemeClr val="tx1"/>
                </a:solidFill>
              </a:rPr>
              <a:t>diretas</a:t>
            </a:r>
            <a:r>
              <a:rPr lang="en-US" dirty="0">
                <a:solidFill>
                  <a:schemeClr val="tx1"/>
                </a:solidFill>
              </a:rPr>
              <a:t> entre </a:t>
            </a:r>
            <a:r>
              <a:rPr lang="en-US" dirty="0" err="1">
                <a:solidFill>
                  <a:schemeClr val="tx1"/>
                </a:solidFill>
              </a:rPr>
              <a:t>consumidores</a:t>
            </a:r>
            <a:r>
              <a:rPr lang="en-US" dirty="0">
                <a:solidFill>
                  <a:schemeClr val="tx1"/>
                </a:solidFill>
              </a:rPr>
              <a:t> e </a:t>
            </a:r>
            <a:r>
              <a:rPr lang="en-US" dirty="0" err="1">
                <a:solidFill>
                  <a:schemeClr val="tx1"/>
                </a:solidFill>
              </a:rPr>
              <a:t>produtores</a:t>
            </a:r>
            <a:r>
              <a:rPr lang="en-US" dirty="0">
                <a:solidFill>
                  <a:schemeClr val="tx1"/>
                </a:solidFill>
              </a:rPr>
              <a:t> de </a:t>
            </a:r>
            <a:r>
              <a:rPr lang="en-US" dirty="0" err="1">
                <a:solidFill>
                  <a:schemeClr val="tx1"/>
                </a:solidFill>
              </a:rPr>
              <a:t>energia</a:t>
            </a:r>
            <a:r>
              <a:rPr lang="en-US" dirty="0">
                <a:solidFill>
                  <a:schemeClr val="tx1"/>
                </a:solidFill>
              </a:rPr>
              <a:t>. </a:t>
            </a:r>
            <a:r>
              <a:rPr lang="en-US" dirty="0" err="1">
                <a:solidFill>
                  <a:schemeClr val="tx1"/>
                </a:solidFill>
              </a:rPr>
              <a:t>Tanto</a:t>
            </a:r>
            <a:r>
              <a:rPr lang="en-US" dirty="0">
                <a:solidFill>
                  <a:schemeClr val="tx1"/>
                </a:solidFill>
              </a:rPr>
              <a:t> </a:t>
            </a:r>
            <a:r>
              <a:rPr lang="en-US" dirty="0" err="1">
                <a:solidFill>
                  <a:schemeClr val="tx1"/>
                </a:solidFill>
              </a:rPr>
              <a:t>os</a:t>
            </a:r>
            <a:r>
              <a:rPr lang="en-US" dirty="0">
                <a:solidFill>
                  <a:schemeClr val="tx1"/>
                </a:solidFill>
              </a:rPr>
              <a:t> </a:t>
            </a:r>
            <a:r>
              <a:rPr lang="en-US" dirty="0" err="1">
                <a:solidFill>
                  <a:schemeClr val="tx1"/>
                </a:solidFill>
              </a:rPr>
              <a:t>consumidores</a:t>
            </a:r>
            <a:r>
              <a:rPr lang="en-US" dirty="0">
                <a:solidFill>
                  <a:schemeClr val="tx1"/>
                </a:solidFill>
              </a:rPr>
              <a:t> </a:t>
            </a:r>
            <a:r>
              <a:rPr lang="en-US" dirty="0" err="1">
                <a:solidFill>
                  <a:schemeClr val="tx1"/>
                </a:solidFill>
              </a:rPr>
              <a:t>como</a:t>
            </a:r>
            <a:r>
              <a:rPr lang="en-US" dirty="0">
                <a:solidFill>
                  <a:schemeClr val="tx1"/>
                </a:solidFill>
              </a:rPr>
              <a:t> </a:t>
            </a:r>
            <a:r>
              <a:rPr lang="en-US" dirty="0" err="1">
                <a:solidFill>
                  <a:schemeClr val="tx1"/>
                </a:solidFill>
              </a:rPr>
              <a:t>os</a:t>
            </a:r>
            <a:r>
              <a:rPr lang="en-US" dirty="0">
                <a:solidFill>
                  <a:schemeClr val="tx1"/>
                </a:solidFill>
              </a:rPr>
              <a:t> </a:t>
            </a:r>
            <a:r>
              <a:rPr lang="en-US" dirty="0" err="1">
                <a:solidFill>
                  <a:schemeClr val="tx1"/>
                </a:solidFill>
              </a:rPr>
              <a:t>produtores</a:t>
            </a:r>
            <a:r>
              <a:rPr lang="en-US" dirty="0">
                <a:solidFill>
                  <a:schemeClr val="tx1"/>
                </a:solidFill>
              </a:rPr>
              <a:t> de </a:t>
            </a:r>
            <a:r>
              <a:rPr lang="en-US" dirty="0" err="1">
                <a:solidFill>
                  <a:schemeClr val="tx1"/>
                </a:solidFill>
              </a:rPr>
              <a:t>energia</a:t>
            </a:r>
            <a:r>
              <a:rPr lang="en-US" dirty="0">
                <a:solidFill>
                  <a:schemeClr val="tx1"/>
                </a:solidFill>
              </a:rPr>
              <a:t> </a:t>
            </a:r>
            <a:r>
              <a:rPr lang="en-US" dirty="0" err="1">
                <a:solidFill>
                  <a:schemeClr val="tx1"/>
                </a:solidFill>
              </a:rPr>
              <a:t>podem</a:t>
            </a:r>
            <a:r>
              <a:rPr lang="en-US" dirty="0">
                <a:solidFill>
                  <a:schemeClr val="tx1"/>
                </a:solidFill>
              </a:rPr>
              <a:t> </a:t>
            </a:r>
            <a:r>
              <a:rPr lang="en-US" dirty="0" err="1">
                <a:solidFill>
                  <a:schemeClr val="tx1"/>
                </a:solidFill>
              </a:rPr>
              <a:t>atuar</a:t>
            </a:r>
            <a:r>
              <a:rPr lang="en-US" dirty="0">
                <a:solidFill>
                  <a:schemeClr val="tx1"/>
                </a:solidFill>
              </a:rPr>
              <a:t> </a:t>
            </a:r>
            <a:r>
              <a:rPr lang="en-US" dirty="0" err="1">
                <a:solidFill>
                  <a:schemeClr val="tx1"/>
                </a:solidFill>
              </a:rPr>
              <a:t>como</a:t>
            </a:r>
            <a:r>
              <a:rPr lang="en-US" dirty="0">
                <a:solidFill>
                  <a:schemeClr val="tx1"/>
                </a:solidFill>
              </a:rPr>
              <a:t> </a:t>
            </a:r>
            <a:r>
              <a:rPr lang="en-US" dirty="0" err="1">
                <a:solidFill>
                  <a:schemeClr val="tx1"/>
                </a:solidFill>
              </a:rPr>
              <a:t>prosumidores</a:t>
            </a:r>
            <a:r>
              <a:rPr lang="en-US" dirty="0">
                <a:solidFill>
                  <a:schemeClr val="tx1"/>
                </a:solidFill>
              </a:rPr>
              <a:t>. </a:t>
            </a:r>
            <a:r>
              <a:rPr lang="en-US" dirty="0" err="1">
                <a:solidFill>
                  <a:schemeClr val="tx1"/>
                </a:solidFill>
              </a:rPr>
              <a:t>Isso</a:t>
            </a:r>
            <a:r>
              <a:rPr lang="en-US" dirty="0">
                <a:solidFill>
                  <a:schemeClr val="tx1"/>
                </a:solidFill>
              </a:rPr>
              <a:t> </a:t>
            </a:r>
            <a:r>
              <a:rPr lang="en-US" dirty="0" err="1">
                <a:solidFill>
                  <a:schemeClr val="tx1"/>
                </a:solidFill>
              </a:rPr>
              <a:t>resultaria</a:t>
            </a:r>
            <a:r>
              <a:rPr lang="en-US" dirty="0">
                <a:solidFill>
                  <a:schemeClr val="tx1"/>
                </a:solidFill>
              </a:rPr>
              <a:t> </a:t>
            </a:r>
            <a:r>
              <a:rPr lang="en-US" dirty="0" err="1">
                <a:solidFill>
                  <a:schemeClr val="tx1"/>
                </a:solidFill>
              </a:rPr>
              <a:t>nas</a:t>
            </a:r>
            <a:r>
              <a:rPr lang="en-US" dirty="0">
                <a:solidFill>
                  <a:schemeClr val="tx1"/>
                </a:solidFill>
              </a:rPr>
              <a:t> </a:t>
            </a:r>
            <a:r>
              <a:rPr lang="en-US" dirty="0" err="1">
                <a:solidFill>
                  <a:schemeClr val="tx1"/>
                </a:solidFill>
              </a:rPr>
              <a:t>seguintes</a:t>
            </a:r>
            <a:r>
              <a:rPr lang="en-US" dirty="0">
                <a:solidFill>
                  <a:schemeClr val="tx1"/>
                </a:solidFill>
              </a:rPr>
              <a:t> </a:t>
            </a:r>
            <a:r>
              <a:rPr lang="en-US" dirty="0" err="1">
                <a:solidFill>
                  <a:schemeClr val="tx1"/>
                </a:solidFill>
              </a:rPr>
              <a:t>alterações</a:t>
            </a:r>
            <a:r>
              <a:rPr lang="en-US" dirty="0">
                <a:solidFill>
                  <a:schemeClr val="tx1"/>
                </a:solidFill>
              </a:rPr>
              <a:t>:</a:t>
            </a:r>
            <a:endParaRPr lang="en-US" sz="1100" dirty="0">
              <a:solidFill>
                <a:schemeClr val="tx1"/>
              </a:solidFill>
              <a:latin typeface="Calibri" panose="020F0502020204030204" pitchFamily="34" charset="0"/>
              <a:cs typeface="Calibri" panose="020F0502020204030204" pitchFamily="34" charset="0"/>
            </a:endParaRPr>
          </a:p>
        </p:txBody>
      </p:sp>
      <p:grpSp>
        <p:nvGrpSpPr>
          <p:cNvPr id="5" name="Group 4">
            <a:extLst>
              <a:ext uri="{FF2B5EF4-FFF2-40B4-BE49-F238E27FC236}">
                <a16:creationId xmlns:a16="http://schemas.microsoft.com/office/drawing/2014/main" id="{02D6BC15-669A-E22B-D478-90A3737415FF}"/>
              </a:ext>
            </a:extLst>
          </p:cNvPr>
          <p:cNvGrpSpPr/>
          <p:nvPr/>
        </p:nvGrpSpPr>
        <p:grpSpPr>
          <a:xfrm>
            <a:off x="6346354" y="174081"/>
            <a:ext cx="1380420" cy="1309652"/>
            <a:chOff x="6346354" y="435340"/>
            <a:chExt cx="1380420" cy="1309652"/>
          </a:xfrm>
        </p:grpSpPr>
        <p:sp>
          <p:nvSpPr>
            <p:cNvPr id="6" name="Freeform 5">
              <a:extLst>
                <a:ext uri="{FF2B5EF4-FFF2-40B4-BE49-F238E27FC236}">
                  <a16:creationId xmlns:a16="http://schemas.microsoft.com/office/drawing/2014/main" id="{7D9C7917-A4ED-A1FF-449F-4473A24C042E}"/>
                </a:ext>
              </a:extLst>
            </p:cNvPr>
            <p:cNvSpPr/>
            <p:nvPr/>
          </p:nvSpPr>
          <p:spPr>
            <a:xfrm rot="18938652">
              <a:off x="7392576" y="445263"/>
              <a:ext cx="334198" cy="341800"/>
            </a:xfrm>
            <a:custGeom>
              <a:avLst/>
              <a:gdLst>
                <a:gd name="connsiteX0" fmla="*/ 334198 w 334198"/>
                <a:gd name="connsiteY0" fmla="*/ 0 h 341800"/>
                <a:gd name="connsiteX1" fmla="*/ 0 w 334198"/>
                <a:gd name="connsiteY1" fmla="*/ 341800 h 341800"/>
                <a:gd name="connsiteX2" fmla="*/ 0 w 334198"/>
                <a:gd name="connsiteY2" fmla="*/ 0 h 341800"/>
              </a:gdLst>
              <a:ahLst/>
              <a:cxnLst>
                <a:cxn ang="0">
                  <a:pos x="connsiteX0" y="connsiteY0"/>
                </a:cxn>
                <a:cxn ang="0">
                  <a:pos x="connsiteX1" y="connsiteY1"/>
                </a:cxn>
                <a:cxn ang="0">
                  <a:pos x="connsiteX2" y="connsiteY2"/>
                </a:cxn>
              </a:cxnLst>
              <a:rect l="l" t="t" r="r" b="b"/>
              <a:pathLst>
                <a:path w="334198" h="341800">
                  <a:moveTo>
                    <a:pt x="334198" y="0"/>
                  </a:moveTo>
                  <a:lnTo>
                    <a:pt x="0" y="341800"/>
                  </a:lnTo>
                  <a:lnTo>
                    <a:pt x="0" y="0"/>
                  </a:lnTo>
                  <a:close/>
                </a:path>
              </a:pathLst>
            </a:custGeom>
            <a:solidFill>
              <a:srgbClr val="F47B34"/>
            </a:solidFill>
            <a:ln w="3060" cap="flat">
              <a:noFill/>
              <a:prstDash val="solid"/>
              <a:miter/>
            </a:ln>
          </p:spPr>
          <p:txBody>
            <a:bodyPr wrap="square" rtlCol="0" anchor="ctr">
              <a:noAutofit/>
            </a:bodyPr>
            <a:lstStyle/>
            <a:p>
              <a:endParaRPr lang="en-US"/>
            </a:p>
          </p:txBody>
        </p:sp>
        <p:sp>
          <p:nvSpPr>
            <p:cNvPr id="8" name="Freeform 7">
              <a:extLst>
                <a:ext uri="{FF2B5EF4-FFF2-40B4-BE49-F238E27FC236}">
                  <a16:creationId xmlns:a16="http://schemas.microsoft.com/office/drawing/2014/main" id="{FF0EEE81-29ED-7D49-5428-02FD11466DE7}"/>
                </a:ext>
              </a:extLst>
            </p:cNvPr>
            <p:cNvSpPr/>
            <p:nvPr/>
          </p:nvSpPr>
          <p:spPr>
            <a:xfrm rot="18938652">
              <a:off x="6410515" y="1401134"/>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F9A61F"/>
            </a:solidFill>
            <a:ln w="3060"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31843284-3D40-B8F0-0399-081CDE0B57D3}"/>
                </a:ext>
              </a:extLst>
            </p:cNvPr>
            <p:cNvSpPr/>
            <p:nvPr/>
          </p:nvSpPr>
          <p:spPr>
            <a:xfrm>
              <a:off x="6346354" y="843343"/>
              <a:ext cx="485555" cy="485736"/>
            </a:xfrm>
            <a:custGeom>
              <a:avLst/>
              <a:gdLst>
                <a:gd name="connsiteX0" fmla="*/ 31523 w 61821"/>
                <a:gd name="connsiteY0" fmla="*/ 0 h 61844"/>
                <a:gd name="connsiteX1" fmla="*/ 61821 w 61821"/>
                <a:gd name="connsiteY1" fmla="*/ 31535 h 61844"/>
                <a:gd name="connsiteX2" fmla="*/ 30605 w 61821"/>
                <a:gd name="connsiteY2" fmla="*/ 61845 h 61844"/>
                <a:gd name="connsiteX3" fmla="*/ 0 w 61821"/>
                <a:gd name="connsiteY3" fmla="*/ 30922 h 61844"/>
              </a:gdLst>
              <a:ahLst/>
              <a:cxnLst>
                <a:cxn ang="0">
                  <a:pos x="connsiteX0" y="connsiteY0"/>
                </a:cxn>
                <a:cxn ang="0">
                  <a:pos x="connsiteX1" y="connsiteY1"/>
                </a:cxn>
                <a:cxn ang="0">
                  <a:pos x="connsiteX2" y="connsiteY2"/>
                </a:cxn>
                <a:cxn ang="0">
                  <a:pos x="connsiteX3" y="connsiteY3"/>
                </a:cxn>
              </a:cxnLst>
              <a:rect l="l" t="t" r="r" b="b"/>
              <a:pathLst>
                <a:path w="61821" h="61844">
                  <a:moveTo>
                    <a:pt x="31523" y="0"/>
                  </a:moveTo>
                  <a:lnTo>
                    <a:pt x="61821" y="31535"/>
                  </a:lnTo>
                  <a:lnTo>
                    <a:pt x="30605" y="61845"/>
                  </a:lnTo>
                  <a:lnTo>
                    <a:pt x="0" y="30922"/>
                  </a:lnTo>
                  <a:close/>
                </a:path>
              </a:pathLst>
            </a:custGeom>
            <a:solidFill>
              <a:srgbClr val="DB166E"/>
            </a:solidFill>
            <a:ln w="3060"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E0BEBB2B-535F-CD91-E90F-6D01498D2E2A}"/>
                </a:ext>
              </a:extLst>
            </p:cNvPr>
            <p:cNvSpPr/>
            <p:nvPr/>
          </p:nvSpPr>
          <p:spPr>
            <a:xfrm rot="18938166">
              <a:off x="6900217" y="920864"/>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DB166E"/>
            </a:solidFill>
            <a:ln w="3060"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17996961-64D6-44E3-3716-0B23A651B261}"/>
                </a:ext>
              </a:extLst>
            </p:cNvPr>
            <p:cNvSpPr/>
            <p:nvPr/>
          </p:nvSpPr>
          <p:spPr>
            <a:xfrm rot="18938652">
              <a:off x="7146180" y="681876"/>
              <a:ext cx="343724" cy="343858"/>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A7228B"/>
            </a:solidFill>
            <a:ln w="3060"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0658182-1F1B-E8D0-CB31-FD2664140E3B}"/>
                </a:ext>
              </a:extLst>
            </p:cNvPr>
            <p:cNvSpPr/>
            <p:nvPr/>
          </p:nvSpPr>
          <p:spPr>
            <a:xfrm rot="18938166">
              <a:off x="6904914" y="435340"/>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CF167B"/>
            </a:solidFill>
            <a:ln w="3060" cap="flat">
              <a:noFill/>
              <a:prstDash val="solid"/>
              <a:miter/>
            </a:ln>
          </p:spPr>
          <p:txBody>
            <a:bodyPr rtlCol="0" anchor="ctr"/>
            <a:lstStyle/>
            <a:p>
              <a:endParaRPr lang="en-US"/>
            </a:p>
          </p:txBody>
        </p:sp>
      </p:grpSp>
    </p:spTree>
    <p:extLst>
      <p:ext uri="{BB962C8B-B14F-4D97-AF65-F5344CB8AC3E}">
        <p14:creationId xmlns:p14="http://schemas.microsoft.com/office/powerpoint/2010/main" val="6499120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1FF5331-F5E8-B674-BF2D-3DB24D24C879}"/>
              </a:ext>
            </a:extLst>
          </p:cNvPr>
          <p:cNvSpPr/>
          <p:nvPr/>
        </p:nvSpPr>
        <p:spPr>
          <a:xfrm>
            <a:off x="6002858" y="8338380"/>
            <a:ext cx="1556817" cy="23534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43D6A832-1802-5250-7AA1-94C7B8AAA1E3}"/>
              </a:ext>
            </a:extLst>
          </p:cNvPr>
          <p:cNvSpPr/>
          <p:nvPr/>
        </p:nvSpPr>
        <p:spPr>
          <a:xfrm>
            <a:off x="5997039" y="0"/>
            <a:ext cx="1562636" cy="2054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extLst>
              <a:ext uri="{FF2B5EF4-FFF2-40B4-BE49-F238E27FC236}">
                <a16:creationId xmlns:a16="http://schemas.microsoft.com/office/drawing/2014/main" id="{0E6530DE-8FFE-9E29-A232-13767A24E369}"/>
              </a:ext>
            </a:extLst>
          </p:cNvPr>
          <p:cNvSpPr/>
          <p:nvPr/>
        </p:nvSpPr>
        <p:spPr>
          <a:xfrm flipV="1">
            <a:off x="-1" y="323000"/>
            <a:ext cx="7559675" cy="4706199"/>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172</a:t>
            </a:fld>
            <a:endParaRPr lang="en-US" dirty="0"/>
          </a:p>
        </p:txBody>
      </p:sp>
      <p:sp>
        <p:nvSpPr>
          <p:cNvPr id="7" name="Text Placeholder 17">
            <a:extLst>
              <a:ext uri="{FF2B5EF4-FFF2-40B4-BE49-F238E27FC236}">
                <a16:creationId xmlns:a16="http://schemas.microsoft.com/office/drawing/2014/main" id="{863EF879-0519-DAA4-5E73-C548F7E1F620}"/>
              </a:ext>
            </a:extLst>
          </p:cNvPr>
          <p:cNvSpPr txBox="1">
            <a:spLocks/>
          </p:cNvSpPr>
          <p:nvPr/>
        </p:nvSpPr>
        <p:spPr>
          <a:xfrm>
            <a:off x="611516" y="665164"/>
            <a:ext cx="6357032" cy="4191042"/>
          </a:xfrm>
          <a:prstGeom prst="rect">
            <a:avLst/>
          </a:prstGeom>
        </p:spPr>
        <p:txBody>
          <a:bodyPr numCol="2"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b="1" dirty="0" err="1">
                <a:solidFill>
                  <a:srgbClr val="F79037"/>
                </a:solidFill>
                <a:ea typeface="Times New Roman" panose="02020603050405020304" pitchFamily="18" charset="0"/>
              </a:rPr>
              <a:t>Operadores</a:t>
            </a:r>
            <a:r>
              <a:rPr lang="en-US" b="1" dirty="0">
                <a:solidFill>
                  <a:srgbClr val="F79037"/>
                </a:solidFill>
                <a:ea typeface="Times New Roman" panose="02020603050405020304" pitchFamily="18" charset="0"/>
              </a:rPr>
              <a:t> do </a:t>
            </a:r>
            <a:r>
              <a:rPr lang="en-US" b="1" dirty="0" err="1">
                <a:solidFill>
                  <a:srgbClr val="F79037"/>
                </a:solidFill>
                <a:ea typeface="Times New Roman" panose="02020603050405020304" pitchFamily="18" charset="0"/>
              </a:rPr>
              <a:t>sistema</a:t>
            </a:r>
            <a:r>
              <a:rPr lang="en-US" b="1" dirty="0">
                <a:solidFill>
                  <a:srgbClr val="F79037"/>
                </a:solidFill>
                <a:ea typeface="Times New Roman" panose="02020603050405020304" pitchFamily="18" charset="0"/>
              </a:rPr>
              <a:t> de </a:t>
            </a:r>
            <a:r>
              <a:rPr lang="en-US" b="1" dirty="0" err="1">
                <a:solidFill>
                  <a:srgbClr val="F79037"/>
                </a:solidFill>
                <a:ea typeface="Times New Roman" panose="02020603050405020304" pitchFamily="18" charset="0"/>
              </a:rPr>
              <a:t>distribuição</a:t>
            </a:r>
            <a:endParaRPr lang="en-US" b="1" dirty="0">
              <a:solidFill>
                <a:srgbClr val="F79037"/>
              </a:solidFill>
              <a:ea typeface="Times New Roman" panose="02020603050405020304" pitchFamily="18" charset="0"/>
            </a:endParaRPr>
          </a:p>
          <a:p>
            <a:r>
              <a:rPr lang="en-US" dirty="0" err="1">
                <a:ea typeface="Times New Roman" panose="02020603050405020304" pitchFamily="18" charset="0"/>
              </a:rPr>
              <a:t>Os</a:t>
            </a:r>
            <a:r>
              <a:rPr lang="en-US" dirty="0">
                <a:ea typeface="Times New Roman" panose="02020603050405020304" pitchFamily="18" charset="0"/>
              </a:rPr>
              <a:t> </a:t>
            </a:r>
            <a:r>
              <a:rPr lang="en-US" dirty="0" err="1">
                <a:ea typeface="Times New Roman" panose="02020603050405020304" pitchFamily="18" charset="0"/>
              </a:rPr>
              <a:t>operadores</a:t>
            </a:r>
            <a:r>
              <a:rPr lang="en-US" dirty="0">
                <a:ea typeface="Times New Roman" panose="02020603050405020304" pitchFamily="18" charset="0"/>
              </a:rPr>
              <a:t> do </a:t>
            </a:r>
            <a:r>
              <a:rPr lang="en-US" dirty="0" err="1">
                <a:ea typeface="Times New Roman" panose="02020603050405020304" pitchFamily="18" charset="0"/>
              </a:rPr>
              <a:t>sistema</a:t>
            </a:r>
            <a:r>
              <a:rPr lang="en-US" dirty="0">
                <a:ea typeface="Times New Roman" panose="02020603050405020304" pitchFamily="18" charset="0"/>
              </a:rPr>
              <a:t> de </a:t>
            </a:r>
            <a:r>
              <a:rPr lang="en-US" dirty="0" err="1">
                <a:ea typeface="Times New Roman" panose="02020603050405020304" pitchFamily="18" charset="0"/>
              </a:rPr>
              <a:t>distribuição</a:t>
            </a:r>
            <a:r>
              <a:rPr lang="en-US" dirty="0">
                <a:ea typeface="Times New Roman" panose="02020603050405020304" pitchFamily="18" charset="0"/>
              </a:rPr>
              <a:t> </a:t>
            </a:r>
            <a:r>
              <a:rPr lang="en-US" dirty="0" err="1">
                <a:ea typeface="Times New Roman" panose="02020603050405020304" pitchFamily="18" charset="0"/>
              </a:rPr>
              <a:t>também</a:t>
            </a:r>
            <a:r>
              <a:rPr lang="en-US" dirty="0">
                <a:ea typeface="Times New Roman" panose="02020603050405020304" pitchFamily="18" charset="0"/>
              </a:rPr>
              <a:t> </a:t>
            </a:r>
            <a:r>
              <a:rPr lang="en-US" dirty="0" err="1">
                <a:ea typeface="Times New Roman" panose="02020603050405020304" pitchFamily="18" charset="0"/>
              </a:rPr>
              <a:t>receberiam</a:t>
            </a:r>
            <a:r>
              <a:rPr lang="en-US" dirty="0">
                <a:ea typeface="Times New Roman" panose="02020603050405020304" pitchFamily="18" charset="0"/>
              </a:rPr>
              <a:t> as </a:t>
            </a:r>
            <a:r>
              <a:rPr lang="en-US" dirty="0" err="1">
                <a:ea typeface="Times New Roman" panose="02020603050405020304" pitchFamily="18" charset="0"/>
              </a:rPr>
              <a:t>informações</a:t>
            </a:r>
            <a:r>
              <a:rPr lang="en-US" dirty="0">
                <a:ea typeface="Times New Roman" panose="02020603050405020304" pitchFamily="18" charset="0"/>
              </a:rPr>
              <a:t> </a:t>
            </a:r>
            <a:r>
              <a:rPr lang="en-US" dirty="0" err="1">
                <a:ea typeface="Times New Roman" panose="02020603050405020304" pitchFamily="18" charset="0"/>
              </a:rPr>
              <a:t>sobre</a:t>
            </a:r>
            <a:r>
              <a:rPr lang="en-US" dirty="0">
                <a:ea typeface="Times New Roman" panose="02020603050405020304" pitchFamily="18" charset="0"/>
              </a:rPr>
              <a:t> as </a:t>
            </a:r>
            <a:r>
              <a:rPr lang="en-US" dirty="0" err="1">
                <a:ea typeface="Times New Roman" panose="02020603050405020304" pitchFamily="18" charset="0"/>
              </a:rPr>
              <a:t>transações</a:t>
            </a:r>
            <a:r>
              <a:rPr lang="en-US" dirty="0">
                <a:ea typeface="Times New Roman" panose="02020603050405020304" pitchFamily="18" charset="0"/>
              </a:rPr>
              <a:t> </a:t>
            </a:r>
            <a:r>
              <a:rPr lang="en-US" dirty="0" err="1">
                <a:ea typeface="Times New Roman" panose="02020603050405020304" pitchFamily="18" charset="0"/>
              </a:rPr>
              <a:t>necessárias</a:t>
            </a:r>
            <a:r>
              <a:rPr lang="en-US" dirty="0">
                <a:ea typeface="Times New Roman" panose="02020603050405020304" pitchFamily="18" charset="0"/>
              </a:rPr>
              <a:t> </a:t>
            </a:r>
            <a:r>
              <a:rPr lang="en-US" dirty="0" err="1">
                <a:ea typeface="Times New Roman" panose="02020603050405020304" pitchFamily="18" charset="0"/>
              </a:rPr>
              <a:t>para</a:t>
            </a:r>
            <a:r>
              <a:rPr lang="en-US" dirty="0">
                <a:ea typeface="Times New Roman" panose="02020603050405020304" pitchFamily="18" charset="0"/>
              </a:rPr>
              <a:t> </a:t>
            </a:r>
            <a:r>
              <a:rPr lang="en-US" dirty="0" err="1">
                <a:ea typeface="Times New Roman" panose="02020603050405020304" pitchFamily="18" charset="0"/>
              </a:rPr>
              <a:t>cobrar</a:t>
            </a:r>
            <a:r>
              <a:rPr lang="en-US" dirty="0">
                <a:ea typeface="Times New Roman" panose="02020603050405020304" pitchFamily="18" charset="0"/>
              </a:rPr>
              <a:t> </a:t>
            </a:r>
            <a:r>
              <a:rPr lang="en-US" dirty="0" err="1">
                <a:ea typeface="Times New Roman" panose="02020603050405020304" pitchFamily="18" charset="0"/>
              </a:rPr>
              <a:t>os</a:t>
            </a:r>
            <a:r>
              <a:rPr lang="en-US" dirty="0">
                <a:ea typeface="Times New Roman" panose="02020603050405020304" pitchFamily="18" charset="0"/>
              </a:rPr>
              <a:t> </a:t>
            </a:r>
            <a:r>
              <a:rPr lang="en-US" dirty="0" err="1">
                <a:ea typeface="Times New Roman" panose="02020603050405020304" pitchFamily="18" charset="0"/>
              </a:rPr>
              <a:t>custos</a:t>
            </a:r>
            <a:r>
              <a:rPr lang="en-US" dirty="0">
                <a:ea typeface="Times New Roman" panose="02020603050405020304" pitchFamily="18" charset="0"/>
              </a:rPr>
              <a:t> de </a:t>
            </a:r>
            <a:r>
              <a:rPr lang="en-US" dirty="0" err="1">
                <a:ea typeface="Times New Roman" panose="02020603050405020304" pitchFamily="18" charset="0"/>
              </a:rPr>
              <a:t>rede</a:t>
            </a:r>
            <a:r>
              <a:rPr lang="en-US" dirty="0">
                <a:ea typeface="Times New Roman" panose="02020603050405020304" pitchFamily="18" charset="0"/>
              </a:rPr>
              <a:t> </a:t>
            </a:r>
            <a:r>
              <a:rPr lang="en-US" dirty="0" err="1">
                <a:ea typeface="Times New Roman" panose="02020603050405020304" pitchFamily="18" charset="0"/>
              </a:rPr>
              <a:t>aos</a:t>
            </a:r>
            <a:r>
              <a:rPr lang="en-US" dirty="0">
                <a:ea typeface="Times New Roman" panose="02020603050405020304" pitchFamily="18" charset="0"/>
              </a:rPr>
              <a:t> </a:t>
            </a:r>
            <a:r>
              <a:rPr lang="en-US" dirty="0" err="1">
                <a:ea typeface="Times New Roman" panose="02020603050405020304" pitchFamily="18" charset="0"/>
              </a:rPr>
              <a:t>clientes</a:t>
            </a:r>
            <a:r>
              <a:rPr lang="en-US" dirty="0">
                <a:ea typeface="Times New Roman" panose="02020603050405020304" pitchFamily="18" charset="0"/>
              </a:rPr>
              <a:t> do </a:t>
            </a:r>
            <a:r>
              <a:rPr lang="en-US" dirty="0" err="1">
                <a:ea typeface="Times New Roman" panose="02020603050405020304" pitchFamily="18" charset="0"/>
              </a:rPr>
              <a:t>blockchain</a:t>
            </a:r>
            <a:r>
              <a:rPr lang="en-US" dirty="0">
                <a:ea typeface="Times New Roman" panose="02020603050405020304" pitchFamily="18" charset="0"/>
              </a:rPr>
              <a:t>.</a:t>
            </a:r>
          </a:p>
          <a:p>
            <a:r>
              <a:rPr lang="en-US" dirty="0">
                <a:effectLst/>
                <a:ea typeface="Times New Roman" panose="02020603050405020304" pitchFamily="18" charset="0"/>
              </a:rPr>
              <a:t> </a:t>
            </a:r>
            <a:endParaRPr lang="x-none" dirty="0">
              <a:effectLst/>
              <a:ea typeface="Times New Roman" panose="02020603050405020304" pitchFamily="18" charset="0"/>
            </a:endParaRPr>
          </a:p>
          <a:p>
            <a:r>
              <a:rPr lang="en-US" b="1" dirty="0" err="1">
                <a:solidFill>
                  <a:srgbClr val="F79037"/>
                </a:solidFill>
                <a:ea typeface="Times New Roman" panose="02020603050405020304" pitchFamily="18" charset="0"/>
              </a:rPr>
              <a:t>Operadores</a:t>
            </a:r>
            <a:r>
              <a:rPr lang="en-US" b="1" dirty="0">
                <a:solidFill>
                  <a:srgbClr val="F79037"/>
                </a:solidFill>
                <a:ea typeface="Times New Roman" panose="02020603050405020304" pitchFamily="18" charset="0"/>
              </a:rPr>
              <a:t> de </a:t>
            </a:r>
            <a:r>
              <a:rPr lang="en-US" b="1" dirty="0" err="1">
                <a:solidFill>
                  <a:srgbClr val="F79037"/>
                </a:solidFill>
                <a:ea typeface="Times New Roman" panose="02020603050405020304" pitchFamily="18" charset="0"/>
              </a:rPr>
              <a:t>sistema</a:t>
            </a:r>
            <a:r>
              <a:rPr lang="en-US" b="1" dirty="0">
                <a:solidFill>
                  <a:srgbClr val="F79037"/>
                </a:solidFill>
                <a:ea typeface="Times New Roman" panose="02020603050405020304" pitchFamily="18" charset="0"/>
              </a:rPr>
              <a:t> de </a:t>
            </a:r>
            <a:r>
              <a:rPr lang="en-US" b="1" dirty="0" err="1">
                <a:solidFill>
                  <a:srgbClr val="F79037"/>
                </a:solidFill>
                <a:ea typeface="Times New Roman" panose="02020603050405020304" pitchFamily="18" charset="0"/>
              </a:rPr>
              <a:t>transmissão</a:t>
            </a:r>
            <a:endParaRPr lang="en-US" b="1" dirty="0">
              <a:solidFill>
                <a:srgbClr val="F79037"/>
              </a:solidFill>
              <a:ea typeface="Times New Roman" panose="02020603050405020304" pitchFamily="18" charset="0"/>
            </a:endParaRPr>
          </a:p>
          <a:p>
            <a:r>
              <a:rPr lang="en-US" dirty="0">
                <a:ea typeface="Times New Roman" panose="02020603050405020304" pitchFamily="18" charset="0"/>
              </a:rPr>
              <a:t>Se o </a:t>
            </a:r>
            <a:r>
              <a:rPr lang="en-US" dirty="0" err="1">
                <a:ea typeface="Times New Roman" panose="02020603050405020304" pitchFamily="18" charset="0"/>
              </a:rPr>
              <a:t>modelo</a:t>
            </a:r>
            <a:r>
              <a:rPr lang="en-US" dirty="0">
                <a:ea typeface="Times New Roman" panose="02020603050405020304" pitchFamily="18" charset="0"/>
              </a:rPr>
              <a:t> de </a:t>
            </a:r>
            <a:r>
              <a:rPr lang="en-US" dirty="0" err="1">
                <a:ea typeface="Times New Roman" panose="02020603050405020304" pitchFamily="18" charset="0"/>
              </a:rPr>
              <a:t>transações</a:t>
            </a:r>
            <a:r>
              <a:rPr lang="en-US" dirty="0">
                <a:ea typeface="Times New Roman" panose="02020603050405020304" pitchFamily="18" charset="0"/>
              </a:rPr>
              <a:t> </a:t>
            </a:r>
            <a:r>
              <a:rPr lang="en-US" dirty="0" err="1">
                <a:ea typeface="Times New Roman" panose="02020603050405020304" pitchFamily="18" charset="0"/>
              </a:rPr>
              <a:t>descentralizadas</a:t>
            </a:r>
            <a:r>
              <a:rPr lang="en-US" dirty="0">
                <a:ea typeface="Times New Roman" panose="02020603050405020304" pitchFamily="18" charset="0"/>
              </a:rPr>
              <a:t> for </a:t>
            </a:r>
            <a:r>
              <a:rPr lang="en-US" dirty="0" err="1">
                <a:ea typeface="Times New Roman" panose="02020603050405020304" pitchFamily="18" charset="0"/>
              </a:rPr>
              <a:t>totalmente</a:t>
            </a:r>
            <a:r>
              <a:rPr lang="en-US" dirty="0">
                <a:ea typeface="Times New Roman" panose="02020603050405020304" pitchFamily="18" charset="0"/>
              </a:rPr>
              <a:t> </a:t>
            </a:r>
            <a:r>
              <a:rPr lang="en-US" dirty="0" err="1">
                <a:ea typeface="Times New Roman" panose="02020603050405020304" pitchFamily="18" charset="0"/>
              </a:rPr>
              <a:t>implementado</a:t>
            </a:r>
            <a:r>
              <a:rPr lang="en-US" dirty="0">
                <a:ea typeface="Times New Roman" panose="02020603050405020304" pitchFamily="18" charset="0"/>
              </a:rPr>
              <a:t>, </a:t>
            </a:r>
            <a:r>
              <a:rPr lang="en-US" dirty="0" err="1">
                <a:ea typeface="Times New Roman" panose="02020603050405020304" pitchFamily="18" charset="0"/>
              </a:rPr>
              <a:t>os</a:t>
            </a:r>
            <a:r>
              <a:rPr lang="en-US" dirty="0">
                <a:ea typeface="Times New Roman" panose="02020603050405020304" pitchFamily="18" charset="0"/>
              </a:rPr>
              <a:t> </a:t>
            </a:r>
            <a:r>
              <a:rPr lang="en-US" dirty="0" err="1">
                <a:ea typeface="Times New Roman" panose="02020603050405020304" pitchFamily="18" charset="0"/>
              </a:rPr>
              <a:t>operadores</a:t>
            </a:r>
            <a:r>
              <a:rPr lang="en-US" dirty="0">
                <a:ea typeface="Times New Roman" panose="02020603050405020304" pitchFamily="18" charset="0"/>
              </a:rPr>
              <a:t> do </a:t>
            </a:r>
            <a:r>
              <a:rPr lang="en-US" dirty="0" err="1">
                <a:ea typeface="Times New Roman" panose="02020603050405020304" pitchFamily="18" charset="0"/>
              </a:rPr>
              <a:t>sistema</a:t>
            </a:r>
            <a:r>
              <a:rPr lang="en-US" dirty="0">
                <a:ea typeface="Times New Roman" panose="02020603050405020304" pitchFamily="18" charset="0"/>
              </a:rPr>
              <a:t> de </a:t>
            </a:r>
            <a:r>
              <a:rPr lang="en-US" dirty="0" err="1">
                <a:ea typeface="Times New Roman" panose="02020603050405020304" pitchFamily="18" charset="0"/>
              </a:rPr>
              <a:t>transmissão</a:t>
            </a:r>
            <a:r>
              <a:rPr lang="en-US" dirty="0">
                <a:ea typeface="Times New Roman" panose="02020603050405020304" pitchFamily="18" charset="0"/>
              </a:rPr>
              <a:t> </a:t>
            </a:r>
            <a:r>
              <a:rPr lang="en-US" dirty="0" err="1">
                <a:ea typeface="Times New Roman" panose="02020603050405020304" pitchFamily="18" charset="0"/>
              </a:rPr>
              <a:t>não</a:t>
            </a:r>
            <a:r>
              <a:rPr lang="en-US" dirty="0">
                <a:ea typeface="Times New Roman" panose="02020603050405020304" pitchFamily="18" charset="0"/>
              </a:rPr>
              <a:t> </a:t>
            </a:r>
            <a:r>
              <a:rPr lang="en-US" dirty="0" err="1">
                <a:ea typeface="Times New Roman" panose="02020603050405020304" pitchFamily="18" charset="0"/>
              </a:rPr>
              <a:t>precisarão</a:t>
            </a:r>
            <a:r>
              <a:rPr lang="en-US" dirty="0">
                <a:ea typeface="Times New Roman" panose="02020603050405020304" pitchFamily="18" charset="0"/>
              </a:rPr>
              <a:t> de </a:t>
            </a:r>
            <a:r>
              <a:rPr lang="en-US" dirty="0" err="1">
                <a:ea typeface="Times New Roman" panose="02020603050405020304" pitchFamily="18" charset="0"/>
              </a:rPr>
              <a:t>receber</a:t>
            </a:r>
            <a:r>
              <a:rPr lang="en-US" dirty="0">
                <a:ea typeface="Times New Roman" panose="02020603050405020304" pitchFamily="18" charset="0"/>
              </a:rPr>
              <a:t> dados </a:t>
            </a:r>
            <a:r>
              <a:rPr lang="en-US" dirty="0" err="1">
                <a:ea typeface="Times New Roman" panose="02020603050405020304" pitchFamily="18" charset="0"/>
              </a:rPr>
              <a:t>para</a:t>
            </a:r>
            <a:r>
              <a:rPr lang="en-US" dirty="0">
                <a:ea typeface="Times New Roman" panose="02020603050405020304" pitchFamily="18" charset="0"/>
              </a:rPr>
              <a:t> fins de </a:t>
            </a:r>
            <a:r>
              <a:rPr lang="en-US" dirty="0" err="1">
                <a:ea typeface="Times New Roman" panose="02020603050405020304" pitchFamily="18" charset="0"/>
              </a:rPr>
              <a:t>compensação</a:t>
            </a:r>
            <a:r>
              <a:rPr lang="en-US" dirty="0">
                <a:ea typeface="Times New Roman" panose="02020603050405020304" pitchFamily="18" charset="0"/>
              </a:rPr>
              <a:t>, </a:t>
            </a:r>
            <a:r>
              <a:rPr lang="en-US" dirty="0" err="1">
                <a:ea typeface="Times New Roman" panose="02020603050405020304" pitchFamily="18" charset="0"/>
              </a:rPr>
              <a:t>pois</a:t>
            </a:r>
            <a:r>
              <a:rPr lang="en-US" dirty="0">
                <a:ea typeface="Times New Roman" panose="02020603050405020304" pitchFamily="18" charset="0"/>
              </a:rPr>
              <a:t> </a:t>
            </a:r>
            <a:r>
              <a:rPr lang="en-US" dirty="0" err="1">
                <a:ea typeface="Times New Roman" panose="02020603050405020304" pitchFamily="18" charset="0"/>
              </a:rPr>
              <a:t>todas</a:t>
            </a:r>
            <a:r>
              <a:rPr lang="en-US" dirty="0">
                <a:ea typeface="Times New Roman" panose="02020603050405020304" pitchFamily="18" charset="0"/>
              </a:rPr>
              <a:t> as </a:t>
            </a:r>
            <a:r>
              <a:rPr lang="en-US" dirty="0" err="1">
                <a:ea typeface="Times New Roman" panose="02020603050405020304" pitchFamily="18" charset="0"/>
              </a:rPr>
              <a:t>transações</a:t>
            </a:r>
            <a:r>
              <a:rPr lang="en-US" dirty="0">
                <a:ea typeface="Times New Roman" panose="02020603050405020304" pitchFamily="18" charset="0"/>
              </a:rPr>
              <a:t> </a:t>
            </a:r>
            <a:r>
              <a:rPr lang="en-US" dirty="0" err="1">
                <a:ea typeface="Times New Roman" panose="02020603050405020304" pitchFamily="18" charset="0"/>
              </a:rPr>
              <a:t>serão</a:t>
            </a:r>
            <a:r>
              <a:rPr lang="en-US" dirty="0">
                <a:ea typeface="Times New Roman" panose="02020603050405020304" pitchFamily="18" charset="0"/>
              </a:rPr>
              <a:t> </a:t>
            </a:r>
            <a:r>
              <a:rPr lang="en-US" dirty="0" err="1">
                <a:ea typeface="Times New Roman" panose="02020603050405020304" pitchFamily="18" charset="0"/>
              </a:rPr>
              <a:t>executadas</a:t>
            </a:r>
            <a:r>
              <a:rPr lang="en-US" dirty="0">
                <a:ea typeface="Times New Roman" panose="02020603050405020304" pitchFamily="18" charset="0"/>
              </a:rPr>
              <a:t> </a:t>
            </a:r>
            <a:r>
              <a:rPr lang="en-US" dirty="0" err="1">
                <a:ea typeface="Times New Roman" panose="02020603050405020304" pitchFamily="18" charset="0"/>
              </a:rPr>
              <a:t>em</a:t>
            </a:r>
            <a:r>
              <a:rPr lang="en-US" dirty="0">
                <a:ea typeface="Times New Roman" panose="02020603050405020304" pitchFamily="18" charset="0"/>
              </a:rPr>
              <a:t> tempo real e </a:t>
            </a:r>
            <a:r>
              <a:rPr lang="en-US" dirty="0" err="1">
                <a:ea typeface="Times New Roman" panose="02020603050405020304" pitchFamily="18" charset="0"/>
              </a:rPr>
              <a:t>liquidadas</a:t>
            </a:r>
            <a:r>
              <a:rPr lang="en-US" dirty="0">
                <a:ea typeface="Times New Roman" panose="02020603050405020304" pitchFamily="18" charset="0"/>
              </a:rPr>
              <a:t> </a:t>
            </a:r>
            <a:r>
              <a:rPr lang="en-US" dirty="0" err="1">
                <a:ea typeface="Times New Roman" panose="02020603050405020304" pitchFamily="18" charset="0"/>
              </a:rPr>
              <a:t>apenas</a:t>
            </a:r>
            <a:r>
              <a:rPr lang="en-US" dirty="0">
                <a:ea typeface="Times New Roman" panose="02020603050405020304" pitchFamily="18" charset="0"/>
              </a:rPr>
              <a:t> com base no </a:t>
            </a:r>
            <a:r>
              <a:rPr lang="en-US" dirty="0" err="1">
                <a:ea typeface="Times New Roman" panose="02020603050405020304" pitchFamily="18" charset="0"/>
              </a:rPr>
              <a:t>consumo</a:t>
            </a:r>
            <a:r>
              <a:rPr lang="en-US" dirty="0">
                <a:ea typeface="Times New Roman" panose="02020603050405020304" pitchFamily="18" charset="0"/>
              </a:rPr>
              <a:t> real.</a:t>
            </a:r>
          </a:p>
          <a:p>
            <a:r>
              <a:rPr lang="en-US" dirty="0">
                <a:solidFill>
                  <a:srgbClr val="000000"/>
                </a:solidFill>
                <a:effectLst/>
                <a:ea typeface="Times New Roman" panose="02020603050405020304" pitchFamily="18" charset="0"/>
              </a:rPr>
              <a:t> </a:t>
            </a:r>
            <a:endParaRPr lang="x-none" dirty="0">
              <a:effectLst/>
              <a:ea typeface="Times New Roman" panose="02020603050405020304" pitchFamily="18" charset="0"/>
            </a:endParaRPr>
          </a:p>
          <a:p>
            <a:r>
              <a:rPr lang="en-US" b="1" dirty="0" err="1">
                <a:solidFill>
                  <a:srgbClr val="F79037"/>
                </a:solidFill>
                <a:ea typeface="Times New Roman" panose="02020603050405020304" pitchFamily="18" charset="0"/>
              </a:rPr>
              <a:t>Regulação</a:t>
            </a:r>
            <a:r>
              <a:rPr lang="en-US" b="1" dirty="0">
                <a:solidFill>
                  <a:srgbClr val="F79037"/>
                </a:solidFill>
                <a:ea typeface="Times New Roman" panose="02020603050405020304" pitchFamily="18" charset="0"/>
              </a:rPr>
              <a:t> do </a:t>
            </a:r>
            <a:r>
              <a:rPr lang="en-US" b="1" dirty="0" err="1">
                <a:solidFill>
                  <a:srgbClr val="F79037"/>
                </a:solidFill>
                <a:ea typeface="Times New Roman" panose="02020603050405020304" pitchFamily="18" charset="0"/>
              </a:rPr>
              <a:t>mercado</a:t>
            </a:r>
            <a:r>
              <a:rPr lang="en-US" b="1" dirty="0">
                <a:solidFill>
                  <a:srgbClr val="F79037"/>
                </a:solidFill>
                <a:ea typeface="Times New Roman" panose="02020603050405020304" pitchFamily="18" charset="0"/>
              </a:rPr>
              <a:t> </a:t>
            </a:r>
            <a:r>
              <a:rPr lang="en-US" b="1" dirty="0" err="1">
                <a:solidFill>
                  <a:srgbClr val="F79037"/>
                </a:solidFill>
                <a:ea typeface="Times New Roman" panose="02020603050405020304" pitchFamily="18" charset="0"/>
              </a:rPr>
              <a:t>financeiro</a:t>
            </a:r>
            <a:endParaRPr lang="en-US" b="1" dirty="0">
              <a:solidFill>
                <a:srgbClr val="F79037"/>
              </a:solidFill>
              <a:ea typeface="Times New Roman" panose="02020603050405020304" pitchFamily="18" charset="0"/>
            </a:endParaRPr>
          </a:p>
          <a:p>
            <a:r>
              <a:rPr lang="en-US" dirty="0">
                <a:ea typeface="Times New Roman" panose="02020603050405020304" pitchFamily="18" charset="0"/>
              </a:rPr>
              <a:t>Se as </a:t>
            </a:r>
            <a:r>
              <a:rPr lang="en-US" dirty="0" err="1">
                <a:ea typeface="Times New Roman" panose="02020603050405020304" pitchFamily="18" charset="0"/>
              </a:rPr>
              <a:t>transações</a:t>
            </a:r>
            <a:r>
              <a:rPr lang="en-US" dirty="0">
                <a:ea typeface="Times New Roman" panose="02020603050405020304" pitchFamily="18" charset="0"/>
              </a:rPr>
              <a:t> </a:t>
            </a:r>
            <a:r>
              <a:rPr lang="en-US" dirty="0" err="1">
                <a:ea typeface="Times New Roman" panose="02020603050405020304" pitchFamily="18" charset="0"/>
              </a:rPr>
              <a:t>financeiras</a:t>
            </a:r>
            <a:r>
              <a:rPr lang="en-US" dirty="0">
                <a:ea typeface="Times New Roman" panose="02020603050405020304" pitchFamily="18" charset="0"/>
              </a:rPr>
              <a:t> </a:t>
            </a:r>
            <a:r>
              <a:rPr lang="en-US" dirty="0" err="1">
                <a:ea typeface="Times New Roman" panose="02020603050405020304" pitchFamily="18" charset="0"/>
              </a:rPr>
              <a:t>não</a:t>
            </a:r>
            <a:r>
              <a:rPr lang="en-US" dirty="0">
                <a:ea typeface="Times New Roman" panose="02020603050405020304" pitchFamily="18" charset="0"/>
              </a:rPr>
              <a:t> </a:t>
            </a:r>
            <a:r>
              <a:rPr lang="en-US" dirty="0" err="1">
                <a:ea typeface="Times New Roman" panose="02020603050405020304" pitchFamily="18" charset="0"/>
              </a:rPr>
              <a:t>forem</a:t>
            </a:r>
            <a:r>
              <a:rPr lang="en-US" dirty="0">
                <a:ea typeface="Times New Roman" panose="02020603050405020304" pitchFamily="18" charset="0"/>
              </a:rPr>
              <a:t> </a:t>
            </a:r>
            <a:r>
              <a:rPr lang="en-US" dirty="0" err="1">
                <a:ea typeface="Times New Roman" panose="02020603050405020304" pitchFamily="18" charset="0"/>
              </a:rPr>
              <a:t>tratadas</a:t>
            </a:r>
            <a:r>
              <a:rPr lang="en-US" dirty="0">
                <a:ea typeface="Times New Roman" panose="02020603050405020304" pitchFamily="18" charset="0"/>
              </a:rPr>
              <a:t> </a:t>
            </a:r>
            <a:r>
              <a:rPr lang="en-US" dirty="0" err="1">
                <a:ea typeface="Times New Roman" panose="02020603050405020304" pitchFamily="18" charset="0"/>
              </a:rPr>
              <a:t>por</a:t>
            </a:r>
            <a:r>
              <a:rPr lang="en-US" dirty="0">
                <a:ea typeface="Times New Roman" panose="02020603050405020304" pitchFamily="18" charset="0"/>
              </a:rPr>
              <a:t> </a:t>
            </a:r>
            <a:r>
              <a:rPr lang="en-US" dirty="0" err="1">
                <a:ea typeface="Times New Roman" panose="02020603050405020304" pitchFamily="18" charset="0"/>
              </a:rPr>
              <a:t>empresas</a:t>
            </a:r>
            <a:r>
              <a:rPr lang="en-US" dirty="0">
                <a:ea typeface="Times New Roman" panose="02020603050405020304" pitchFamily="18" charset="0"/>
              </a:rPr>
              <a:t> de </a:t>
            </a:r>
            <a:r>
              <a:rPr lang="en-US" dirty="0" err="1">
                <a:ea typeface="Times New Roman" panose="02020603050405020304" pitchFamily="18" charset="0"/>
              </a:rPr>
              <a:t>energia</a:t>
            </a:r>
            <a:r>
              <a:rPr lang="en-US" dirty="0">
                <a:ea typeface="Times New Roman" panose="02020603050405020304" pitchFamily="18" charset="0"/>
              </a:rPr>
              <a:t> </a:t>
            </a:r>
            <a:r>
              <a:rPr lang="en-US" dirty="0" err="1">
                <a:ea typeface="Times New Roman" panose="02020603050405020304" pitchFamily="18" charset="0"/>
              </a:rPr>
              <a:t>ou</a:t>
            </a:r>
            <a:r>
              <a:rPr lang="en-US" dirty="0">
                <a:ea typeface="Times New Roman" panose="02020603050405020304" pitchFamily="18" charset="0"/>
              </a:rPr>
              <a:t> </a:t>
            </a:r>
            <a:r>
              <a:rPr lang="en-US" dirty="0" err="1">
                <a:ea typeface="Times New Roman" panose="02020603050405020304" pitchFamily="18" charset="0"/>
              </a:rPr>
              <a:t>bancos</a:t>
            </a:r>
            <a:r>
              <a:rPr lang="en-US" dirty="0">
                <a:ea typeface="Times New Roman" panose="02020603050405020304" pitchFamily="18" charset="0"/>
              </a:rPr>
              <a:t>, mas </a:t>
            </a:r>
            <a:r>
              <a:rPr lang="en-US" dirty="0" err="1">
                <a:ea typeface="Times New Roman" panose="02020603050405020304" pitchFamily="18" charset="0"/>
              </a:rPr>
              <a:t>por</a:t>
            </a:r>
            <a:r>
              <a:rPr lang="en-US" dirty="0">
                <a:ea typeface="Times New Roman" panose="02020603050405020304" pitchFamily="18" charset="0"/>
              </a:rPr>
              <a:t> um </a:t>
            </a:r>
            <a:r>
              <a:rPr lang="en-US" dirty="0" err="1">
                <a:ea typeface="Times New Roman" panose="02020603050405020304" pitchFamily="18" charset="0"/>
              </a:rPr>
              <a:t>sistema</a:t>
            </a:r>
            <a:r>
              <a:rPr lang="en-US" dirty="0">
                <a:ea typeface="Times New Roman" panose="02020603050405020304" pitchFamily="18" charset="0"/>
              </a:rPr>
              <a:t> peer-to-peer, a </a:t>
            </a:r>
            <a:r>
              <a:rPr lang="en-US" dirty="0" err="1">
                <a:ea typeface="Times New Roman" panose="02020603050405020304" pitchFamily="18" charset="0"/>
              </a:rPr>
              <a:t>responsabilidade</a:t>
            </a:r>
            <a:r>
              <a:rPr lang="en-US" dirty="0">
                <a:ea typeface="Times New Roman" panose="02020603050405020304" pitchFamily="18" charset="0"/>
              </a:rPr>
              <a:t> de </a:t>
            </a:r>
            <a:r>
              <a:rPr lang="en-US" dirty="0" err="1">
                <a:ea typeface="Times New Roman" panose="02020603050405020304" pitchFamily="18" charset="0"/>
              </a:rPr>
              <a:t>garantir</a:t>
            </a:r>
            <a:r>
              <a:rPr lang="en-US" dirty="0">
                <a:ea typeface="Times New Roman" panose="02020603050405020304" pitchFamily="18" charset="0"/>
              </a:rPr>
              <a:t> </a:t>
            </a:r>
            <a:r>
              <a:rPr lang="en-US" dirty="0" err="1">
                <a:ea typeface="Times New Roman" panose="02020603050405020304" pitchFamily="18" charset="0"/>
              </a:rPr>
              <a:t>que</a:t>
            </a:r>
            <a:r>
              <a:rPr lang="en-US" dirty="0">
                <a:ea typeface="Times New Roman" panose="02020603050405020304" pitchFamily="18" charset="0"/>
              </a:rPr>
              <a:t> as </a:t>
            </a:r>
            <a:r>
              <a:rPr lang="en-US" dirty="0" err="1">
                <a:ea typeface="Times New Roman" panose="02020603050405020304" pitchFamily="18" charset="0"/>
              </a:rPr>
              <a:t>transações</a:t>
            </a:r>
            <a:r>
              <a:rPr lang="en-US" dirty="0">
                <a:ea typeface="Times New Roman" panose="02020603050405020304" pitchFamily="18" charset="0"/>
              </a:rPr>
              <a:t> </a:t>
            </a:r>
            <a:r>
              <a:rPr lang="en-US" dirty="0" err="1">
                <a:ea typeface="Times New Roman" panose="02020603050405020304" pitchFamily="18" charset="0"/>
              </a:rPr>
              <a:t>financeiras</a:t>
            </a:r>
            <a:r>
              <a:rPr lang="en-US" dirty="0">
                <a:ea typeface="Times New Roman" panose="02020603050405020304" pitchFamily="18" charset="0"/>
              </a:rPr>
              <a:t> </a:t>
            </a:r>
            <a:r>
              <a:rPr lang="en-US" dirty="0" err="1">
                <a:ea typeface="Times New Roman" panose="02020603050405020304" pitchFamily="18" charset="0"/>
              </a:rPr>
              <a:t>sejam</a:t>
            </a:r>
            <a:r>
              <a:rPr lang="en-US" dirty="0">
                <a:ea typeface="Times New Roman" panose="02020603050405020304" pitchFamily="18" charset="0"/>
              </a:rPr>
              <a:t> </a:t>
            </a:r>
            <a:r>
              <a:rPr lang="en-US" dirty="0" err="1">
                <a:ea typeface="Times New Roman" panose="02020603050405020304" pitchFamily="18" charset="0"/>
              </a:rPr>
              <a:t>devidamente</a:t>
            </a:r>
            <a:r>
              <a:rPr lang="en-US" dirty="0">
                <a:ea typeface="Times New Roman" panose="02020603050405020304" pitchFamily="18" charset="0"/>
              </a:rPr>
              <a:t> </a:t>
            </a:r>
            <a:r>
              <a:rPr lang="en-US" dirty="0" err="1">
                <a:ea typeface="Times New Roman" panose="02020603050405020304" pitchFamily="18" charset="0"/>
              </a:rPr>
              <a:t>liquidadas</a:t>
            </a:r>
            <a:r>
              <a:rPr lang="en-US" dirty="0">
                <a:ea typeface="Times New Roman" panose="02020603050405020304" pitchFamily="18" charset="0"/>
              </a:rPr>
              <a:t> </a:t>
            </a:r>
            <a:r>
              <a:rPr lang="en-US" dirty="0" err="1">
                <a:ea typeface="Times New Roman" panose="02020603050405020304" pitchFamily="18" charset="0"/>
              </a:rPr>
              <a:t>também</a:t>
            </a:r>
            <a:r>
              <a:rPr lang="en-US" dirty="0">
                <a:ea typeface="Times New Roman" panose="02020603050405020304" pitchFamily="18" charset="0"/>
              </a:rPr>
              <a:t> </a:t>
            </a:r>
            <a:r>
              <a:rPr lang="en-US" dirty="0" err="1">
                <a:ea typeface="Times New Roman" panose="02020603050405020304" pitchFamily="18" charset="0"/>
              </a:rPr>
              <a:t>mudará</a:t>
            </a:r>
            <a:r>
              <a:rPr lang="en-US" dirty="0">
                <a:ea typeface="Times New Roman" panose="02020603050405020304" pitchFamily="18" charset="0"/>
              </a:rPr>
              <a:t>. </a:t>
            </a:r>
            <a:r>
              <a:rPr lang="en-US" dirty="0" err="1">
                <a:ea typeface="Times New Roman" panose="02020603050405020304" pitchFamily="18" charset="0"/>
              </a:rPr>
              <a:t>Embora</a:t>
            </a:r>
            <a:r>
              <a:rPr lang="en-US" dirty="0">
                <a:ea typeface="Times New Roman" panose="02020603050405020304" pitchFamily="18" charset="0"/>
              </a:rPr>
              <a:t> </a:t>
            </a:r>
            <a:r>
              <a:rPr lang="en-US" dirty="0" err="1">
                <a:ea typeface="Times New Roman" panose="02020603050405020304" pitchFamily="18" charset="0"/>
              </a:rPr>
              <a:t>não</a:t>
            </a:r>
            <a:r>
              <a:rPr lang="en-US" dirty="0">
                <a:ea typeface="Times New Roman" panose="02020603050405020304" pitchFamily="18" charset="0"/>
              </a:rPr>
              <a:t> fosse </a:t>
            </a:r>
            <a:r>
              <a:rPr lang="en-US" dirty="0" err="1">
                <a:ea typeface="Times New Roman" panose="02020603050405020304" pitchFamily="18" charset="0"/>
              </a:rPr>
              <a:t>possível</a:t>
            </a:r>
            <a:r>
              <a:rPr lang="en-US" dirty="0">
                <a:ea typeface="Times New Roman" panose="02020603050405020304" pitchFamily="18" charset="0"/>
              </a:rPr>
              <a:t> </a:t>
            </a:r>
            <a:r>
              <a:rPr lang="en-US" dirty="0" err="1">
                <a:ea typeface="Times New Roman" panose="02020603050405020304" pitchFamily="18" charset="0"/>
              </a:rPr>
              <a:t>impor</a:t>
            </a:r>
            <a:r>
              <a:rPr lang="en-US" dirty="0">
                <a:ea typeface="Times New Roman" panose="02020603050405020304" pitchFamily="18" charset="0"/>
              </a:rPr>
              <a:t> </a:t>
            </a:r>
            <a:r>
              <a:rPr lang="en-US" dirty="0" err="1">
                <a:ea typeface="Times New Roman" panose="02020603050405020304" pitchFamily="18" charset="0"/>
              </a:rPr>
              <a:t>tal</a:t>
            </a:r>
            <a:r>
              <a:rPr lang="en-US" dirty="0">
                <a:ea typeface="Times New Roman" panose="02020603050405020304" pitchFamily="18" charset="0"/>
              </a:rPr>
              <a:t> </a:t>
            </a:r>
            <a:r>
              <a:rPr lang="en-US" dirty="0" err="1">
                <a:ea typeface="Times New Roman" panose="02020603050405020304" pitchFamily="18" charset="0"/>
              </a:rPr>
              <a:t>obrigação</a:t>
            </a:r>
            <a:r>
              <a:rPr lang="en-US" dirty="0">
                <a:ea typeface="Times New Roman" panose="02020603050405020304" pitchFamily="18" charset="0"/>
              </a:rPr>
              <a:t> </a:t>
            </a:r>
            <a:r>
              <a:rPr lang="en-US" dirty="0" err="1">
                <a:ea typeface="Times New Roman" panose="02020603050405020304" pitchFamily="18" charset="0"/>
              </a:rPr>
              <a:t>aos</a:t>
            </a:r>
            <a:r>
              <a:rPr lang="en-US" dirty="0">
                <a:ea typeface="Times New Roman" panose="02020603050405020304" pitchFamily="18" charset="0"/>
              </a:rPr>
              <a:t> </a:t>
            </a:r>
            <a:r>
              <a:rPr lang="en-US" dirty="0" err="1">
                <a:ea typeface="Times New Roman" panose="02020603050405020304" pitchFamily="18" charset="0"/>
              </a:rPr>
              <a:t>consumidores</a:t>
            </a:r>
            <a:r>
              <a:rPr lang="en-US" dirty="0">
                <a:ea typeface="Times New Roman" panose="02020603050405020304" pitchFamily="18" charset="0"/>
              </a:rPr>
              <a:t> de </a:t>
            </a:r>
            <a:r>
              <a:rPr lang="en-US" dirty="0" err="1">
                <a:ea typeface="Times New Roman" panose="02020603050405020304" pitchFamily="18" charset="0"/>
              </a:rPr>
              <a:t>energia</a:t>
            </a:r>
            <a:r>
              <a:rPr lang="en-US" dirty="0">
                <a:ea typeface="Times New Roman" panose="02020603050405020304" pitchFamily="18" charset="0"/>
              </a:rPr>
              <a:t>, </a:t>
            </a:r>
            <a:r>
              <a:rPr lang="en-US" dirty="0" err="1">
                <a:ea typeface="Times New Roman" panose="02020603050405020304" pitchFamily="18" charset="0"/>
              </a:rPr>
              <a:t>isso</a:t>
            </a:r>
            <a:r>
              <a:rPr lang="en-US" dirty="0">
                <a:ea typeface="Times New Roman" panose="02020603050405020304" pitchFamily="18" charset="0"/>
              </a:rPr>
              <a:t> </a:t>
            </a:r>
            <a:r>
              <a:rPr lang="en-US" dirty="0" err="1">
                <a:ea typeface="Times New Roman" panose="02020603050405020304" pitchFamily="18" charset="0"/>
              </a:rPr>
              <a:t>poderia</a:t>
            </a:r>
            <a:r>
              <a:rPr lang="en-US" dirty="0">
                <a:ea typeface="Times New Roman" panose="02020603050405020304" pitchFamily="18" charset="0"/>
              </a:rPr>
              <a:t> </a:t>
            </a:r>
            <a:r>
              <a:rPr lang="en-US" dirty="0" err="1">
                <a:ea typeface="Times New Roman" panose="02020603050405020304" pitchFamily="18" charset="0"/>
              </a:rPr>
              <a:t>causar</a:t>
            </a:r>
            <a:r>
              <a:rPr lang="en-US" dirty="0">
                <a:ea typeface="Times New Roman" panose="02020603050405020304" pitchFamily="18" charset="0"/>
              </a:rPr>
              <a:t> </a:t>
            </a:r>
            <a:r>
              <a:rPr lang="en-US" dirty="0" err="1">
                <a:ea typeface="Times New Roman" panose="02020603050405020304" pitchFamily="18" charset="0"/>
              </a:rPr>
              <a:t>uma</a:t>
            </a:r>
            <a:r>
              <a:rPr lang="en-US" dirty="0">
                <a:ea typeface="Times New Roman" panose="02020603050405020304" pitchFamily="18" charset="0"/>
              </a:rPr>
              <a:t> </a:t>
            </a:r>
            <a:r>
              <a:rPr lang="en-US" dirty="0" err="1">
                <a:ea typeface="Times New Roman" panose="02020603050405020304" pitchFamily="18" charset="0"/>
              </a:rPr>
              <a:t>sobrecarga</a:t>
            </a:r>
            <a:r>
              <a:rPr lang="en-US" dirty="0">
                <a:ea typeface="Times New Roman" panose="02020603050405020304" pitchFamily="18" charset="0"/>
              </a:rPr>
              <a:t> </a:t>
            </a:r>
            <a:r>
              <a:rPr lang="en-US" dirty="0" err="1">
                <a:ea typeface="Times New Roman" panose="02020603050405020304" pitchFamily="18" charset="0"/>
              </a:rPr>
              <a:t>administrativa</a:t>
            </a:r>
            <a:r>
              <a:rPr lang="en-US" dirty="0">
                <a:ea typeface="Times New Roman" panose="02020603050405020304" pitchFamily="18" charset="0"/>
              </a:rPr>
              <a:t> </a:t>
            </a:r>
            <a:r>
              <a:rPr lang="en-US" dirty="0" err="1">
                <a:ea typeface="Times New Roman" panose="02020603050405020304" pitchFamily="18" charset="0"/>
              </a:rPr>
              <a:t>insuportável</a:t>
            </a:r>
            <a:r>
              <a:rPr lang="en-US" dirty="0">
                <a:ea typeface="Times New Roman" panose="02020603050405020304" pitchFamily="18" charset="0"/>
              </a:rPr>
              <a:t>. </a:t>
            </a:r>
            <a:r>
              <a:rPr lang="en-US" dirty="0" err="1">
                <a:ea typeface="Times New Roman" panose="02020603050405020304" pitchFamily="18" charset="0"/>
              </a:rPr>
              <a:t>Ao</a:t>
            </a:r>
            <a:r>
              <a:rPr lang="en-US" dirty="0">
                <a:ea typeface="Times New Roman" panose="02020603050405020304" pitchFamily="18" charset="0"/>
              </a:rPr>
              <a:t> </a:t>
            </a:r>
            <a:r>
              <a:rPr lang="en-US" dirty="0" err="1">
                <a:ea typeface="Times New Roman" panose="02020603050405020304" pitchFamily="18" charset="0"/>
              </a:rPr>
              <a:t>invés</a:t>
            </a:r>
            <a:r>
              <a:rPr lang="en-US" dirty="0">
                <a:ea typeface="Times New Roman" panose="02020603050405020304" pitchFamily="18" charset="0"/>
              </a:rPr>
              <a:t>, </a:t>
            </a:r>
            <a:r>
              <a:rPr lang="en-US" dirty="0" err="1">
                <a:ea typeface="Times New Roman" panose="02020603050405020304" pitchFamily="18" charset="0"/>
              </a:rPr>
              <a:t>seria</a:t>
            </a:r>
            <a:r>
              <a:rPr lang="en-US" dirty="0">
                <a:ea typeface="Times New Roman" panose="02020603050405020304" pitchFamily="18" charset="0"/>
              </a:rPr>
              <a:t> </a:t>
            </a:r>
            <a:r>
              <a:rPr lang="en-US" dirty="0" err="1">
                <a:ea typeface="Times New Roman" panose="02020603050405020304" pitchFamily="18" charset="0"/>
              </a:rPr>
              <a:t>necessária</a:t>
            </a:r>
            <a:r>
              <a:rPr lang="en-US" dirty="0">
                <a:ea typeface="Times New Roman" panose="02020603050405020304" pitchFamily="18" charset="0"/>
              </a:rPr>
              <a:t> </a:t>
            </a:r>
            <a:r>
              <a:rPr lang="en-US" dirty="0" err="1">
                <a:ea typeface="Times New Roman" panose="02020603050405020304" pitchFamily="18" charset="0"/>
              </a:rPr>
              <a:t>uma</a:t>
            </a:r>
            <a:r>
              <a:rPr lang="en-US" dirty="0">
                <a:ea typeface="Times New Roman" panose="02020603050405020304" pitchFamily="18" charset="0"/>
              </a:rPr>
              <a:t> </a:t>
            </a:r>
            <a:r>
              <a:rPr lang="en-US" dirty="0" err="1">
                <a:ea typeface="Times New Roman" panose="02020603050405020304" pitchFamily="18" charset="0"/>
              </a:rPr>
              <a:t>entidade</a:t>
            </a:r>
            <a:r>
              <a:rPr lang="en-US" dirty="0">
                <a:ea typeface="Times New Roman" panose="02020603050405020304" pitchFamily="18" charset="0"/>
              </a:rPr>
              <a:t> </a:t>
            </a:r>
            <a:r>
              <a:rPr lang="en-US" dirty="0" err="1">
                <a:ea typeface="Times New Roman" panose="02020603050405020304" pitchFamily="18" charset="0"/>
              </a:rPr>
              <a:t>responsável</a:t>
            </a:r>
            <a:r>
              <a:rPr lang="en-US" dirty="0">
                <a:ea typeface="Times New Roman" panose="02020603050405020304" pitchFamily="18" charset="0"/>
              </a:rPr>
              <a:t> real, </a:t>
            </a:r>
            <a:r>
              <a:rPr lang="en-US" dirty="0" err="1">
                <a:ea typeface="Times New Roman" panose="02020603050405020304" pitchFamily="18" charset="0"/>
              </a:rPr>
              <a:t>por</a:t>
            </a:r>
            <a:r>
              <a:rPr lang="en-US" dirty="0">
                <a:ea typeface="Times New Roman" panose="02020603050405020304" pitchFamily="18" charset="0"/>
              </a:rPr>
              <a:t> </a:t>
            </a:r>
            <a:r>
              <a:rPr lang="en-US" dirty="0" err="1">
                <a:ea typeface="Times New Roman" panose="02020603050405020304" pitchFamily="18" charset="0"/>
              </a:rPr>
              <a:t>exemplo</a:t>
            </a:r>
            <a:r>
              <a:rPr lang="en-US" dirty="0">
                <a:ea typeface="Times New Roman" panose="02020603050405020304" pitchFamily="18" charset="0"/>
              </a:rPr>
              <a:t>, um </a:t>
            </a:r>
            <a:r>
              <a:rPr lang="en-US" dirty="0" err="1">
                <a:ea typeface="Times New Roman" panose="02020603050405020304" pitchFamily="18" charset="0"/>
              </a:rPr>
              <a:t>operador</a:t>
            </a:r>
            <a:r>
              <a:rPr lang="en-US" dirty="0">
                <a:ea typeface="Times New Roman" panose="02020603050405020304" pitchFamily="18" charset="0"/>
              </a:rPr>
              <a:t> de </a:t>
            </a:r>
            <a:r>
              <a:rPr lang="en-US" dirty="0" err="1">
                <a:ea typeface="Times New Roman" panose="02020603050405020304" pitchFamily="18" charset="0"/>
              </a:rPr>
              <a:t>plataforma</a:t>
            </a:r>
            <a:r>
              <a:rPr lang="en-US" dirty="0">
                <a:ea typeface="Times New Roman" panose="02020603050405020304" pitchFamily="18" charset="0"/>
              </a:rPr>
              <a:t>, </a:t>
            </a:r>
            <a:r>
              <a:rPr lang="en-US" dirty="0" err="1">
                <a:ea typeface="Times New Roman" panose="02020603050405020304" pitchFamily="18" charset="0"/>
              </a:rPr>
              <a:t>que</a:t>
            </a:r>
            <a:r>
              <a:rPr lang="en-US" dirty="0">
                <a:ea typeface="Times New Roman" panose="02020603050405020304" pitchFamily="18" charset="0"/>
              </a:rPr>
              <a:t> </a:t>
            </a:r>
            <a:r>
              <a:rPr lang="en-US" dirty="0" err="1">
                <a:ea typeface="Times New Roman" panose="02020603050405020304" pitchFamily="18" charset="0"/>
              </a:rPr>
              <a:t>atendesse</a:t>
            </a:r>
            <a:r>
              <a:rPr lang="en-US" dirty="0">
                <a:ea typeface="Times New Roman" panose="02020603050405020304" pitchFamily="18" charset="0"/>
              </a:rPr>
              <a:t> </a:t>
            </a:r>
            <a:r>
              <a:rPr lang="en-US" dirty="0" err="1">
                <a:ea typeface="Times New Roman" panose="02020603050405020304" pitchFamily="18" charset="0"/>
              </a:rPr>
              <a:t>aos</a:t>
            </a:r>
            <a:r>
              <a:rPr lang="en-US" dirty="0">
                <a:ea typeface="Times New Roman" panose="02020603050405020304" pitchFamily="18" charset="0"/>
              </a:rPr>
              <a:t> </a:t>
            </a:r>
            <a:r>
              <a:rPr lang="en-US" dirty="0" err="1">
                <a:ea typeface="Times New Roman" panose="02020603050405020304" pitchFamily="18" charset="0"/>
              </a:rPr>
              <a:t>requisitos</a:t>
            </a:r>
            <a:r>
              <a:rPr lang="en-US" dirty="0">
                <a:ea typeface="Times New Roman" panose="02020603050405020304" pitchFamily="18" charset="0"/>
              </a:rPr>
              <a:t> a </a:t>
            </a:r>
            <a:r>
              <a:rPr lang="en-US" dirty="0" err="1">
                <a:ea typeface="Times New Roman" panose="02020603050405020304" pitchFamily="18" charset="0"/>
              </a:rPr>
              <a:t>serem</a:t>
            </a:r>
            <a:r>
              <a:rPr lang="en-US" dirty="0">
                <a:ea typeface="Times New Roman" panose="02020603050405020304" pitchFamily="18" charset="0"/>
              </a:rPr>
              <a:t> </a:t>
            </a:r>
            <a:r>
              <a:rPr lang="en-US" dirty="0" err="1">
                <a:ea typeface="Times New Roman" panose="02020603050405020304" pitchFamily="18" charset="0"/>
              </a:rPr>
              <a:t>preenchidos</a:t>
            </a:r>
            <a:r>
              <a:rPr lang="en-US" dirty="0">
                <a:ea typeface="Times New Roman" panose="02020603050405020304" pitchFamily="18" charset="0"/>
              </a:rPr>
              <a:t> </a:t>
            </a:r>
            <a:r>
              <a:rPr lang="en-US" dirty="0" err="1">
                <a:ea typeface="Times New Roman" panose="02020603050405020304" pitchFamily="18" charset="0"/>
              </a:rPr>
              <a:t>por</a:t>
            </a:r>
            <a:r>
              <a:rPr lang="en-US" dirty="0">
                <a:ea typeface="Times New Roman" panose="02020603050405020304" pitchFamily="18" charset="0"/>
              </a:rPr>
              <a:t> um </a:t>
            </a:r>
            <a:r>
              <a:rPr lang="en-US" dirty="0" err="1">
                <a:ea typeface="Times New Roman" panose="02020603050405020304" pitchFamily="18" charset="0"/>
              </a:rPr>
              <a:t>provedor</a:t>
            </a:r>
            <a:r>
              <a:rPr lang="en-US" dirty="0">
                <a:ea typeface="Times New Roman" panose="02020603050405020304" pitchFamily="18" charset="0"/>
              </a:rPr>
              <a:t> de </a:t>
            </a:r>
            <a:r>
              <a:rPr lang="en-US" dirty="0" err="1">
                <a:ea typeface="Times New Roman" panose="02020603050405020304" pitchFamily="18" charset="0"/>
              </a:rPr>
              <a:t>serviços</a:t>
            </a:r>
            <a:r>
              <a:rPr lang="en-US" dirty="0">
                <a:ea typeface="Times New Roman" panose="02020603050405020304" pitchFamily="18" charset="0"/>
              </a:rPr>
              <a:t> </a:t>
            </a:r>
            <a:r>
              <a:rPr lang="en-US" dirty="0" err="1">
                <a:ea typeface="Times New Roman" panose="02020603050405020304" pitchFamily="18" charset="0"/>
              </a:rPr>
              <a:t>financeiros</a:t>
            </a:r>
            <a:r>
              <a:rPr lang="en-US" dirty="0">
                <a:ea typeface="Times New Roman" panose="02020603050405020304" pitchFamily="18" charset="0"/>
              </a:rPr>
              <a:t> da </a:t>
            </a:r>
            <a:r>
              <a:rPr lang="en-US" dirty="0" err="1">
                <a:ea typeface="Times New Roman" panose="02020603050405020304" pitchFamily="18" charset="0"/>
              </a:rPr>
              <a:t>respectiva</a:t>
            </a:r>
            <a:r>
              <a:rPr lang="en-US" dirty="0">
                <a:ea typeface="Times New Roman" panose="02020603050405020304" pitchFamily="18" charset="0"/>
              </a:rPr>
              <a:t> </a:t>
            </a:r>
            <a:r>
              <a:rPr lang="en-US" dirty="0" err="1">
                <a:ea typeface="Times New Roman" panose="02020603050405020304" pitchFamily="18" charset="0"/>
              </a:rPr>
              <a:t>legislação</a:t>
            </a:r>
            <a:r>
              <a:rPr lang="en-US" dirty="0">
                <a:ea typeface="Times New Roman" panose="02020603050405020304" pitchFamily="18" charset="0"/>
              </a:rPr>
              <a:t>.</a:t>
            </a:r>
          </a:p>
          <a:p>
            <a:r>
              <a:rPr lang="en-US" dirty="0" err="1">
                <a:ea typeface="Times New Roman" panose="02020603050405020304" pitchFamily="18" charset="0"/>
              </a:rPr>
              <a:t>Observar</a:t>
            </a:r>
            <a:r>
              <a:rPr lang="en-US" dirty="0">
                <a:ea typeface="Times New Roman" panose="02020603050405020304" pitchFamily="18" charset="0"/>
              </a:rPr>
              <a:t> a </a:t>
            </a:r>
            <a:r>
              <a:rPr lang="en-US" dirty="0" err="1">
                <a:ea typeface="Times New Roman" panose="02020603050405020304" pitchFamily="18" charset="0"/>
              </a:rPr>
              <a:t>transformação</a:t>
            </a:r>
            <a:r>
              <a:rPr lang="en-US" dirty="0">
                <a:ea typeface="Times New Roman" panose="02020603050405020304" pitchFamily="18" charset="0"/>
              </a:rPr>
              <a:t> </a:t>
            </a:r>
            <a:r>
              <a:rPr lang="en-US" dirty="0" err="1">
                <a:ea typeface="Times New Roman" panose="02020603050405020304" pitchFamily="18" charset="0"/>
              </a:rPr>
              <a:t>regulatória</a:t>
            </a:r>
            <a:r>
              <a:rPr lang="en-US" dirty="0">
                <a:ea typeface="Times New Roman" panose="02020603050405020304" pitchFamily="18" charset="0"/>
              </a:rPr>
              <a:t> da </a:t>
            </a:r>
            <a:r>
              <a:rPr lang="en-US" dirty="0" err="1">
                <a:ea typeface="Times New Roman" panose="02020603050405020304" pitchFamily="18" charset="0"/>
              </a:rPr>
              <a:t>tecnologia</a:t>
            </a:r>
            <a:r>
              <a:rPr lang="en-US" dirty="0">
                <a:ea typeface="Times New Roman" panose="02020603050405020304" pitchFamily="18" charset="0"/>
              </a:rPr>
              <a:t> </a:t>
            </a:r>
            <a:r>
              <a:rPr lang="en-US" dirty="0" err="1">
                <a:ea typeface="Times New Roman" panose="02020603050405020304" pitchFamily="18" charset="0"/>
              </a:rPr>
              <a:t>blockchain</a:t>
            </a:r>
            <a:r>
              <a:rPr lang="en-US" dirty="0">
                <a:ea typeface="Times New Roman" panose="02020603050405020304" pitchFamily="18" charset="0"/>
              </a:rPr>
              <a:t> no </a:t>
            </a:r>
            <a:r>
              <a:rPr lang="en-US" dirty="0" err="1">
                <a:ea typeface="Times New Roman" panose="02020603050405020304" pitchFamily="18" charset="0"/>
              </a:rPr>
              <a:t>setor</a:t>
            </a:r>
            <a:r>
              <a:rPr lang="en-US" dirty="0">
                <a:ea typeface="Times New Roman" panose="02020603050405020304" pitchFamily="18" charset="0"/>
              </a:rPr>
              <a:t> de </a:t>
            </a:r>
            <a:r>
              <a:rPr lang="en-US" dirty="0" err="1">
                <a:ea typeface="Times New Roman" panose="02020603050405020304" pitchFamily="18" charset="0"/>
              </a:rPr>
              <a:t>energia</a:t>
            </a:r>
            <a:r>
              <a:rPr lang="en-US" dirty="0">
                <a:ea typeface="Times New Roman" panose="02020603050405020304" pitchFamily="18" charset="0"/>
              </a:rPr>
              <a:t> </a:t>
            </a:r>
            <a:r>
              <a:rPr lang="en-US" dirty="0" err="1">
                <a:ea typeface="Times New Roman" panose="02020603050405020304" pitchFamily="18" charset="0"/>
              </a:rPr>
              <a:t>mostra</a:t>
            </a:r>
            <a:r>
              <a:rPr lang="en-US" dirty="0">
                <a:ea typeface="Times New Roman" panose="02020603050405020304" pitchFamily="18" charset="0"/>
              </a:rPr>
              <a:t> </a:t>
            </a:r>
            <a:r>
              <a:rPr lang="en-US" dirty="0" err="1">
                <a:ea typeface="Times New Roman" panose="02020603050405020304" pitchFamily="18" charset="0"/>
              </a:rPr>
              <a:t>que</a:t>
            </a:r>
            <a:r>
              <a:rPr lang="en-US" dirty="0">
                <a:ea typeface="Times New Roman" panose="02020603050405020304" pitchFamily="18" charset="0"/>
              </a:rPr>
              <a:t> </a:t>
            </a:r>
            <a:r>
              <a:rPr lang="en-US" dirty="0" err="1">
                <a:ea typeface="Times New Roman" panose="02020603050405020304" pitchFamily="18" charset="0"/>
              </a:rPr>
              <a:t>os</a:t>
            </a:r>
            <a:r>
              <a:rPr lang="en-US" dirty="0">
                <a:ea typeface="Times New Roman" panose="02020603050405020304" pitchFamily="18" charset="0"/>
              </a:rPr>
              <a:t> </a:t>
            </a:r>
            <a:r>
              <a:rPr lang="en-US" dirty="0" err="1">
                <a:ea typeface="Times New Roman" panose="02020603050405020304" pitchFamily="18" charset="0"/>
              </a:rPr>
              <a:t>modelos</a:t>
            </a:r>
            <a:r>
              <a:rPr lang="en-US" dirty="0">
                <a:ea typeface="Times New Roman" panose="02020603050405020304" pitchFamily="18" charset="0"/>
              </a:rPr>
              <a:t> de </a:t>
            </a:r>
            <a:r>
              <a:rPr lang="en-US" dirty="0" err="1">
                <a:ea typeface="Times New Roman" panose="02020603050405020304" pitchFamily="18" charset="0"/>
              </a:rPr>
              <a:t>negócios</a:t>
            </a:r>
            <a:r>
              <a:rPr lang="en-US" dirty="0">
                <a:ea typeface="Times New Roman" panose="02020603050405020304" pitchFamily="18" charset="0"/>
              </a:rPr>
              <a:t> </a:t>
            </a:r>
            <a:r>
              <a:rPr lang="en-US" dirty="0" err="1">
                <a:ea typeface="Times New Roman" panose="02020603050405020304" pitchFamily="18" charset="0"/>
              </a:rPr>
              <a:t>blockchain</a:t>
            </a:r>
            <a:r>
              <a:rPr lang="en-US" dirty="0">
                <a:ea typeface="Times New Roman" panose="02020603050405020304" pitchFamily="18" charset="0"/>
              </a:rPr>
              <a:t> e a </a:t>
            </a:r>
            <a:r>
              <a:rPr lang="en-US" dirty="0" err="1">
                <a:ea typeface="Times New Roman" panose="02020603050405020304" pitchFamily="18" charset="0"/>
              </a:rPr>
              <a:t>revisão</a:t>
            </a:r>
            <a:r>
              <a:rPr lang="en-US" dirty="0">
                <a:ea typeface="Times New Roman" panose="02020603050405020304" pitchFamily="18" charset="0"/>
              </a:rPr>
              <a:t> dos </a:t>
            </a:r>
            <a:r>
              <a:rPr lang="en-US" dirty="0" err="1">
                <a:ea typeface="Times New Roman" panose="02020603050405020304" pitchFamily="18" charset="0"/>
              </a:rPr>
              <a:t>relacionamentos</a:t>
            </a:r>
            <a:r>
              <a:rPr lang="en-US" dirty="0">
                <a:ea typeface="Times New Roman" panose="02020603050405020304" pitchFamily="18" charset="0"/>
              </a:rPr>
              <a:t> </a:t>
            </a:r>
            <a:r>
              <a:rPr lang="en-US" dirty="0" err="1">
                <a:ea typeface="Times New Roman" panose="02020603050405020304" pitchFamily="18" charset="0"/>
              </a:rPr>
              <a:t>existentes</a:t>
            </a:r>
            <a:r>
              <a:rPr lang="en-US" dirty="0">
                <a:ea typeface="Times New Roman" panose="02020603050405020304" pitchFamily="18" charset="0"/>
              </a:rPr>
              <a:t> com </a:t>
            </a:r>
            <a:r>
              <a:rPr lang="en-US" dirty="0" err="1">
                <a:ea typeface="Times New Roman" panose="02020603050405020304" pitchFamily="18" charset="0"/>
              </a:rPr>
              <a:t>clientes</a:t>
            </a:r>
            <a:r>
              <a:rPr lang="en-US" dirty="0">
                <a:ea typeface="Times New Roman" panose="02020603050405020304" pitchFamily="18" charset="0"/>
              </a:rPr>
              <a:t> e </a:t>
            </a:r>
            <a:r>
              <a:rPr lang="en-US" dirty="0" err="1">
                <a:ea typeface="Times New Roman" panose="02020603050405020304" pitchFamily="18" charset="0"/>
              </a:rPr>
              <a:t>fornecedores</a:t>
            </a:r>
            <a:r>
              <a:rPr lang="en-US" dirty="0">
                <a:ea typeface="Times New Roman" panose="02020603050405020304" pitchFamily="18" charset="0"/>
              </a:rPr>
              <a:t> no </a:t>
            </a:r>
            <a:r>
              <a:rPr lang="en-US" dirty="0" err="1">
                <a:ea typeface="Times New Roman" panose="02020603050405020304" pitchFamily="18" charset="0"/>
              </a:rPr>
              <a:t>contexto</a:t>
            </a:r>
            <a:r>
              <a:rPr lang="en-US" dirty="0">
                <a:ea typeface="Times New Roman" panose="02020603050405020304" pitchFamily="18" charset="0"/>
              </a:rPr>
              <a:t> da lei são </a:t>
            </a:r>
            <a:r>
              <a:rPr lang="en-US" dirty="0" err="1">
                <a:ea typeface="Times New Roman" panose="02020603050405020304" pitchFamily="18" charset="0"/>
              </a:rPr>
              <a:t>muito</a:t>
            </a:r>
            <a:r>
              <a:rPr lang="en-US" dirty="0">
                <a:ea typeface="Times New Roman" panose="02020603050405020304" pitchFamily="18" charset="0"/>
              </a:rPr>
              <a:t> </a:t>
            </a:r>
            <a:r>
              <a:rPr lang="en-US" dirty="0" err="1">
                <a:ea typeface="Times New Roman" panose="02020603050405020304" pitchFamily="18" charset="0"/>
              </a:rPr>
              <a:t>mais</a:t>
            </a:r>
            <a:r>
              <a:rPr lang="en-US" dirty="0">
                <a:ea typeface="Times New Roman" panose="02020603050405020304" pitchFamily="18" charset="0"/>
              </a:rPr>
              <a:t> </a:t>
            </a:r>
            <a:r>
              <a:rPr lang="en-US" dirty="0" err="1">
                <a:ea typeface="Times New Roman" panose="02020603050405020304" pitchFamily="18" charset="0"/>
              </a:rPr>
              <a:t>complexos</a:t>
            </a:r>
            <a:r>
              <a:rPr lang="en-US" dirty="0">
                <a:ea typeface="Times New Roman" panose="02020603050405020304" pitchFamily="18" charset="0"/>
              </a:rPr>
              <a:t> do </a:t>
            </a:r>
            <a:r>
              <a:rPr lang="en-US" dirty="0" err="1">
                <a:ea typeface="Times New Roman" panose="02020603050405020304" pitchFamily="18" charset="0"/>
              </a:rPr>
              <a:t>que</a:t>
            </a:r>
            <a:r>
              <a:rPr lang="en-US" dirty="0">
                <a:ea typeface="Times New Roman" panose="02020603050405020304" pitchFamily="18" charset="0"/>
              </a:rPr>
              <a:t> se </a:t>
            </a:r>
            <a:r>
              <a:rPr lang="en-US" dirty="0" err="1">
                <a:ea typeface="Times New Roman" panose="02020603050405020304" pitchFamily="18" charset="0"/>
              </a:rPr>
              <a:t>poderia</a:t>
            </a:r>
            <a:r>
              <a:rPr lang="en-US" dirty="0">
                <a:ea typeface="Times New Roman" panose="02020603050405020304" pitchFamily="18" charset="0"/>
              </a:rPr>
              <a:t> </a:t>
            </a:r>
            <a:r>
              <a:rPr lang="en-US" dirty="0" err="1">
                <a:ea typeface="Times New Roman" panose="02020603050405020304" pitchFamily="18" charset="0"/>
              </a:rPr>
              <a:t>pensar</a:t>
            </a:r>
            <a:r>
              <a:rPr lang="en-US" dirty="0">
                <a:ea typeface="Times New Roman" panose="02020603050405020304" pitchFamily="18" charset="0"/>
              </a:rPr>
              <a:t>. O </a:t>
            </a:r>
            <a:r>
              <a:rPr lang="en-US" dirty="0" err="1">
                <a:ea typeface="Times New Roman" panose="02020603050405020304" pitchFamily="18" charset="0"/>
              </a:rPr>
              <a:t>modelo</a:t>
            </a:r>
            <a:r>
              <a:rPr lang="en-US" dirty="0">
                <a:ea typeface="Times New Roman" panose="02020603050405020304" pitchFamily="18" charset="0"/>
              </a:rPr>
              <a:t> </a:t>
            </a:r>
            <a:r>
              <a:rPr lang="en-US" dirty="0" err="1">
                <a:ea typeface="Times New Roman" panose="02020603050405020304" pitchFamily="18" charset="0"/>
              </a:rPr>
              <a:t>blockchain</a:t>
            </a:r>
            <a:r>
              <a:rPr lang="en-US" dirty="0">
                <a:ea typeface="Times New Roman" panose="02020603050405020304" pitchFamily="18" charset="0"/>
              </a:rPr>
              <a:t> </a:t>
            </a:r>
            <a:r>
              <a:rPr lang="en-US" dirty="0" err="1">
                <a:ea typeface="Times New Roman" panose="02020603050405020304" pitchFamily="18" charset="0"/>
              </a:rPr>
              <a:t>idealista</a:t>
            </a:r>
            <a:r>
              <a:rPr lang="en-US" dirty="0">
                <a:ea typeface="Times New Roman" panose="02020603050405020304" pitchFamily="18" charset="0"/>
              </a:rPr>
              <a:t> </a:t>
            </a:r>
            <a:r>
              <a:rPr lang="en-US" dirty="0" err="1">
                <a:ea typeface="Times New Roman" panose="02020603050405020304" pitchFamily="18" charset="0"/>
              </a:rPr>
              <a:t>sem</a:t>
            </a:r>
            <a:r>
              <a:rPr lang="en-US" dirty="0">
                <a:ea typeface="Times New Roman" panose="02020603050405020304" pitchFamily="18" charset="0"/>
              </a:rPr>
              <a:t> </a:t>
            </a:r>
            <a:r>
              <a:rPr lang="en-US" dirty="0" err="1">
                <a:ea typeface="Times New Roman" panose="02020603050405020304" pitchFamily="18" charset="0"/>
              </a:rPr>
              <a:t>uma</a:t>
            </a:r>
            <a:r>
              <a:rPr lang="en-US" dirty="0">
                <a:ea typeface="Times New Roman" panose="02020603050405020304" pitchFamily="18" charset="0"/>
              </a:rPr>
              <a:t> </a:t>
            </a:r>
            <a:r>
              <a:rPr lang="en-US" dirty="0" err="1">
                <a:ea typeface="Times New Roman" panose="02020603050405020304" pitchFamily="18" charset="0"/>
              </a:rPr>
              <a:t>autoridade</a:t>
            </a:r>
            <a:r>
              <a:rPr lang="en-US" dirty="0">
                <a:ea typeface="Times New Roman" panose="02020603050405020304" pitchFamily="18" charset="0"/>
              </a:rPr>
              <a:t> central </a:t>
            </a:r>
            <a:r>
              <a:rPr lang="en-US" dirty="0" err="1">
                <a:ea typeface="Times New Roman" panose="02020603050405020304" pitchFamily="18" charset="0"/>
              </a:rPr>
              <a:t>responsável</a:t>
            </a:r>
            <a:r>
              <a:rPr lang="en-US" dirty="0">
                <a:ea typeface="Times New Roman" panose="02020603050405020304" pitchFamily="18" charset="0"/>
              </a:rPr>
              <a:t> </a:t>
            </a:r>
            <a:r>
              <a:rPr lang="en-US" dirty="0" err="1">
                <a:ea typeface="Times New Roman" panose="02020603050405020304" pitchFamily="18" charset="0"/>
              </a:rPr>
              <a:t>não</a:t>
            </a:r>
            <a:r>
              <a:rPr lang="en-US" dirty="0">
                <a:ea typeface="Times New Roman" panose="02020603050405020304" pitchFamily="18" charset="0"/>
              </a:rPr>
              <a:t> </a:t>
            </a:r>
            <a:r>
              <a:rPr lang="en-US" dirty="0" err="1">
                <a:ea typeface="Times New Roman" panose="02020603050405020304" pitchFamily="18" charset="0"/>
              </a:rPr>
              <a:t>é</a:t>
            </a:r>
            <a:r>
              <a:rPr lang="en-US" dirty="0">
                <a:ea typeface="Times New Roman" panose="02020603050405020304" pitchFamily="18" charset="0"/>
              </a:rPr>
              <a:t> </a:t>
            </a:r>
            <a:r>
              <a:rPr lang="en-US" dirty="0" err="1">
                <a:ea typeface="Times New Roman" panose="02020603050405020304" pitchFamily="18" charset="0"/>
              </a:rPr>
              <a:t>uma</a:t>
            </a:r>
            <a:r>
              <a:rPr lang="en-US" dirty="0">
                <a:ea typeface="Times New Roman" panose="02020603050405020304" pitchFamily="18" charset="0"/>
              </a:rPr>
              <a:t> </a:t>
            </a:r>
            <a:r>
              <a:rPr lang="en-US" dirty="0" err="1">
                <a:ea typeface="Times New Roman" panose="02020603050405020304" pitchFamily="18" charset="0"/>
              </a:rPr>
              <a:t>opção</a:t>
            </a:r>
            <a:r>
              <a:rPr lang="en-US" dirty="0">
                <a:ea typeface="Times New Roman" panose="02020603050405020304" pitchFamily="18" charset="0"/>
              </a:rPr>
              <a:t> </a:t>
            </a:r>
            <a:r>
              <a:rPr lang="en-US" dirty="0" err="1">
                <a:ea typeface="Times New Roman" panose="02020603050405020304" pitchFamily="18" charset="0"/>
              </a:rPr>
              <a:t>viável</a:t>
            </a:r>
            <a:r>
              <a:rPr lang="en-US" dirty="0">
                <a:ea typeface="Times New Roman" panose="02020603050405020304" pitchFamily="18" charset="0"/>
              </a:rPr>
              <a:t>, </a:t>
            </a:r>
            <a:r>
              <a:rPr lang="en-US" dirty="0" err="1">
                <a:ea typeface="Times New Roman" panose="02020603050405020304" pitchFamily="18" charset="0"/>
              </a:rPr>
              <a:t>pois</a:t>
            </a:r>
            <a:r>
              <a:rPr lang="en-US" dirty="0">
                <a:ea typeface="Times New Roman" panose="02020603050405020304" pitchFamily="18" charset="0"/>
              </a:rPr>
              <a:t> </a:t>
            </a:r>
            <a:r>
              <a:rPr lang="en-US" dirty="0" err="1">
                <a:ea typeface="Times New Roman" panose="02020603050405020304" pitchFamily="18" charset="0"/>
              </a:rPr>
              <a:t>isso</a:t>
            </a:r>
            <a:r>
              <a:rPr lang="en-US" dirty="0">
                <a:ea typeface="Times New Roman" panose="02020603050405020304" pitchFamily="18" charset="0"/>
              </a:rPr>
              <a:t> </a:t>
            </a:r>
            <a:r>
              <a:rPr lang="en-US" dirty="0" err="1">
                <a:ea typeface="Times New Roman" panose="02020603050405020304" pitchFamily="18" charset="0"/>
              </a:rPr>
              <a:t>exigiria</a:t>
            </a:r>
            <a:r>
              <a:rPr lang="en-US" dirty="0">
                <a:ea typeface="Times New Roman" panose="02020603050405020304" pitchFamily="18" charset="0"/>
              </a:rPr>
              <a:t> </a:t>
            </a:r>
            <a:r>
              <a:rPr lang="en-US" dirty="0" err="1">
                <a:ea typeface="Times New Roman" panose="02020603050405020304" pitchFamily="18" charset="0"/>
              </a:rPr>
              <a:t>regras</a:t>
            </a:r>
            <a:r>
              <a:rPr lang="en-US" dirty="0">
                <a:ea typeface="Times New Roman" panose="02020603050405020304" pitchFamily="18" charset="0"/>
              </a:rPr>
              <a:t> de </a:t>
            </a:r>
            <a:r>
              <a:rPr lang="en-US" dirty="0" err="1">
                <a:ea typeface="Times New Roman" panose="02020603050405020304" pitchFamily="18" charset="0"/>
              </a:rPr>
              <a:t>responsabilidade</a:t>
            </a:r>
            <a:r>
              <a:rPr lang="en-US" dirty="0">
                <a:ea typeface="Times New Roman" panose="02020603050405020304" pitchFamily="18" charset="0"/>
              </a:rPr>
              <a:t> </a:t>
            </a:r>
            <a:r>
              <a:rPr lang="en-US" dirty="0" err="1">
                <a:ea typeface="Times New Roman" panose="02020603050405020304" pitchFamily="18" charset="0"/>
              </a:rPr>
              <a:t>claras</a:t>
            </a:r>
            <a:r>
              <a:rPr lang="en-US" dirty="0">
                <a:ea typeface="Times New Roman" panose="02020603050405020304" pitchFamily="18" charset="0"/>
              </a:rPr>
              <a:t> e </a:t>
            </a:r>
            <a:r>
              <a:rPr lang="en-US" dirty="0" err="1">
                <a:ea typeface="Times New Roman" panose="02020603050405020304" pitchFamily="18" charset="0"/>
              </a:rPr>
              <a:t>transparentes</a:t>
            </a:r>
            <a:r>
              <a:rPr lang="en-US" dirty="0">
                <a:ea typeface="Times New Roman" panose="02020603050405020304" pitchFamily="18" charset="0"/>
              </a:rPr>
              <a:t> e </a:t>
            </a:r>
            <a:r>
              <a:rPr lang="en-US" dirty="0" err="1">
                <a:ea typeface="Times New Roman" panose="02020603050405020304" pitchFamily="18" charset="0"/>
              </a:rPr>
              <a:t>conformidade</a:t>
            </a:r>
            <a:r>
              <a:rPr lang="en-US" dirty="0">
                <a:ea typeface="Times New Roman" panose="02020603050405020304" pitchFamily="18" charset="0"/>
              </a:rPr>
              <a:t> com </a:t>
            </a:r>
            <a:r>
              <a:rPr lang="en-US" dirty="0" err="1">
                <a:ea typeface="Times New Roman" panose="02020603050405020304" pitchFamily="18" charset="0"/>
              </a:rPr>
              <a:t>os</a:t>
            </a:r>
            <a:r>
              <a:rPr lang="en-US" dirty="0">
                <a:ea typeface="Times New Roman" panose="02020603050405020304" pitchFamily="18" charset="0"/>
              </a:rPr>
              <a:t> </a:t>
            </a:r>
            <a:r>
              <a:rPr lang="en-US" dirty="0" err="1">
                <a:ea typeface="Times New Roman" panose="02020603050405020304" pitchFamily="18" charset="0"/>
              </a:rPr>
              <a:t>regulamentos</a:t>
            </a:r>
            <a:r>
              <a:rPr lang="en-US" dirty="0">
                <a:ea typeface="Times New Roman" panose="02020603050405020304" pitchFamily="18" charset="0"/>
              </a:rPr>
              <a:t> </a:t>
            </a:r>
            <a:r>
              <a:rPr lang="en-US" dirty="0" err="1">
                <a:ea typeface="Times New Roman" panose="02020603050405020304" pitchFamily="18" charset="0"/>
              </a:rPr>
              <a:t>locais</a:t>
            </a:r>
            <a:r>
              <a:rPr lang="en-US" dirty="0">
                <a:ea typeface="Times New Roman" panose="02020603050405020304" pitchFamily="18" charset="0"/>
              </a:rPr>
              <a:t> </a:t>
            </a:r>
            <a:r>
              <a:rPr lang="en-US" dirty="0" err="1">
                <a:ea typeface="Times New Roman" panose="02020603050405020304" pitchFamily="18" charset="0"/>
              </a:rPr>
              <a:t>para</a:t>
            </a:r>
            <a:r>
              <a:rPr lang="en-US" dirty="0">
                <a:ea typeface="Times New Roman" panose="02020603050405020304" pitchFamily="18" charset="0"/>
              </a:rPr>
              <a:t> </a:t>
            </a:r>
            <a:r>
              <a:rPr lang="en-US" dirty="0" err="1">
                <a:ea typeface="Times New Roman" panose="02020603050405020304" pitchFamily="18" charset="0"/>
              </a:rPr>
              <a:t>garantir</a:t>
            </a:r>
            <a:r>
              <a:rPr lang="en-US" dirty="0">
                <a:ea typeface="Times New Roman" panose="02020603050405020304" pitchFamily="18" charset="0"/>
              </a:rPr>
              <a:t> </a:t>
            </a:r>
            <a:r>
              <a:rPr lang="en-US" dirty="0" err="1">
                <a:ea typeface="Times New Roman" panose="02020603050405020304" pitchFamily="18" charset="0"/>
              </a:rPr>
              <a:t>que</a:t>
            </a:r>
            <a:r>
              <a:rPr lang="en-US" dirty="0">
                <a:ea typeface="Times New Roman" panose="02020603050405020304" pitchFamily="18" charset="0"/>
              </a:rPr>
              <a:t> </a:t>
            </a:r>
            <a:r>
              <a:rPr lang="en-US" dirty="0" err="1">
                <a:ea typeface="Times New Roman" panose="02020603050405020304" pitchFamily="18" charset="0"/>
              </a:rPr>
              <a:t>tal</a:t>
            </a:r>
            <a:r>
              <a:rPr lang="en-US" dirty="0">
                <a:ea typeface="Times New Roman" panose="02020603050405020304" pitchFamily="18" charset="0"/>
              </a:rPr>
              <a:t> </a:t>
            </a:r>
            <a:r>
              <a:rPr lang="en-US" dirty="0" err="1">
                <a:ea typeface="Times New Roman" panose="02020603050405020304" pitchFamily="18" charset="0"/>
              </a:rPr>
              <a:t>plataforma</a:t>
            </a:r>
            <a:r>
              <a:rPr lang="en-US" dirty="0">
                <a:ea typeface="Times New Roman" panose="02020603050405020304" pitchFamily="18" charset="0"/>
              </a:rPr>
              <a:t> </a:t>
            </a:r>
            <a:r>
              <a:rPr lang="en-US" dirty="0" err="1">
                <a:ea typeface="Times New Roman" panose="02020603050405020304" pitchFamily="18" charset="0"/>
              </a:rPr>
              <a:t>possa</a:t>
            </a:r>
            <a:r>
              <a:rPr lang="en-US" dirty="0">
                <a:ea typeface="Times New Roman" panose="02020603050405020304" pitchFamily="18" charset="0"/>
              </a:rPr>
              <a:t> </a:t>
            </a:r>
            <a:r>
              <a:rPr lang="en-US" dirty="0" err="1">
                <a:ea typeface="Times New Roman" panose="02020603050405020304" pitchFamily="18" charset="0"/>
              </a:rPr>
              <a:t>ser</a:t>
            </a:r>
            <a:r>
              <a:rPr lang="en-US" dirty="0">
                <a:ea typeface="Times New Roman" panose="02020603050405020304" pitchFamily="18" charset="0"/>
              </a:rPr>
              <a:t> </a:t>
            </a:r>
            <a:r>
              <a:rPr lang="en-US" dirty="0" err="1">
                <a:ea typeface="Times New Roman" panose="02020603050405020304" pitchFamily="18" charset="0"/>
              </a:rPr>
              <a:t>operada</a:t>
            </a:r>
            <a:r>
              <a:rPr lang="en-US" dirty="0">
                <a:ea typeface="Times New Roman" panose="02020603050405020304" pitchFamily="18" charset="0"/>
              </a:rPr>
              <a:t> de forma </a:t>
            </a:r>
            <a:r>
              <a:rPr lang="en-US" dirty="0" err="1">
                <a:ea typeface="Times New Roman" panose="02020603050405020304" pitchFamily="18" charset="0"/>
              </a:rPr>
              <a:t>adequada</a:t>
            </a:r>
            <a:r>
              <a:rPr lang="en-US" dirty="0">
                <a:ea typeface="Times New Roman" panose="02020603050405020304" pitchFamily="18" charset="0"/>
              </a:rPr>
              <a:t> e </a:t>
            </a:r>
            <a:r>
              <a:rPr lang="en-US" dirty="0" err="1">
                <a:ea typeface="Times New Roman" panose="02020603050405020304" pitchFamily="18" charset="0"/>
              </a:rPr>
              <a:t>segura</a:t>
            </a:r>
            <a:r>
              <a:rPr lang="en-US" dirty="0">
                <a:ea typeface="Times New Roman" panose="02020603050405020304" pitchFamily="18" charset="0"/>
              </a:rPr>
              <a:t>. </a:t>
            </a:r>
            <a:r>
              <a:rPr lang="en-US" dirty="0" err="1">
                <a:ea typeface="Times New Roman" panose="02020603050405020304" pitchFamily="18" charset="0"/>
              </a:rPr>
              <a:t>Sem</a:t>
            </a:r>
            <a:r>
              <a:rPr lang="en-US" dirty="0">
                <a:ea typeface="Times New Roman" panose="02020603050405020304" pitchFamily="18" charset="0"/>
              </a:rPr>
              <a:t> </a:t>
            </a:r>
            <a:r>
              <a:rPr lang="en-US" dirty="0" err="1">
                <a:ea typeface="Times New Roman" panose="02020603050405020304" pitchFamily="18" charset="0"/>
              </a:rPr>
              <a:t>isso</a:t>
            </a:r>
            <a:r>
              <a:rPr lang="en-US" dirty="0">
                <a:ea typeface="Times New Roman" panose="02020603050405020304" pitchFamily="18" charset="0"/>
              </a:rPr>
              <a:t>, a </a:t>
            </a:r>
            <a:r>
              <a:rPr lang="en-US" dirty="0" err="1">
                <a:ea typeface="Times New Roman" panose="02020603050405020304" pitchFamily="18" charset="0"/>
              </a:rPr>
              <a:t>responsabilidade</a:t>
            </a:r>
            <a:r>
              <a:rPr lang="en-US" dirty="0">
                <a:ea typeface="Times New Roman" panose="02020603050405020304" pitchFamily="18" charset="0"/>
              </a:rPr>
              <a:t> das </a:t>
            </a:r>
            <a:r>
              <a:rPr lang="en-US" dirty="0" err="1">
                <a:ea typeface="Times New Roman" panose="02020603050405020304" pitchFamily="18" charset="0"/>
              </a:rPr>
              <a:t>partes</a:t>
            </a:r>
            <a:r>
              <a:rPr lang="en-US" dirty="0">
                <a:ea typeface="Times New Roman" panose="02020603050405020304" pitchFamily="18" charset="0"/>
              </a:rPr>
              <a:t> </a:t>
            </a:r>
            <a:r>
              <a:rPr lang="en-US" dirty="0" err="1">
                <a:ea typeface="Times New Roman" panose="02020603050405020304" pitchFamily="18" charset="0"/>
              </a:rPr>
              <a:t>envolvidas</a:t>
            </a:r>
            <a:r>
              <a:rPr lang="en-US" dirty="0">
                <a:ea typeface="Times New Roman" panose="02020603050405020304" pitchFamily="18" charset="0"/>
              </a:rPr>
              <a:t> no </a:t>
            </a:r>
            <a:r>
              <a:rPr lang="en-US" dirty="0" err="1">
                <a:ea typeface="Times New Roman" panose="02020603050405020304" pitchFamily="18" charset="0"/>
              </a:rPr>
              <a:t>caso</a:t>
            </a:r>
            <a:r>
              <a:rPr lang="en-US" dirty="0">
                <a:ea typeface="Times New Roman" panose="02020603050405020304" pitchFamily="18" charset="0"/>
              </a:rPr>
              <a:t> de </a:t>
            </a:r>
            <a:r>
              <a:rPr lang="en-US" dirty="0" err="1">
                <a:ea typeface="Times New Roman" panose="02020603050405020304" pitchFamily="18" charset="0"/>
              </a:rPr>
              <a:t>inadimplência</a:t>
            </a:r>
            <a:r>
              <a:rPr lang="en-US" dirty="0">
                <a:ea typeface="Times New Roman" panose="02020603050405020304" pitchFamily="18" charset="0"/>
              </a:rPr>
              <a:t>, </a:t>
            </a:r>
            <a:r>
              <a:rPr lang="en-US" dirty="0" err="1">
                <a:ea typeface="Times New Roman" panose="02020603050405020304" pitchFamily="18" charset="0"/>
              </a:rPr>
              <a:t>falhas</a:t>
            </a:r>
            <a:r>
              <a:rPr lang="en-US" dirty="0">
                <a:ea typeface="Times New Roman" panose="02020603050405020304" pitchFamily="18" charset="0"/>
              </a:rPr>
              <a:t> </a:t>
            </a:r>
            <a:r>
              <a:rPr lang="en-US" dirty="0" err="1">
                <a:ea typeface="Times New Roman" panose="02020603050405020304" pitchFamily="18" charset="0"/>
              </a:rPr>
              <a:t>técnicas</a:t>
            </a:r>
            <a:r>
              <a:rPr lang="en-US" dirty="0">
                <a:ea typeface="Times New Roman" panose="02020603050405020304" pitchFamily="18" charset="0"/>
              </a:rPr>
              <a:t> </a:t>
            </a:r>
            <a:r>
              <a:rPr lang="en-US" dirty="0" err="1">
                <a:ea typeface="Times New Roman" panose="02020603050405020304" pitchFamily="18" charset="0"/>
              </a:rPr>
              <a:t>ou</a:t>
            </a:r>
            <a:r>
              <a:rPr lang="en-US" dirty="0">
                <a:ea typeface="Times New Roman" panose="02020603050405020304" pitchFamily="18" charset="0"/>
              </a:rPr>
              <a:t> </a:t>
            </a:r>
            <a:r>
              <a:rPr lang="en-US" dirty="0" err="1">
                <a:ea typeface="Times New Roman" panose="02020603050405020304" pitchFamily="18" charset="0"/>
              </a:rPr>
              <a:t>adulteração</a:t>
            </a:r>
            <a:r>
              <a:rPr lang="en-US" dirty="0">
                <a:ea typeface="Times New Roman" panose="02020603050405020304" pitchFamily="18" charset="0"/>
              </a:rPr>
              <a:t> </a:t>
            </a:r>
            <a:r>
              <a:rPr lang="en-US" dirty="0" err="1">
                <a:ea typeface="Times New Roman" panose="02020603050405020304" pitchFamily="18" charset="0"/>
              </a:rPr>
              <a:t>intencional</a:t>
            </a:r>
            <a:r>
              <a:rPr lang="en-US" dirty="0">
                <a:ea typeface="Times New Roman" panose="02020603050405020304" pitchFamily="18" charset="0"/>
              </a:rPr>
              <a:t> </a:t>
            </a:r>
            <a:r>
              <a:rPr lang="en-US" dirty="0" err="1">
                <a:ea typeface="Times New Roman" panose="02020603050405020304" pitchFamily="18" charset="0"/>
              </a:rPr>
              <a:t>não</a:t>
            </a:r>
            <a:r>
              <a:rPr lang="en-US" dirty="0">
                <a:ea typeface="Times New Roman" panose="02020603050405020304" pitchFamily="18" charset="0"/>
              </a:rPr>
              <a:t> </a:t>
            </a:r>
            <a:r>
              <a:rPr lang="en-US" dirty="0" err="1">
                <a:ea typeface="Times New Roman" panose="02020603050405020304" pitchFamily="18" charset="0"/>
              </a:rPr>
              <a:t>estaria</a:t>
            </a:r>
            <a:r>
              <a:rPr lang="en-US" dirty="0">
                <a:ea typeface="Times New Roman" panose="02020603050405020304" pitchFamily="18" charset="0"/>
              </a:rPr>
              <a:t> </a:t>
            </a:r>
            <a:r>
              <a:rPr lang="en-US" dirty="0" err="1">
                <a:ea typeface="Times New Roman" panose="02020603050405020304" pitchFamily="18" charset="0"/>
              </a:rPr>
              <a:t>coberta</a:t>
            </a:r>
            <a:r>
              <a:rPr lang="en-US" dirty="0">
                <a:ea typeface="Times New Roman" panose="02020603050405020304" pitchFamily="18" charset="0"/>
              </a:rPr>
              <a:t>. Como o </a:t>
            </a:r>
            <a:r>
              <a:rPr lang="en-US" dirty="0" err="1">
                <a:ea typeface="Times New Roman" panose="02020603050405020304" pitchFamily="18" charset="0"/>
              </a:rPr>
              <a:t>negócio</a:t>
            </a:r>
            <a:r>
              <a:rPr lang="en-US" dirty="0">
                <a:ea typeface="Times New Roman" panose="02020603050405020304" pitchFamily="18" charset="0"/>
              </a:rPr>
              <a:t> de </a:t>
            </a:r>
            <a:r>
              <a:rPr lang="en-US" dirty="0" err="1">
                <a:ea typeface="Times New Roman" panose="02020603050405020304" pitchFamily="18" charset="0"/>
              </a:rPr>
              <a:t>fornecimento</a:t>
            </a:r>
            <a:r>
              <a:rPr lang="en-US" dirty="0">
                <a:ea typeface="Times New Roman" panose="02020603050405020304" pitchFamily="18" charset="0"/>
              </a:rPr>
              <a:t> de </a:t>
            </a:r>
            <a:r>
              <a:rPr lang="en-US" dirty="0" err="1">
                <a:ea typeface="Times New Roman" panose="02020603050405020304" pitchFamily="18" charset="0"/>
              </a:rPr>
              <a:t>energia</a:t>
            </a:r>
            <a:r>
              <a:rPr lang="en-US" dirty="0">
                <a:ea typeface="Times New Roman" panose="02020603050405020304" pitchFamily="18" charset="0"/>
              </a:rPr>
              <a:t> </a:t>
            </a:r>
            <a:r>
              <a:rPr lang="en-US" dirty="0" err="1">
                <a:ea typeface="Times New Roman" panose="02020603050405020304" pitchFamily="18" charset="0"/>
              </a:rPr>
              <a:t>envolve</a:t>
            </a:r>
            <a:r>
              <a:rPr lang="en-US" dirty="0">
                <a:ea typeface="Times New Roman" panose="02020603050405020304" pitchFamily="18" charset="0"/>
              </a:rPr>
              <a:t> o </a:t>
            </a:r>
            <a:r>
              <a:rPr lang="en-US" dirty="0" err="1">
                <a:ea typeface="Times New Roman" panose="02020603050405020304" pitchFamily="18" charset="0"/>
              </a:rPr>
              <a:t>uso</a:t>
            </a:r>
            <a:r>
              <a:rPr lang="en-US" dirty="0">
                <a:ea typeface="Times New Roman" panose="02020603050405020304" pitchFamily="18" charset="0"/>
              </a:rPr>
              <a:t> de </a:t>
            </a:r>
            <a:r>
              <a:rPr lang="en-US" dirty="0" err="1">
                <a:ea typeface="Times New Roman" panose="02020603050405020304" pitchFamily="18" charset="0"/>
              </a:rPr>
              <a:t>infraestrutura</a:t>
            </a:r>
            <a:r>
              <a:rPr lang="en-US" dirty="0">
                <a:ea typeface="Times New Roman" panose="02020603050405020304" pitchFamily="18" charset="0"/>
              </a:rPr>
              <a:t> </a:t>
            </a:r>
            <a:r>
              <a:rPr lang="en-US" dirty="0" err="1">
                <a:ea typeface="Times New Roman" panose="02020603050405020304" pitchFamily="18" charset="0"/>
              </a:rPr>
              <a:t>crítica</a:t>
            </a:r>
            <a:r>
              <a:rPr lang="en-US" dirty="0">
                <a:ea typeface="Times New Roman" panose="02020603050405020304" pitchFamily="18" charset="0"/>
              </a:rPr>
              <a:t>, a </a:t>
            </a:r>
            <a:r>
              <a:rPr lang="en-US" dirty="0" err="1">
                <a:ea typeface="Times New Roman" panose="02020603050405020304" pitchFamily="18" charset="0"/>
              </a:rPr>
              <a:t>eventualidade</a:t>
            </a:r>
            <a:r>
              <a:rPr lang="en-US" dirty="0">
                <a:ea typeface="Times New Roman" panose="02020603050405020304" pitchFamily="18" charset="0"/>
              </a:rPr>
              <a:t> de </a:t>
            </a:r>
            <a:r>
              <a:rPr lang="en-US" dirty="0" err="1">
                <a:ea typeface="Times New Roman" panose="02020603050405020304" pitchFamily="18" charset="0"/>
              </a:rPr>
              <a:t>falha</a:t>
            </a:r>
            <a:r>
              <a:rPr lang="en-US" dirty="0">
                <a:ea typeface="Times New Roman" panose="02020603050405020304" pitchFamily="18" charset="0"/>
              </a:rPr>
              <a:t> total </a:t>
            </a:r>
            <a:r>
              <a:rPr lang="en-US" dirty="0" err="1">
                <a:ea typeface="Times New Roman" panose="02020603050405020304" pitchFamily="18" charset="0"/>
              </a:rPr>
              <a:t>ou</a:t>
            </a:r>
            <a:r>
              <a:rPr lang="en-US" dirty="0">
                <a:ea typeface="Times New Roman" panose="02020603050405020304" pitchFamily="18" charset="0"/>
              </a:rPr>
              <a:t> </a:t>
            </a:r>
            <a:r>
              <a:rPr lang="en-US" dirty="0" err="1">
                <a:ea typeface="Times New Roman" panose="02020603050405020304" pitchFamily="18" charset="0"/>
              </a:rPr>
              <a:t>parcial</a:t>
            </a:r>
            <a:r>
              <a:rPr lang="en-US" dirty="0">
                <a:ea typeface="Times New Roman" panose="02020603050405020304" pitchFamily="18" charset="0"/>
              </a:rPr>
              <a:t> do </a:t>
            </a:r>
            <a:r>
              <a:rPr lang="en-US" dirty="0" err="1">
                <a:ea typeface="Times New Roman" panose="02020603050405020304" pitchFamily="18" charset="0"/>
              </a:rPr>
              <a:t>sistema</a:t>
            </a:r>
            <a:r>
              <a:rPr lang="en-US" dirty="0">
                <a:ea typeface="Times New Roman" panose="02020603050405020304" pitchFamily="18" charset="0"/>
              </a:rPr>
              <a:t> </a:t>
            </a:r>
            <a:r>
              <a:rPr lang="en-US" dirty="0" err="1">
                <a:ea typeface="Times New Roman" panose="02020603050405020304" pitchFamily="18" charset="0"/>
              </a:rPr>
              <a:t>deve</a:t>
            </a:r>
            <a:r>
              <a:rPr lang="en-US" dirty="0">
                <a:ea typeface="Times New Roman" panose="02020603050405020304" pitchFamily="18" charset="0"/>
              </a:rPr>
              <a:t> </a:t>
            </a:r>
            <a:r>
              <a:rPr lang="en-US" dirty="0" err="1">
                <a:ea typeface="Times New Roman" panose="02020603050405020304" pitchFamily="18" charset="0"/>
              </a:rPr>
              <a:t>ser</a:t>
            </a:r>
            <a:r>
              <a:rPr lang="en-US" dirty="0">
                <a:ea typeface="Times New Roman" panose="02020603050405020304" pitchFamily="18" charset="0"/>
              </a:rPr>
              <a:t> </a:t>
            </a:r>
            <a:r>
              <a:rPr lang="en-US" dirty="0" err="1">
                <a:ea typeface="Times New Roman" panose="02020603050405020304" pitchFamily="18" charset="0"/>
              </a:rPr>
              <a:t>prevenida</a:t>
            </a:r>
            <a:r>
              <a:rPr lang="en-US" dirty="0">
                <a:ea typeface="Times New Roman" panose="02020603050405020304" pitchFamily="18" charset="0"/>
              </a:rPr>
              <a:t> </a:t>
            </a:r>
            <a:r>
              <a:rPr lang="en-US" dirty="0" err="1">
                <a:ea typeface="Times New Roman" panose="02020603050405020304" pitchFamily="18" charset="0"/>
              </a:rPr>
              <a:t>por</a:t>
            </a:r>
            <a:r>
              <a:rPr lang="en-US" dirty="0">
                <a:ea typeface="Times New Roman" panose="02020603050405020304" pitchFamily="18" charset="0"/>
              </a:rPr>
              <a:t> </a:t>
            </a:r>
            <a:r>
              <a:rPr lang="en-US" dirty="0" err="1">
                <a:ea typeface="Times New Roman" panose="02020603050405020304" pitchFamily="18" charset="0"/>
              </a:rPr>
              <a:t>planos</a:t>
            </a:r>
            <a:r>
              <a:rPr lang="en-US" dirty="0">
                <a:ea typeface="Times New Roman" panose="02020603050405020304" pitchFamily="18" charset="0"/>
              </a:rPr>
              <a:t> de </a:t>
            </a:r>
            <a:r>
              <a:rPr lang="en-US" dirty="0" err="1">
                <a:ea typeface="Times New Roman" panose="02020603050405020304" pitchFamily="18" charset="0"/>
              </a:rPr>
              <a:t>emergência</a:t>
            </a:r>
            <a:r>
              <a:rPr lang="en-US" dirty="0">
                <a:ea typeface="Times New Roman" panose="02020603050405020304" pitchFamily="18" charset="0"/>
              </a:rPr>
              <a:t>.</a:t>
            </a:r>
            <a:r>
              <a:rPr lang="en-US" dirty="0">
                <a:solidFill>
                  <a:srgbClr val="000000"/>
                </a:solidFill>
                <a:effectLst/>
                <a:ea typeface="Times New Roman" panose="02020603050405020304" pitchFamily="18" charset="0"/>
              </a:rPr>
              <a:t> </a:t>
            </a:r>
            <a:endParaRPr lang="x-none" dirty="0">
              <a:effectLst/>
              <a:ea typeface="Times New Roman" panose="02020603050405020304" pitchFamily="18" charset="0"/>
            </a:endParaRPr>
          </a:p>
          <a:p>
            <a:r>
              <a:rPr lang="en-US" dirty="0">
                <a:cs typeface="+mn-cs"/>
              </a:rPr>
              <a:t> </a:t>
            </a:r>
          </a:p>
          <a:p>
            <a:endParaRPr lang="en-US" dirty="0">
              <a:cs typeface="+mn-cs"/>
            </a:endParaRPr>
          </a:p>
        </p:txBody>
      </p:sp>
      <p:sp>
        <p:nvSpPr>
          <p:cNvPr id="17" name="Text Placeholder 17">
            <a:extLst>
              <a:ext uri="{FF2B5EF4-FFF2-40B4-BE49-F238E27FC236}">
                <a16:creationId xmlns:a16="http://schemas.microsoft.com/office/drawing/2014/main" id="{79DDAC6C-BF43-0D82-57A1-16CC6980DD8A}"/>
              </a:ext>
            </a:extLst>
          </p:cNvPr>
          <p:cNvSpPr txBox="1">
            <a:spLocks/>
          </p:cNvSpPr>
          <p:nvPr/>
        </p:nvSpPr>
        <p:spPr>
          <a:xfrm>
            <a:off x="588483" y="5262400"/>
            <a:ext cx="6348831" cy="4764249"/>
          </a:xfrm>
          <a:prstGeom prst="rect">
            <a:avLst/>
          </a:prstGeom>
        </p:spPr>
        <p:txBody>
          <a:bodyPr numCol="2"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b="1" dirty="0" err="1">
                <a:solidFill>
                  <a:srgbClr val="F79037"/>
                </a:solidFill>
                <a:ea typeface="Times New Roman" panose="02020603050405020304" pitchFamily="18" charset="0"/>
              </a:rPr>
              <a:t>Oportunidades</a:t>
            </a:r>
            <a:r>
              <a:rPr lang="en-US" b="1" dirty="0">
                <a:solidFill>
                  <a:srgbClr val="F79037"/>
                </a:solidFill>
                <a:ea typeface="Times New Roman" panose="02020603050405020304" pitchFamily="18" charset="0"/>
              </a:rPr>
              <a:t> </a:t>
            </a:r>
            <a:r>
              <a:rPr lang="en-US" b="1" dirty="0" err="1">
                <a:solidFill>
                  <a:srgbClr val="F79037"/>
                </a:solidFill>
                <a:ea typeface="Times New Roman" panose="02020603050405020304" pitchFamily="18" charset="0"/>
              </a:rPr>
              <a:t>para</a:t>
            </a:r>
            <a:r>
              <a:rPr lang="en-US" b="1" dirty="0">
                <a:solidFill>
                  <a:srgbClr val="F79037"/>
                </a:solidFill>
                <a:ea typeface="Times New Roman" panose="02020603050405020304" pitchFamily="18" charset="0"/>
              </a:rPr>
              <a:t> a </a:t>
            </a:r>
            <a:r>
              <a:rPr lang="en-US" b="1" dirty="0" err="1">
                <a:solidFill>
                  <a:srgbClr val="F79037"/>
                </a:solidFill>
                <a:ea typeface="Times New Roman" panose="02020603050405020304" pitchFamily="18" charset="0"/>
              </a:rPr>
              <a:t>tecnologia</a:t>
            </a:r>
            <a:r>
              <a:rPr lang="en-US" b="1" dirty="0">
                <a:solidFill>
                  <a:srgbClr val="F79037"/>
                </a:solidFill>
                <a:ea typeface="Times New Roman" panose="02020603050405020304" pitchFamily="18" charset="0"/>
              </a:rPr>
              <a:t> </a:t>
            </a:r>
            <a:r>
              <a:rPr lang="en-US" b="1" dirty="0" err="1">
                <a:solidFill>
                  <a:srgbClr val="F79037"/>
                </a:solidFill>
                <a:ea typeface="Times New Roman" panose="02020603050405020304" pitchFamily="18" charset="0"/>
              </a:rPr>
              <a:t>blockchain</a:t>
            </a:r>
            <a:r>
              <a:rPr lang="en-US" b="1" dirty="0">
                <a:solidFill>
                  <a:srgbClr val="F79037"/>
                </a:solidFill>
                <a:ea typeface="Times New Roman" panose="02020603050405020304" pitchFamily="18" charset="0"/>
              </a:rPr>
              <a:t> no </a:t>
            </a:r>
            <a:r>
              <a:rPr lang="en-US" b="1" dirty="0" err="1">
                <a:solidFill>
                  <a:srgbClr val="F79037"/>
                </a:solidFill>
                <a:ea typeface="Times New Roman" panose="02020603050405020304" pitchFamily="18" charset="0"/>
              </a:rPr>
              <a:t>setor</a:t>
            </a:r>
            <a:r>
              <a:rPr lang="en-US" b="1" dirty="0">
                <a:solidFill>
                  <a:srgbClr val="F79037"/>
                </a:solidFill>
                <a:ea typeface="Times New Roman" panose="02020603050405020304" pitchFamily="18" charset="0"/>
              </a:rPr>
              <a:t> de </a:t>
            </a:r>
            <a:r>
              <a:rPr lang="en-US" b="1" dirty="0" err="1">
                <a:solidFill>
                  <a:srgbClr val="F79037"/>
                </a:solidFill>
                <a:ea typeface="Times New Roman" panose="02020603050405020304" pitchFamily="18" charset="0"/>
              </a:rPr>
              <a:t>energia</a:t>
            </a:r>
            <a:endParaRPr lang="en-US" b="1" dirty="0">
              <a:solidFill>
                <a:srgbClr val="F79037"/>
              </a:solidFill>
              <a:ea typeface="Times New Roman" panose="02020603050405020304" pitchFamily="18" charset="0"/>
            </a:endParaRPr>
          </a:p>
          <a:p>
            <a:r>
              <a:rPr lang="en-US" dirty="0">
                <a:solidFill>
                  <a:srgbClr val="000000"/>
                </a:solidFill>
                <a:ea typeface="Times New Roman" panose="02020603050405020304" pitchFamily="18" charset="0"/>
              </a:rPr>
              <a:t>A </a:t>
            </a:r>
            <a:r>
              <a:rPr lang="en-US" dirty="0" err="1">
                <a:solidFill>
                  <a:srgbClr val="000000"/>
                </a:solidFill>
                <a:ea typeface="Times New Roman" panose="02020603050405020304" pitchFamily="18" charset="0"/>
              </a:rPr>
              <a:t>tecnologia</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Blockchain</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pode</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reduzir</a:t>
            </a:r>
            <a:r>
              <a:rPr lang="en-US" dirty="0">
                <a:solidFill>
                  <a:srgbClr val="000000"/>
                </a:solidFill>
                <a:ea typeface="Times New Roman" panose="02020603050405020304" pitchFamily="18" charset="0"/>
              </a:rPr>
              <a:t> as </a:t>
            </a:r>
            <a:r>
              <a:rPr lang="en-US" dirty="0" err="1">
                <a:solidFill>
                  <a:srgbClr val="000000"/>
                </a:solidFill>
                <a:ea typeface="Times New Roman" panose="02020603050405020304" pitchFamily="18" charset="0"/>
              </a:rPr>
              <a:t>contas</a:t>
            </a:r>
            <a:r>
              <a:rPr lang="en-US" dirty="0">
                <a:solidFill>
                  <a:srgbClr val="000000"/>
                </a:solidFill>
                <a:ea typeface="Times New Roman" panose="02020603050405020304" pitchFamily="18" charset="0"/>
              </a:rPr>
              <a:t> de </a:t>
            </a:r>
            <a:r>
              <a:rPr lang="en-US" dirty="0" err="1">
                <a:solidFill>
                  <a:srgbClr val="000000"/>
                </a:solidFill>
                <a:ea typeface="Times New Roman" panose="02020603050405020304" pitchFamily="18" charset="0"/>
              </a:rPr>
              <a:t>energia</a:t>
            </a:r>
            <a:r>
              <a:rPr lang="en-US" dirty="0">
                <a:solidFill>
                  <a:srgbClr val="000000"/>
                </a:solidFill>
                <a:ea typeface="Times New Roman" panose="02020603050405020304" pitchFamily="18" charset="0"/>
              </a:rPr>
              <a:t> dos </a:t>
            </a:r>
            <a:r>
              <a:rPr lang="en-US" dirty="0" err="1">
                <a:solidFill>
                  <a:srgbClr val="000000"/>
                </a:solidFill>
                <a:ea typeface="Times New Roman" panose="02020603050405020304" pitchFamily="18" charset="0"/>
              </a:rPr>
              <a:t>consumidores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uma</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vez</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que</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esses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sistemas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operam</a:t>
            </a:r>
            <a:r>
              <a:rPr lang="en-US" dirty="0">
                <a:solidFill>
                  <a:srgbClr val="000000"/>
                </a:solidFill>
                <a:ea typeface="Times New Roman" panose="02020603050405020304" pitchFamily="18" charset="0"/>
              </a:rPr>
              <a:t> com base </a:t>
            </a:r>
            <a:r>
              <a:rPr lang="en-US" dirty="0" err="1">
                <a:solidFill>
                  <a:srgbClr val="000000"/>
                </a:solidFill>
                <a:ea typeface="Times New Roman" panose="02020603050405020304" pitchFamily="18" charset="0"/>
              </a:rPr>
              <a:t>na</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suposição</a:t>
            </a:r>
            <a:r>
              <a:rPr lang="en-US" dirty="0">
                <a:solidFill>
                  <a:srgbClr val="000000"/>
                </a:solidFill>
                <a:ea typeface="Times New Roman" panose="02020603050405020304" pitchFamily="18" charset="0"/>
              </a:rPr>
              <a:t> de </a:t>
            </a:r>
            <a:r>
              <a:rPr lang="en-US" dirty="0" err="1">
                <a:solidFill>
                  <a:srgbClr val="000000"/>
                </a:solidFill>
                <a:ea typeface="Times New Roman" panose="02020603050405020304" pitchFamily="18" charset="0"/>
              </a:rPr>
              <a:t>que</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todos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os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provedores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realizam</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transações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diretamente</a:t>
            </a:r>
            <a:r>
              <a:rPr lang="en-US" dirty="0">
                <a:solidFill>
                  <a:srgbClr val="000000"/>
                </a:solidFill>
                <a:ea typeface="Times New Roman" panose="02020603050405020304" pitchFamily="18" charset="0"/>
              </a:rPr>
              <a:t> com </a:t>
            </a:r>
            <a:r>
              <a:rPr lang="en-US" dirty="0" err="1">
                <a:solidFill>
                  <a:srgbClr val="000000"/>
                </a:solidFill>
                <a:ea typeface="Times New Roman" panose="02020603050405020304" pitchFamily="18" charset="0"/>
              </a:rPr>
              <a:t>os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clientes</a:t>
            </a:r>
            <a:r>
              <a:rPr lang="en-US" dirty="0">
                <a:solidFill>
                  <a:srgbClr val="000000"/>
                </a:solidFill>
                <a:ea typeface="Times New Roman" panose="02020603050405020304" pitchFamily="18" charset="0"/>
              </a:rPr>
              <a:t>. Uma </a:t>
            </a:r>
            <a:r>
              <a:rPr lang="en-US" dirty="0" err="1">
                <a:solidFill>
                  <a:srgbClr val="000000"/>
                </a:solidFill>
                <a:ea typeface="Times New Roman" panose="02020603050405020304" pitchFamily="18" charset="0"/>
              </a:rPr>
              <a:t>consequência</a:t>
            </a:r>
            <a:r>
              <a:rPr lang="en-US" dirty="0">
                <a:solidFill>
                  <a:srgbClr val="000000"/>
                </a:solidFill>
                <a:ea typeface="Times New Roman" panose="02020603050405020304" pitchFamily="18" charset="0"/>
              </a:rPr>
              <a:t> disso </a:t>
            </a:r>
            <a:r>
              <a:rPr lang="en-US" dirty="0" err="1">
                <a:solidFill>
                  <a:srgbClr val="000000"/>
                </a:solidFill>
                <a:ea typeface="Times New Roman" panose="02020603050405020304" pitchFamily="18" charset="0"/>
              </a:rPr>
              <a:t>seria</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que</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os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intermediários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que</a:t>
            </a:r>
            <a:r>
              <a:rPr lang="en-US" dirty="0">
                <a:solidFill>
                  <a:srgbClr val="000000"/>
                </a:solidFill>
                <a:ea typeface="Times New Roman" panose="02020603050405020304" pitchFamily="18" charset="0"/>
              </a:rPr>
              <a:t> antes </a:t>
            </a:r>
            <a:r>
              <a:rPr lang="en-US" dirty="0" err="1">
                <a:solidFill>
                  <a:srgbClr val="000000"/>
                </a:solidFill>
                <a:ea typeface="Times New Roman" panose="02020603050405020304" pitchFamily="18" charset="0"/>
              </a:rPr>
              <a:t>atuavam</a:t>
            </a:r>
            <a:r>
              <a:rPr lang="en-US" dirty="0">
                <a:solidFill>
                  <a:srgbClr val="000000"/>
                </a:solidFill>
                <a:ea typeface="Times New Roman" panose="02020603050405020304" pitchFamily="18" charset="0"/>
              </a:rPr>
              <a:t> no </a:t>
            </a:r>
            <a:r>
              <a:rPr lang="en-US" dirty="0" err="1">
                <a:solidFill>
                  <a:srgbClr val="000000"/>
                </a:solidFill>
                <a:ea typeface="Times New Roman" panose="02020603050405020304" pitchFamily="18" charset="0"/>
              </a:rPr>
              <a:t>mercado</a:t>
            </a:r>
            <a:r>
              <a:rPr lang="en-US" dirty="0">
                <a:solidFill>
                  <a:srgbClr val="000000"/>
                </a:solidFill>
                <a:ea typeface="Times New Roman" panose="02020603050405020304" pitchFamily="18" charset="0"/>
              </a:rPr>
              <a:t>, entre </a:t>
            </a:r>
            <a:r>
              <a:rPr lang="en-US" dirty="0" err="1">
                <a:solidFill>
                  <a:srgbClr val="000000"/>
                </a:solidFill>
                <a:ea typeface="Times New Roman" panose="02020603050405020304" pitchFamily="18" charset="0"/>
              </a:rPr>
              <a:t>eles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plataformas</a:t>
            </a:r>
            <a:r>
              <a:rPr lang="en-US" dirty="0">
                <a:solidFill>
                  <a:srgbClr val="000000"/>
                </a:solidFill>
                <a:ea typeface="Times New Roman" panose="02020603050405020304" pitchFamily="18" charset="0"/>
              </a:rPr>
              <a:t> de </a:t>
            </a:r>
            <a:r>
              <a:rPr lang="en-US" dirty="0" err="1">
                <a:solidFill>
                  <a:srgbClr val="000000"/>
                </a:solidFill>
                <a:ea typeface="Times New Roman" panose="02020603050405020304" pitchFamily="18" charset="0"/>
              </a:rPr>
              <a:t>negociação</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comercializadoras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bancos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ou</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empresas</a:t>
            </a:r>
            <a:r>
              <a:rPr lang="en-US" dirty="0">
                <a:solidFill>
                  <a:srgbClr val="000000"/>
                </a:solidFill>
                <a:ea typeface="Times New Roman" panose="02020603050405020304" pitchFamily="18" charset="0"/>
              </a:rPr>
              <a:t> de </a:t>
            </a:r>
            <a:r>
              <a:rPr lang="en-US" dirty="0" err="1">
                <a:solidFill>
                  <a:srgbClr val="000000"/>
                </a:solidFill>
                <a:ea typeface="Times New Roman" panose="02020603050405020304" pitchFamily="18" charset="0"/>
              </a:rPr>
              <a:t>energia</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poderiam</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não</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ser</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necessários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ou</a:t>
            </a:r>
            <a:r>
              <a:rPr lang="en-US" dirty="0">
                <a:solidFill>
                  <a:srgbClr val="000000"/>
                </a:solidFill>
                <a:ea typeface="Times New Roman" panose="02020603050405020304" pitchFamily="18" charset="0"/>
              </a:rPr>
              <a:t> o </a:t>
            </a:r>
            <a:r>
              <a:rPr lang="en-US" dirty="0" err="1">
                <a:solidFill>
                  <a:srgbClr val="000000"/>
                </a:solidFill>
                <a:ea typeface="Times New Roman" panose="02020603050405020304" pitchFamily="18" charset="0"/>
              </a:rPr>
              <a:t>número</a:t>
            </a:r>
            <a:r>
              <a:rPr lang="en-US" dirty="0">
                <a:solidFill>
                  <a:srgbClr val="000000"/>
                </a:solidFill>
                <a:ea typeface="Times New Roman" panose="02020603050405020304" pitchFamily="18" charset="0"/>
              </a:rPr>
              <a:t> e </a:t>
            </a:r>
            <a:r>
              <a:rPr lang="en-US" dirty="0" err="1">
                <a:solidFill>
                  <a:srgbClr val="000000"/>
                </a:solidFill>
                <a:ea typeface="Times New Roman" panose="02020603050405020304" pitchFamily="18" charset="0"/>
              </a:rPr>
              <a:t>importância</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seriam</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reduzidos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Isso</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pode</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levar</a:t>
            </a:r>
            <a:r>
              <a:rPr lang="en-US" dirty="0">
                <a:solidFill>
                  <a:srgbClr val="000000"/>
                </a:solidFill>
                <a:ea typeface="Times New Roman" panose="02020603050405020304" pitchFamily="18" charset="0"/>
              </a:rPr>
              <a:t> a </a:t>
            </a:r>
            <a:r>
              <a:rPr lang="en-US" dirty="0" err="1">
                <a:solidFill>
                  <a:srgbClr val="000000"/>
                </a:solidFill>
                <a:ea typeface="Times New Roman" panose="02020603050405020304" pitchFamily="18" charset="0"/>
              </a:rPr>
              <a:t>uma</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redução</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significativa</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nos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custos</a:t>
            </a:r>
            <a:r>
              <a:rPr lang="en-US" dirty="0">
                <a:solidFill>
                  <a:srgbClr val="000000"/>
                </a:solidFill>
                <a:ea typeface="Times New Roman" panose="02020603050405020304" pitchFamily="18" charset="0"/>
              </a:rPr>
              <a:t> do </a:t>
            </a:r>
            <a:r>
              <a:rPr lang="en-US" dirty="0" err="1">
                <a:solidFill>
                  <a:srgbClr val="000000"/>
                </a:solidFill>
                <a:ea typeface="Times New Roman" panose="02020603050405020304" pitchFamily="18" charset="0"/>
              </a:rPr>
              <a:t>sistema</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Os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tipos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reduzidos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ou</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eliminados</a:t>
            </a:r>
            <a:r>
              <a:rPr lang="en-US" dirty="0">
                <a:solidFill>
                  <a:srgbClr val="000000"/>
                </a:solidFill>
                <a:ea typeface="Times New Roman" panose="02020603050405020304" pitchFamily="18" charset="0"/>
              </a:rPr>
              <a:t> de </a:t>
            </a:r>
            <a:r>
              <a:rPr lang="en-US" dirty="0" err="1">
                <a:solidFill>
                  <a:srgbClr val="000000"/>
                </a:solidFill>
                <a:ea typeface="Times New Roman" panose="02020603050405020304" pitchFamily="18" charset="0"/>
              </a:rPr>
              <a:t>custos</a:t>
            </a:r>
            <a:r>
              <a:rPr lang="en-US" dirty="0">
                <a:solidFill>
                  <a:srgbClr val="000000"/>
                </a:solidFill>
                <a:ea typeface="Times New Roman" panose="02020603050405020304" pitchFamily="18" charset="0"/>
              </a:rPr>
              <a:t> do </a:t>
            </a:r>
            <a:r>
              <a:rPr lang="en-US" dirty="0" err="1">
                <a:solidFill>
                  <a:srgbClr val="000000"/>
                </a:solidFill>
                <a:ea typeface="Times New Roman" panose="02020603050405020304" pitchFamily="18" charset="0"/>
              </a:rPr>
              <a:t>sistema</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incluem</a:t>
            </a:r>
            <a:r>
              <a:rPr lang="en-US" dirty="0">
                <a:solidFill>
                  <a:srgbClr val="000000"/>
                </a:solidFill>
                <a:ea typeface="Times New Roman" panose="02020603050405020304" pitchFamily="18" charset="0"/>
              </a:rPr>
              <a:t> o </a:t>
            </a:r>
            <a:r>
              <a:rPr lang="en-US" dirty="0" err="1">
                <a:solidFill>
                  <a:srgbClr val="000000"/>
                </a:solidFill>
                <a:ea typeface="Times New Roman" panose="02020603050405020304" pitchFamily="18" charset="0"/>
              </a:rPr>
              <a:t>seguinte</a:t>
            </a:r>
            <a:r>
              <a:rPr lang="en-US" dirty="0">
                <a:solidFill>
                  <a:srgbClr val="000000"/>
                </a:solidFill>
                <a:ea typeface="Times New Roman" panose="02020603050405020304" pitchFamily="18" charset="0"/>
              </a:rPr>
              <a:t>:</a:t>
            </a:r>
          </a:p>
          <a:p>
            <a:r>
              <a:rPr lang="en-US" dirty="0">
                <a:solidFill>
                  <a:srgbClr val="000000"/>
                </a:solidFill>
                <a:effectLst/>
                <a:ea typeface="Times New Roman" panose="02020603050405020304" pitchFamily="18" charset="0"/>
              </a:rPr>
              <a:t> </a:t>
            </a:r>
            <a:endParaRPr lang="x-none" dirty="0">
              <a:effectLst/>
              <a:ea typeface="Times New Roman" panose="02020603050405020304" pitchFamily="18" charset="0"/>
            </a:endParaRPr>
          </a:p>
          <a:p>
            <a:pPr lvl="0">
              <a:buClr>
                <a:srgbClr val="DD1470"/>
              </a:buClr>
              <a:buSzPct val="120000"/>
              <a:buFont typeface="Wingdings" pitchFamily="2" charset="2"/>
              <a:buChar char="§"/>
            </a:pPr>
            <a:r>
              <a:rPr lang="en-US" dirty="0" err="1">
                <a:solidFill>
                  <a:srgbClr val="000000"/>
                </a:solidFill>
                <a:ea typeface="Times New Roman" panose="02020603050405020304" pitchFamily="18" charset="0"/>
              </a:rPr>
              <a:t>nenhum</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ou</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menos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custos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para</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contabilizar</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os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custos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incluindo</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pessoal</a:t>
            </a:r>
            <a:r>
              <a:rPr lang="en-US" dirty="0">
                <a:solidFill>
                  <a:srgbClr val="000000"/>
                </a:solidFill>
                <a:ea typeface="Times New Roman" panose="02020603050405020304" pitchFamily="18" charset="0"/>
              </a:rPr>
              <a:t> e outros </a:t>
            </a:r>
            <a:r>
              <a:rPr lang="en-US" dirty="0" err="1">
                <a:solidFill>
                  <a:srgbClr val="000000"/>
                </a:solidFill>
                <a:ea typeface="Times New Roman" panose="02020603050405020304" pitchFamily="18" charset="0"/>
              </a:rPr>
              <a:t>custos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operacionais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infraestrutura</a:t>
            </a:r>
            <a:r>
              <a:rPr lang="en-US" dirty="0">
                <a:solidFill>
                  <a:srgbClr val="000000"/>
                </a:solidFill>
                <a:ea typeface="Times New Roman" panose="02020603050405020304" pitchFamily="18" charset="0"/>
              </a:rPr>
              <a:t>, etc.) e </a:t>
            </a:r>
            <a:r>
              <a:rPr lang="en-US" dirty="0" err="1">
                <a:solidFill>
                  <a:srgbClr val="000000"/>
                </a:solidFill>
                <a:ea typeface="Times New Roman" panose="02020603050405020304" pitchFamily="18" charset="0"/>
              </a:rPr>
              <a:t>margens</a:t>
            </a:r>
            <a:r>
              <a:rPr lang="en-US" dirty="0">
                <a:solidFill>
                  <a:srgbClr val="000000"/>
                </a:solidFill>
                <a:ea typeface="Times New Roman" panose="02020603050405020304" pitchFamily="18" charset="0"/>
              </a:rPr>
              <a:t> de </a:t>
            </a:r>
            <a:r>
              <a:rPr lang="en-US" dirty="0" err="1">
                <a:solidFill>
                  <a:srgbClr val="000000"/>
                </a:solidFill>
                <a:ea typeface="Times New Roman" panose="02020603050405020304" pitchFamily="18" charset="0"/>
              </a:rPr>
              <a:t>lucro</a:t>
            </a:r>
            <a:r>
              <a:rPr lang="en-US" dirty="0">
                <a:solidFill>
                  <a:srgbClr val="000000"/>
                </a:solidFill>
                <a:ea typeface="Times New Roman" panose="02020603050405020304" pitchFamily="18" charset="0"/>
              </a:rPr>
              <a:t> das </a:t>
            </a:r>
            <a:r>
              <a:rPr lang="en-US" dirty="0" err="1">
                <a:solidFill>
                  <a:srgbClr val="000000"/>
                </a:solidFill>
                <a:ea typeface="Times New Roman" panose="02020603050405020304" pitchFamily="18" charset="0"/>
              </a:rPr>
              <a:t>empresas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acima</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que</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estão</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atualmente</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ativas</a:t>
            </a:r>
            <a:r>
              <a:rPr lang="en-US" dirty="0">
                <a:solidFill>
                  <a:srgbClr val="000000"/>
                </a:solidFill>
                <a:ea typeface="Times New Roman" panose="02020603050405020304" pitchFamily="18" charset="0"/>
              </a:rPr>
              <a:t> no </a:t>
            </a:r>
            <a:r>
              <a:rPr lang="en-US" dirty="0" err="1">
                <a:solidFill>
                  <a:srgbClr val="000000"/>
                </a:solidFill>
                <a:ea typeface="Times New Roman" panose="02020603050405020304" pitchFamily="18" charset="0"/>
              </a:rPr>
              <a:t>mercado</a:t>
            </a:r>
            <a:r>
              <a:rPr lang="en-US" dirty="0">
                <a:solidFill>
                  <a:srgbClr val="000000"/>
                </a:solidFill>
                <a:ea typeface="Times New Roman" panose="02020603050405020304" pitchFamily="18" charset="0"/>
              </a:rPr>
              <a:t>, mas </a:t>
            </a:r>
            <a:r>
              <a:rPr lang="en-US" dirty="0" err="1">
                <a:solidFill>
                  <a:srgbClr val="000000"/>
                </a:solidFill>
                <a:ea typeface="Times New Roman" panose="02020603050405020304" pitchFamily="18" charset="0"/>
              </a:rPr>
              <a:t>não</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terão</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ou</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terão</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apenas</a:t>
            </a:r>
            <a:r>
              <a:rPr lang="en-US" dirty="0">
                <a:solidFill>
                  <a:srgbClr val="000000"/>
                </a:solidFill>
                <a:ea typeface="Times New Roman" panose="02020603050405020304" pitchFamily="18" charset="0"/>
              </a:rPr>
              <a:t> um </a:t>
            </a:r>
            <a:r>
              <a:rPr lang="en-US" dirty="0" err="1">
                <a:solidFill>
                  <a:srgbClr val="000000"/>
                </a:solidFill>
                <a:ea typeface="Times New Roman" panose="02020603050405020304" pitchFamily="18" charset="0"/>
              </a:rPr>
              <a:t>papel</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reduzido</a:t>
            </a:r>
            <a:r>
              <a:rPr lang="en-US" dirty="0">
                <a:solidFill>
                  <a:srgbClr val="000000"/>
                </a:solidFill>
                <a:ea typeface="Times New Roman" panose="02020603050405020304" pitchFamily="18" charset="0"/>
              </a:rPr>
              <a:t> no </a:t>
            </a:r>
            <a:r>
              <a:rPr lang="en-US" dirty="0" err="1">
                <a:solidFill>
                  <a:srgbClr val="000000"/>
                </a:solidFill>
                <a:ea typeface="Times New Roman" panose="02020603050405020304" pitchFamily="18" charset="0"/>
              </a:rPr>
              <a:t>futuro</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sistema</a:t>
            </a:r>
            <a:r>
              <a:rPr lang="en-US" dirty="0">
                <a:solidFill>
                  <a:srgbClr val="000000"/>
                </a:solidFill>
                <a:ea typeface="Times New Roman" panose="02020603050405020304" pitchFamily="18" charset="0"/>
              </a:rPr>
              <a:t>;</a:t>
            </a:r>
          </a:p>
          <a:p>
            <a:pPr lvl="0">
              <a:buClr>
                <a:srgbClr val="DD1470"/>
              </a:buClr>
              <a:buSzPct val="120000"/>
              <a:buFont typeface="Wingdings" pitchFamily="2" charset="2"/>
              <a:buChar char="§"/>
            </a:pPr>
            <a:r>
              <a:rPr lang="en-US" dirty="0" err="1">
                <a:solidFill>
                  <a:srgbClr val="000000"/>
                </a:solidFill>
                <a:ea typeface="Times New Roman" panose="02020603050405020304" pitchFamily="18" charset="0"/>
              </a:rPr>
              <a:t>nenhum</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ou</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menor</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custo</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operacional</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para</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leitura</a:t>
            </a:r>
            <a:r>
              <a:rPr lang="en-US" dirty="0">
                <a:solidFill>
                  <a:srgbClr val="000000"/>
                </a:solidFill>
                <a:ea typeface="Times New Roman" panose="02020603050405020304" pitchFamily="18" charset="0"/>
              </a:rPr>
              <a:t> de </a:t>
            </a:r>
            <a:r>
              <a:rPr lang="en-US" dirty="0" err="1">
                <a:solidFill>
                  <a:srgbClr val="000000"/>
                </a:solidFill>
                <a:ea typeface="Times New Roman" panose="02020603050405020304" pitchFamily="18" charset="0"/>
              </a:rPr>
              <a:t>medidores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faturamento</a:t>
            </a:r>
            <a:r>
              <a:rPr lang="en-US" dirty="0">
                <a:solidFill>
                  <a:srgbClr val="000000"/>
                </a:solidFill>
                <a:ea typeface="Times New Roman" panose="02020603050405020304" pitchFamily="18" charset="0"/>
              </a:rPr>
              <a:t>, etc.;</a:t>
            </a:r>
          </a:p>
          <a:p>
            <a:pPr lvl="0">
              <a:buClr>
                <a:srgbClr val="DD1470"/>
              </a:buClr>
              <a:buSzPct val="120000"/>
              <a:buFont typeface="Wingdings" pitchFamily="2" charset="2"/>
              <a:buChar char="§"/>
            </a:pPr>
            <a:r>
              <a:rPr lang="en-US" dirty="0" err="1">
                <a:solidFill>
                  <a:srgbClr val="000000"/>
                </a:solidFill>
                <a:ea typeface="Times New Roman" panose="02020603050405020304" pitchFamily="18" charset="0"/>
              </a:rPr>
              <a:t>nenhuma</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despesa</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necessária</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para</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lembretes</a:t>
            </a:r>
            <a:r>
              <a:rPr lang="en-US" dirty="0">
                <a:solidFill>
                  <a:srgbClr val="000000"/>
                </a:solidFill>
                <a:ea typeface="Times New Roman" panose="02020603050405020304" pitchFamily="18" charset="0"/>
              </a:rPr>
              <a:t> de </a:t>
            </a:r>
            <a:r>
              <a:rPr lang="en-US" dirty="0" err="1">
                <a:solidFill>
                  <a:srgbClr val="000000"/>
                </a:solidFill>
                <a:ea typeface="Times New Roman" panose="02020603050405020304" pitchFamily="18" charset="0"/>
              </a:rPr>
              <a:t>pagamento</a:t>
            </a:r>
            <a:r>
              <a:rPr lang="en-US" dirty="0">
                <a:solidFill>
                  <a:srgbClr val="000000"/>
                </a:solidFill>
                <a:ea typeface="Times New Roman" panose="02020603050405020304" pitchFamily="18" charset="0"/>
              </a:rPr>
              <a:t> e </a:t>
            </a:r>
            <a:r>
              <a:rPr lang="en-US" dirty="0" err="1">
                <a:solidFill>
                  <a:srgbClr val="000000"/>
                </a:solidFill>
                <a:ea typeface="Times New Roman" panose="02020603050405020304" pitchFamily="18" charset="0"/>
              </a:rPr>
              <a:t>processos</a:t>
            </a:r>
            <a:r>
              <a:rPr lang="en-US" dirty="0">
                <a:solidFill>
                  <a:srgbClr val="000000"/>
                </a:solidFill>
                <a:ea typeface="Times New Roman" panose="02020603050405020304" pitchFamily="18" charset="0"/>
              </a:rPr>
              <a:t> de </a:t>
            </a:r>
            <a:r>
              <a:rPr lang="en-US" dirty="0" err="1">
                <a:solidFill>
                  <a:srgbClr val="000000"/>
                </a:solidFill>
                <a:ea typeface="Times New Roman" panose="02020603050405020304" pitchFamily="18" charset="0"/>
              </a:rPr>
              <a:t>cobrança</a:t>
            </a:r>
            <a:r>
              <a:rPr lang="en-US" dirty="0">
                <a:solidFill>
                  <a:srgbClr val="000000"/>
                </a:solidFill>
                <a:ea typeface="Times New Roman" panose="02020603050405020304" pitchFamily="18" charset="0"/>
              </a:rPr>
              <a:t> de </a:t>
            </a:r>
            <a:r>
              <a:rPr lang="en-US" dirty="0" err="1">
                <a:solidFill>
                  <a:srgbClr val="000000"/>
                </a:solidFill>
                <a:ea typeface="Times New Roman" panose="02020603050405020304" pitchFamily="18" charset="0"/>
              </a:rPr>
              <a:t>dívidas</a:t>
            </a:r>
            <a:r>
              <a:rPr lang="en-US" dirty="0">
                <a:solidFill>
                  <a:srgbClr val="000000"/>
                </a:solidFill>
                <a:ea typeface="Times New Roman" panose="02020603050405020304" pitchFamily="18" charset="0"/>
              </a:rPr>
              <a:t>;</a:t>
            </a:r>
          </a:p>
          <a:p>
            <a:pPr lvl="0">
              <a:buClr>
                <a:srgbClr val="DD1470"/>
              </a:buClr>
              <a:buSzPct val="120000"/>
              <a:buFont typeface="Wingdings" pitchFamily="2" charset="2"/>
              <a:buChar char="§"/>
            </a:pPr>
            <a:r>
              <a:rPr lang="en-US" dirty="0" err="1">
                <a:solidFill>
                  <a:srgbClr val="000000"/>
                </a:solidFill>
                <a:ea typeface="Times New Roman" panose="02020603050405020304" pitchFamily="18" charset="0"/>
              </a:rPr>
              <a:t>sem</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custos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para</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pagamentos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bancários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especialmente</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débitos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diretos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para</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pagamentos</a:t>
            </a:r>
            <a:r>
              <a:rPr lang="en-US" dirty="0">
                <a:solidFill>
                  <a:srgbClr val="000000"/>
                </a:solidFill>
                <a:ea typeface="Times New Roman" panose="02020603050405020304" pitchFamily="18" charset="0"/>
              </a:rPr>
              <a:t> de </a:t>
            </a:r>
            <a:r>
              <a:rPr lang="en-US" dirty="0" err="1">
                <a:solidFill>
                  <a:srgbClr val="000000"/>
                </a:solidFill>
                <a:ea typeface="Times New Roman" panose="02020603050405020304" pitchFamily="18" charset="0"/>
              </a:rPr>
              <a:t>clientes</a:t>
            </a:r>
            <a:r>
              <a:rPr lang="en-US" dirty="0">
                <a:solidFill>
                  <a:srgbClr val="000000"/>
                </a:solidFill>
                <a:ea typeface="Times New Roman" panose="02020603050405020304" pitchFamily="18" charset="0"/>
              </a:rPr>
              <a:t>);</a:t>
            </a:r>
          </a:p>
          <a:p>
            <a:pPr lvl="0">
              <a:buClr>
                <a:srgbClr val="DD1470"/>
              </a:buClr>
              <a:buSzPct val="120000"/>
              <a:buFont typeface="Wingdings" pitchFamily="2" charset="2"/>
              <a:buChar char="§"/>
            </a:pPr>
            <a:r>
              <a:rPr lang="en-US" dirty="0" err="1">
                <a:solidFill>
                  <a:srgbClr val="000000"/>
                </a:solidFill>
                <a:ea typeface="Times New Roman" panose="02020603050405020304" pitchFamily="18" charset="0"/>
              </a:rPr>
              <a:t>possivelmente</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taxas</a:t>
            </a:r>
            <a:r>
              <a:rPr lang="en-US" dirty="0">
                <a:solidFill>
                  <a:srgbClr val="000000"/>
                </a:solidFill>
                <a:ea typeface="Times New Roman" panose="02020603050405020304" pitchFamily="18" charset="0"/>
              </a:rPr>
              <a:t> de </a:t>
            </a:r>
            <a:r>
              <a:rPr lang="en-US" dirty="0" err="1">
                <a:solidFill>
                  <a:srgbClr val="000000"/>
                </a:solidFill>
                <a:ea typeface="Times New Roman" panose="02020603050405020304" pitchFamily="18" charset="0"/>
              </a:rPr>
              <a:t>transporte</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mais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baixas</a:t>
            </a:r>
            <a:r>
              <a:rPr lang="en-US" dirty="0">
                <a:solidFill>
                  <a:srgbClr val="000000"/>
                </a:solidFill>
                <a:ea typeface="Times New Roman" panose="02020603050405020304" pitchFamily="18" charset="0"/>
              </a:rPr>
              <a:t>;</a:t>
            </a:r>
          </a:p>
          <a:p>
            <a:pPr lvl="0">
              <a:buClr>
                <a:srgbClr val="DD1470"/>
              </a:buClr>
              <a:buSzPct val="120000"/>
              <a:buFont typeface="Wingdings" pitchFamily="2" charset="2"/>
              <a:buChar char="§"/>
            </a:pPr>
            <a:r>
              <a:rPr lang="en-US" dirty="0" err="1">
                <a:solidFill>
                  <a:srgbClr val="000000"/>
                </a:solidFill>
                <a:ea typeface="Times New Roman" panose="02020603050405020304" pitchFamily="18" charset="0"/>
              </a:rPr>
              <a:t>sem</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custos</a:t>
            </a:r>
            <a:r>
              <a:rPr lang="en-US" dirty="0">
                <a:solidFill>
                  <a:srgbClr val="000000"/>
                </a:solidFill>
                <a:ea typeface="Times New Roman" panose="02020603050405020304" pitchFamily="18" charset="0"/>
              </a:rPr>
              <a:t> de </a:t>
            </a:r>
            <a:r>
              <a:rPr lang="en-US" dirty="0" err="1">
                <a:solidFill>
                  <a:srgbClr val="000000"/>
                </a:solidFill>
                <a:ea typeface="Times New Roman" panose="02020603050405020304" pitchFamily="18" charset="0"/>
              </a:rPr>
              <a:t>certificação</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para</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eletricidade</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renovável</a:t>
            </a:r>
            <a:r>
              <a:rPr lang="en-US" dirty="0">
                <a:solidFill>
                  <a:srgbClr val="000000"/>
                </a:solidFill>
                <a:ea typeface="Times New Roman" panose="02020603050405020304" pitchFamily="18" charset="0"/>
              </a:rPr>
              <a:t>.</a:t>
            </a:r>
            <a:br>
              <a:rPr lang="en-US" dirty="0">
                <a:solidFill>
                  <a:srgbClr val="000000"/>
                </a:solidFill>
                <a:effectLst/>
                <a:ea typeface="Times New Roman" panose="02020603050405020304" pitchFamily="18" charset="0"/>
              </a:rPr>
            </a:br>
            <a:endParaRPr lang="en-US" dirty="0">
              <a:solidFill>
                <a:srgbClr val="000000"/>
              </a:solidFill>
              <a:effectLst/>
              <a:ea typeface="Times New Roman" panose="02020603050405020304" pitchFamily="18" charset="0"/>
            </a:endParaRPr>
          </a:p>
          <a:p>
            <a:pPr lvl="0">
              <a:buClr>
                <a:srgbClr val="DD1470"/>
              </a:buClr>
              <a:buSzPct val="120000"/>
            </a:pPr>
            <a:r>
              <a:rPr lang="en-US" dirty="0">
                <a:solidFill>
                  <a:srgbClr val="000000"/>
                </a:solidFill>
                <a:ea typeface="Times New Roman" panose="02020603050405020304" pitchFamily="18" charset="0"/>
              </a:rPr>
              <a:t>As </a:t>
            </a:r>
            <a:r>
              <a:rPr lang="en-US" dirty="0" err="1">
                <a:solidFill>
                  <a:srgbClr val="000000"/>
                </a:solidFill>
                <a:ea typeface="Times New Roman" panose="02020603050405020304" pitchFamily="18" charset="0"/>
              </a:rPr>
              <a:t>reduções</a:t>
            </a:r>
            <a:r>
              <a:rPr lang="en-US" dirty="0">
                <a:solidFill>
                  <a:srgbClr val="000000"/>
                </a:solidFill>
                <a:ea typeface="Times New Roman" panose="02020603050405020304" pitchFamily="18" charset="0"/>
              </a:rPr>
              <a:t> de </a:t>
            </a:r>
            <a:r>
              <a:rPr lang="en-US" dirty="0" err="1">
                <a:solidFill>
                  <a:srgbClr val="000000"/>
                </a:solidFill>
                <a:ea typeface="Times New Roman" panose="02020603050405020304" pitchFamily="18" charset="0"/>
              </a:rPr>
              <a:t>custo</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acima</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reduziriam</a:t>
            </a:r>
            <a:r>
              <a:rPr lang="en-US" dirty="0">
                <a:solidFill>
                  <a:srgbClr val="000000"/>
                </a:solidFill>
                <a:ea typeface="Times New Roman" panose="02020603050405020304" pitchFamily="18" charset="0"/>
              </a:rPr>
              <a:t> as </a:t>
            </a:r>
            <a:r>
              <a:rPr lang="en-US" dirty="0" err="1">
                <a:solidFill>
                  <a:srgbClr val="000000"/>
                </a:solidFill>
                <a:ea typeface="Times New Roman" panose="02020603050405020304" pitchFamily="18" charset="0"/>
              </a:rPr>
              <a:t>contas</a:t>
            </a:r>
            <a:r>
              <a:rPr lang="en-US" dirty="0">
                <a:solidFill>
                  <a:srgbClr val="000000"/>
                </a:solidFill>
                <a:ea typeface="Times New Roman" panose="02020603050405020304" pitchFamily="18" charset="0"/>
              </a:rPr>
              <a:t> de </a:t>
            </a:r>
            <a:r>
              <a:rPr lang="en-US" dirty="0" err="1">
                <a:solidFill>
                  <a:srgbClr val="000000"/>
                </a:solidFill>
                <a:ea typeface="Times New Roman" panose="02020603050405020304" pitchFamily="18" charset="0"/>
              </a:rPr>
              <a:t>energia</a:t>
            </a:r>
            <a:r>
              <a:rPr lang="en-US" dirty="0">
                <a:solidFill>
                  <a:srgbClr val="000000"/>
                </a:solidFill>
                <a:ea typeface="Times New Roman" panose="02020603050405020304" pitchFamily="18" charset="0"/>
              </a:rPr>
              <a:t> dos </a:t>
            </a:r>
            <a:r>
              <a:rPr lang="en-US" dirty="0" err="1">
                <a:solidFill>
                  <a:srgbClr val="000000"/>
                </a:solidFill>
                <a:ea typeface="Times New Roman" panose="02020603050405020304" pitchFamily="18" charset="0"/>
              </a:rPr>
              <a:t>consumidores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direta</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ou</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indiretamente</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Existem</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custos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operacionais</a:t>
            </a:r>
            <a:r>
              <a:rPr lang="en-US" dirty="0">
                <a:solidFill>
                  <a:srgbClr val="000000"/>
                </a:solidFill>
                <a:ea typeface="Times New Roman" panose="02020603050405020304" pitchFamily="18" charset="0"/>
              </a:rPr>
              <a:t> de </a:t>
            </a:r>
            <a:r>
              <a:rPr lang="en-US" dirty="0" err="1">
                <a:solidFill>
                  <a:srgbClr val="000000"/>
                </a:solidFill>
                <a:ea typeface="Times New Roman" panose="02020603050405020304" pitchFamily="18" charset="0"/>
              </a:rPr>
              <a:t>sistemas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blockchain</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que</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incluem</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taxas</a:t>
            </a:r>
            <a:r>
              <a:rPr lang="en-US" dirty="0">
                <a:solidFill>
                  <a:srgbClr val="000000"/>
                </a:solidFill>
                <a:ea typeface="Times New Roman" panose="02020603050405020304" pitchFamily="18" charset="0"/>
              </a:rPr>
              <a:t> de </a:t>
            </a:r>
            <a:r>
              <a:rPr lang="en-US" dirty="0" err="1">
                <a:solidFill>
                  <a:srgbClr val="000000"/>
                </a:solidFill>
                <a:ea typeface="Times New Roman" panose="02020603050405020304" pitchFamily="18" charset="0"/>
              </a:rPr>
              <a:t>transação</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para</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transações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blockchain</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Aqui</a:t>
            </a:r>
            <a:r>
              <a:rPr lang="en-US" dirty="0">
                <a:solidFill>
                  <a:srgbClr val="000000"/>
                </a:solidFill>
                <a:ea typeface="Times New Roman" panose="02020603050405020304" pitchFamily="18" charset="0"/>
              </a:rPr>
              <a:t>, o </a:t>
            </a:r>
            <a:r>
              <a:rPr lang="en-US" dirty="0" err="1">
                <a:solidFill>
                  <a:srgbClr val="000000"/>
                </a:solidFill>
                <a:ea typeface="Times New Roman" panose="02020603050405020304" pitchFamily="18" charset="0"/>
              </a:rPr>
              <a:t>poder</a:t>
            </a:r>
            <a:r>
              <a:rPr lang="en-US" dirty="0">
                <a:solidFill>
                  <a:srgbClr val="000000"/>
                </a:solidFill>
                <a:ea typeface="Times New Roman" panose="02020603050405020304" pitchFamily="18" charset="0"/>
              </a:rPr>
              <a:t> de </a:t>
            </a:r>
            <a:r>
              <a:rPr lang="en-US" dirty="0" err="1">
                <a:solidFill>
                  <a:srgbClr val="000000"/>
                </a:solidFill>
                <a:ea typeface="Times New Roman" panose="02020603050405020304" pitchFamily="18" charset="0"/>
              </a:rPr>
              <a:t>computação</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necessário</a:t>
            </a:r>
            <a:r>
              <a:rPr lang="en-US" dirty="0">
                <a:solidFill>
                  <a:srgbClr val="000000"/>
                </a:solidFill>
                <a:ea typeface="Times New Roman" panose="02020603050405020304" pitchFamily="18" charset="0"/>
              </a:rPr>
              <a:t> e o </a:t>
            </a:r>
            <a:r>
              <a:rPr lang="en-US" dirty="0" err="1">
                <a:solidFill>
                  <a:srgbClr val="000000"/>
                </a:solidFill>
                <a:ea typeface="Times New Roman" panose="02020603050405020304" pitchFamily="18" charset="0"/>
              </a:rPr>
              <a:t>uso</a:t>
            </a:r>
            <a:r>
              <a:rPr lang="en-US" dirty="0">
                <a:solidFill>
                  <a:srgbClr val="000000"/>
                </a:solidFill>
                <a:ea typeface="Times New Roman" panose="02020603050405020304" pitchFamily="18" charset="0"/>
              </a:rPr>
              <a:t> de </a:t>
            </a:r>
            <a:r>
              <a:rPr lang="en-US" dirty="0" err="1">
                <a:solidFill>
                  <a:srgbClr val="000000"/>
                </a:solidFill>
                <a:ea typeface="Times New Roman" panose="02020603050405020304" pitchFamily="18" charset="0"/>
              </a:rPr>
              <a:t>energia</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relacionado</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também</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pertencem</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aos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custos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operacionais</a:t>
            </a:r>
            <a:r>
              <a:rPr lang="en-US" dirty="0">
                <a:solidFill>
                  <a:srgbClr val="000000"/>
                </a:solidFill>
                <a:ea typeface="Times New Roman" panose="02020603050405020304" pitchFamily="18" charset="0"/>
              </a:rPr>
              <a:t>. A </a:t>
            </a:r>
            <a:r>
              <a:rPr lang="en-US" dirty="0" err="1">
                <a:solidFill>
                  <a:srgbClr val="000000"/>
                </a:solidFill>
                <a:ea typeface="Times New Roman" panose="02020603050405020304" pitchFamily="18" charset="0"/>
              </a:rPr>
              <a:t>partir</a:t>
            </a:r>
            <a:r>
              <a:rPr lang="en-US" dirty="0">
                <a:solidFill>
                  <a:srgbClr val="000000"/>
                </a:solidFill>
                <a:ea typeface="Times New Roman" panose="02020603050405020304" pitchFamily="18" charset="0"/>
              </a:rPr>
              <a:t> de </a:t>
            </a:r>
            <a:r>
              <a:rPr lang="en-US" dirty="0" err="1">
                <a:solidFill>
                  <a:srgbClr val="000000"/>
                </a:solidFill>
                <a:ea typeface="Times New Roman" panose="02020603050405020304" pitchFamily="18" charset="0"/>
              </a:rPr>
              <a:t>hoje</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os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custos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reais</a:t>
            </a:r>
            <a:r>
              <a:rPr lang="en-US" dirty="0">
                <a:solidFill>
                  <a:srgbClr val="000000"/>
                </a:solidFill>
                <a:ea typeface="Times New Roman" panose="02020603050405020304" pitchFamily="18" charset="0"/>
              </a:rPr>
              <a:t> dos </a:t>
            </a:r>
            <a:r>
              <a:rPr lang="en-US" dirty="0" err="1">
                <a:solidFill>
                  <a:srgbClr val="000000"/>
                </a:solidFill>
                <a:ea typeface="Times New Roman" panose="02020603050405020304" pitchFamily="18" charset="0"/>
              </a:rPr>
              <a:t>aplicativos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blockchain</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não</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podem</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ser</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projetados</a:t>
            </a:r>
            <a:r>
              <a:rPr lang="en-US" dirty="0">
                <a:solidFill>
                  <a:srgbClr val="000000"/>
                </a:solidFill>
                <a:ea typeface="Times New Roman" panose="02020603050405020304" pitchFamily="18" charset="0"/>
              </a:rPr>
              <a:t>.</a:t>
            </a:r>
            <a:endParaRPr lang="x-none" dirty="0">
              <a:effectLst/>
              <a:ea typeface="Times New Roman" panose="02020603050405020304" pitchFamily="18" charset="0"/>
            </a:endParaRPr>
          </a:p>
        </p:txBody>
      </p:sp>
      <p:grpSp>
        <p:nvGrpSpPr>
          <p:cNvPr id="19" name="Group 18">
            <a:extLst>
              <a:ext uri="{FF2B5EF4-FFF2-40B4-BE49-F238E27FC236}">
                <a16:creationId xmlns:a16="http://schemas.microsoft.com/office/drawing/2014/main" id="{9ACBDDB3-EFED-84F0-1EFD-7A62A742D110}"/>
              </a:ext>
            </a:extLst>
          </p:cNvPr>
          <p:cNvGrpSpPr/>
          <p:nvPr/>
        </p:nvGrpSpPr>
        <p:grpSpPr>
          <a:xfrm flipH="1">
            <a:off x="5193447" y="8599913"/>
            <a:ext cx="2590078" cy="2250924"/>
            <a:chOff x="-220413" y="5470274"/>
            <a:chExt cx="2590078" cy="2250924"/>
          </a:xfrm>
        </p:grpSpPr>
        <p:sp>
          <p:nvSpPr>
            <p:cNvPr id="20" name="Freeform 19">
              <a:extLst>
                <a:ext uri="{FF2B5EF4-FFF2-40B4-BE49-F238E27FC236}">
                  <a16:creationId xmlns:a16="http://schemas.microsoft.com/office/drawing/2014/main" id="{7444F914-286D-110D-B022-32F0FAAF970E}"/>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1" name="Freeform 20">
              <a:extLst>
                <a:ext uri="{FF2B5EF4-FFF2-40B4-BE49-F238E27FC236}">
                  <a16:creationId xmlns:a16="http://schemas.microsoft.com/office/drawing/2014/main" id="{5DDFA523-A93B-222B-895F-BDD9FD72EAEB}"/>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3206532A-2563-D81D-8F2F-784EB978D0E3}"/>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65AA50B4-EFBC-F05E-C00D-F00E7F717C6E}"/>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4" name="Freeform 23">
              <a:extLst>
                <a:ext uri="{FF2B5EF4-FFF2-40B4-BE49-F238E27FC236}">
                  <a16:creationId xmlns:a16="http://schemas.microsoft.com/office/drawing/2014/main" id="{686CE78E-7365-2DBE-D110-E80AFC6FF7D3}"/>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5" name="Freeform 24">
              <a:extLst>
                <a:ext uri="{FF2B5EF4-FFF2-40B4-BE49-F238E27FC236}">
                  <a16:creationId xmlns:a16="http://schemas.microsoft.com/office/drawing/2014/main" id="{C31644F5-3ACB-E502-A573-0BFB4493EE21}"/>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6" name="Freeform 25">
              <a:extLst>
                <a:ext uri="{FF2B5EF4-FFF2-40B4-BE49-F238E27FC236}">
                  <a16:creationId xmlns:a16="http://schemas.microsoft.com/office/drawing/2014/main" id="{5AFFFFEF-4304-A469-695B-DF6EBD7D58D8}"/>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7" name="Freeform 26">
              <a:extLst>
                <a:ext uri="{FF2B5EF4-FFF2-40B4-BE49-F238E27FC236}">
                  <a16:creationId xmlns:a16="http://schemas.microsoft.com/office/drawing/2014/main" id="{89BA94DE-F935-CB07-CB9B-EE07BA184093}"/>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8" name="Freeform 27">
              <a:extLst>
                <a:ext uri="{FF2B5EF4-FFF2-40B4-BE49-F238E27FC236}">
                  <a16:creationId xmlns:a16="http://schemas.microsoft.com/office/drawing/2014/main" id="{6701B079-E472-30C3-4CD2-7332FB19F755}"/>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9" name="Freeform 28">
              <a:extLst>
                <a:ext uri="{FF2B5EF4-FFF2-40B4-BE49-F238E27FC236}">
                  <a16:creationId xmlns:a16="http://schemas.microsoft.com/office/drawing/2014/main" id="{3426B8AE-A54D-E59C-DDB6-4AB52E9D0943}"/>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0" name="Freeform 29">
              <a:extLst>
                <a:ext uri="{FF2B5EF4-FFF2-40B4-BE49-F238E27FC236}">
                  <a16:creationId xmlns:a16="http://schemas.microsoft.com/office/drawing/2014/main" id="{6AF88E83-D6A9-C25A-E7EF-3CCDA6BDC555}"/>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1" name="Freeform 30">
              <a:extLst>
                <a:ext uri="{FF2B5EF4-FFF2-40B4-BE49-F238E27FC236}">
                  <a16:creationId xmlns:a16="http://schemas.microsoft.com/office/drawing/2014/main" id="{462315CE-B776-07AB-2B41-625146AE14A2}"/>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2" name="Freeform 31">
              <a:extLst>
                <a:ext uri="{FF2B5EF4-FFF2-40B4-BE49-F238E27FC236}">
                  <a16:creationId xmlns:a16="http://schemas.microsoft.com/office/drawing/2014/main" id="{485FC5AB-CFE2-C68E-2F53-1BF0F4670D8A}"/>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52533693-B1E8-E1E9-0990-EA8774287703}"/>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7A726FDA-8456-DE2C-04A0-498BB698C0DC}"/>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2BB7313C-74E3-3303-6AC5-C9D1CF00DD11}"/>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6" name="Freeform 35">
              <a:extLst>
                <a:ext uri="{FF2B5EF4-FFF2-40B4-BE49-F238E27FC236}">
                  <a16:creationId xmlns:a16="http://schemas.microsoft.com/office/drawing/2014/main" id="{06A6ADD2-3D5D-8260-F605-6993F5F0F33E}"/>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7" name="Freeform 36">
              <a:extLst>
                <a:ext uri="{FF2B5EF4-FFF2-40B4-BE49-F238E27FC236}">
                  <a16:creationId xmlns:a16="http://schemas.microsoft.com/office/drawing/2014/main" id="{664E683A-99EA-9F97-0599-1F60E12D25B9}"/>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Tree>
    <p:extLst>
      <p:ext uri="{BB962C8B-B14F-4D97-AF65-F5344CB8AC3E}">
        <p14:creationId xmlns:p14="http://schemas.microsoft.com/office/powerpoint/2010/main" val="41488131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8">
            <a:extLst>
              <a:ext uri="{FF2B5EF4-FFF2-40B4-BE49-F238E27FC236}">
                <a16:creationId xmlns:a16="http://schemas.microsoft.com/office/drawing/2014/main" id="{C838DD73-4FF8-65CF-B555-BAE77FF205D1}"/>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173</a:t>
            </a:fld>
            <a:endParaRPr lang="en-US" dirty="0"/>
          </a:p>
        </p:txBody>
      </p:sp>
      <p:sp>
        <p:nvSpPr>
          <p:cNvPr id="13" name="Text Placeholder 17">
            <a:extLst>
              <a:ext uri="{FF2B5EF4-FFF2-40B4-BE49-F238E27FC236}">
                <a16:creationId xmlns:a16="http://schemas.microsoft.com/office/drawing/2014/main" id="{A9DAEEF0-4F3E-C3E6-D5F9-F419E7195A77}"/>
              </a:ext>
            </a:extLst>
          </p:cNvPr>
          <p:cNvSpPr txBox="1">
            <a:spLocks/>
          </p:cNvSpPr>
          <p:nvPr/>
        </p:nvSpPr>
        <p:spPr>
          <a:xfrm>
            <a:off x="548797" y="665164"/>
            <a:ext cx="3057581" cy="8701258"/>
          </a:xfrm>
          <a:prstGeom prst="rect">
            <a:avLst/>
          </a:prstGeom>
        </p:spPr>
        <p:txBody>
          <a:bodyPr anchor="t">
            <a:noAutofit/>
          </a:bodyPr>
          <a:lstStyle>
            <a:lvl1pPr marL="0" indent="0" algn="l"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b="1" dirty="0" err="1">
                <a:solidFill>
                  <a:srgbClr val="F79037"/>
                </a:solidFill>
                <a:ea typeface="Times New Roman" panose="02020603050405020304" pitchFamily="18" charset="0"/>
              </a:rPr>
              <a:t>Configuração</a:t>
            </a:r>
            <a:r>
              <a:rPr lang="en-US" b="1" dirty="0">
                <a:solidFill>
                  <a:srgbClr val="F79037"/>
                </a:solidFill>
                <a:ea typeface="Times New Roman" panose="02020603050405020304" pitchFamily="18" charset="0"/>
              </a:rPr>
              <a:t> de um </a:t>
            </a:r>
            <a:r>
              <a:rPr lang="en-US" b="1" dirty="0" err="1">
                <a:solidFill>
                  <a:srgbClr val="F79037"/>
                </a:solidFill>
                <a:ea typeface="Times New Roman" panose="02020603050405020304" pitchFamily="18" charset="0"/>
              </a:rPr>
              <a:t>blockchain</a:t>
            </a:r>
            <a:r>
              <a:rPr lang="en-US" b="1" dirty="0">
                <a:solidFill>
                  <a:srgbClr val="F79037"/>
                </a:solidFill>
                <a:ea typeface="Times New Roman" panose="02020603050405020304" pitchFamily="18" charset="0"/>
              </a:rPr>
              <a:t> </a:t>
            </a:r>
            <a:r>
              <a:rPr lang="en-US" b="1" dirty="0" err="1">
                <a:solidFill>
                  <a:srgbClr val="F79037"/>
                </a:solidFill>
                <a:ea typeface="Times New Roman" panose="02020603050405020304" pitchFamily="18" charset="0"/>
              </a:rPr>
              <a:t>como</a:t>
            </a:r>
            <a:r>
              <a:rPr lang="en-US" b="1" dirty="0">
                <a:solidFill>
                  <a:srgbClr val="F79037"/>
                </a:solidFill>
                <a:ea typeface="Times New Roman" panose="02020603050405020304" pitchFamily="18" charset="0"/>
              </a:rPr>
              <a:t> um </a:t>
            </a:r>
            <a:r>
              <a:rPr lang="en-US" b="1" dirty="0" err="1">
                <a:solidFill>
                  <a:srgbClr val="F79037"/>
                </a:solidFill>
                <a:ea typeface="Times New Roman" panose="02020603050405020304" pitchFamily="18" charset="0"/>
              </a:rPr>
              <a:t>fator</a:t>
            </a:r>
            <a:r>
              <a:rPr lang="en-US" b="1" dirty="0">
                <a:solidFill>
                  <a:srgbClr val="F79037"/>
                </a:solidFill>
                <a:ea typeface="Times New Roman" panose="02020603050405020304" pitchFamily="18" charset="0"/>
              </a:rPr>
              <a:t> de </a:t>
            </a:r>
            <a:r>
              <a:rPr lang="en-US" b="1" dirty="0" err="1">
                <a:solidFill>
                  <a:srgbClr val="F79037"/>
                </a:solidFill>
                <a:ea typeface="Times New Roman" panose="02020603050405020304" pitchFamily="18" charset="0"/>
              </a:rPr>
              <a:t>custo</a:t>
            </a:r>
            <a:r>
              <a:rPr lang="en-US" b="1" dirty="0">
                <a:solidFill>
                  <a:srgbClr val="F79037"/>
                </a:solidFill>
                <a:ea typeface="Times New Roman" panose="02020603050405020304" pitchFamily="18" charset="0"/>
              </a:rPr>
              <a:t> de </a:t>
            </a:r>
            <a:r>
              <a:rPr lang="en-US" b="1" dirty="0" err="1">
                <a:solidFill>
                  <a:srgbClr val="F79037"/>
                </a:solidFill>
                <a:ea typeface="Times New Roman" panose="02020603050405020304" pitchFamily="18" charset="0"/>
              </a:rPr>
              <a:t>operação</a:t>
            </a:r>
            <a:endParaRPr lang="en-US" b="1" dirty="0">
              <a:solidFill>
                <a:srgbClr val="F79037"/>
              </a:solidFill>
              <a:ea typeface="Times New Roman" panose="02020603050405020304" pitchFamily="18" charset="0"/>
            </a:endParaRPr>
          </a:p>
          <a:p>
            <a:pPr algn="just"/>
            <a:r>
              <a:rPr lang="en-US" dirty="0">
                <a:ea typeface="Times New Roman" panose="02020603050405020304" pitchFamily="18" charset="0"/>
              </a:rPr>
              <a:t>O </a:t>
            </a:r>
            <a:r>
              <a:rPr lang="en-US" dirty="0" err="1">
                <a:ea typeface="Times New Roman" panose="02020603050405020304" pitchFamily="18" charset="0"/>
              </a:rPr>
              <a:t>que</a:t>
            </a:r>
            <a:r>
              <a:rPr lang="en-US" dirty="0">
                <a:ea typeface="Times New Roman" panose="02020603050405020304" pitchFamily="18" charset="0"/>
              </a:rPr>
              <a:t> </a:t>
            </a:r>
            <a:r>
              <a:rPr lang="en-US" dirty="0" err="1">
                <a:ea typeface="Times New Roman" panose="02020603050405020304" pitchFamily="18" charset="0"/>
              </a:rPr>
              <a:t>é</a:t>
            </a:r>
            <a:r>
              <a:rPr lang="en-US" dirty="0">
                <a:ea typeface="Times New Roman" panose="02020603050405020304" pitchFamily="18" charset="0"/>
              </a:rPr>
              <a:t> </a:t>
            </a:r>
            <a:r>
              <a:rPr lang="en-US" dirty="0" err="1">
                <a:ea typeface="Times New Roman" panose="02020603050405020304" pitchFamily="18" charset="0"/>
              </a:rPr>
              <a:t>definitivo</a:t>
            </a:r>
            <a:r>
              <a:rPr lang="en-US" dirty="0">
                <a:ea typeface="Times New Roman" panose="02020603050405020304" pitchFamily="18" charset="0"/>
              </a:rPr>
              <a:t> </a:t>
            </a:r>
            <a:r>
              <a:rPr lang="en-US" dirty="0" err="1">
                <a:ea typeface="Times New Roman" panose="02020603050405020304" pitchFamily="18" charset="0"/>
              </a:rPr>
              <a:t>é</a:t>
            </a:r>
            <a:r>
              <a:rPr lang="en-US" dirty="0">
                <a:ea typeface="Times New Roman" panose="02020603050405020304" pitchFamily="18" charset="0"/>
              </a:rPr>
              <a:t> </a:t>
            </a:r>
            <a:r>
              <a:rPr lang="en-US" dirty="0" err="1">
                <a:ea typeface="Times New Roman" panose="02020603050405020304" pitchFamily="18" charset="0"/>
              </a:rPr>
              <a:t>que</a:t>
            </a:r>
            <a:r>
              <a:rPr lang="en-US" dirty="0">
                <a:ea typeface="Times New Roman" panose="02020603050405020304" pitchFamily="18" charset="0"/>
              </a:rPr>
              <a:t> </a:t>
            </a:r>
            <a:r>
              <a:rPr lang="en-US" dirty="0" err="1">
                <a:ea typeface="Times New Roman" panose="02020603050405020304" pitchFamily="18" charset="0"/>
              </a:rPr>
              <a:t>os</a:t>
            </a:r>
            <a:r>
              <a:rPr lang="en-US" dirty="0">
                <a:ea typeface="Times New Roman" panose="02020603050405020304" pitchFamily="18" charset="0"/>
              </a:rPr>
              <a:t> </a:t>
            </a:r>
            <a:r>
              <a:rPr lang="en-US" dirty="0" err="1">
                <a:ea typeface="Times New Roman" panose="02020603050405020304" pitchFamily="18" charset="0"/>
              </a:rPr>
              <a:t>blockchains</a:t>
            </a:r>
            <a:r>
              <a:rPr lang="en-US" dirty="0">
                <a:ea typeface="Times New Roman" panose="02020603050405020304" pitchFamily="18" charset="0"/>
              </a:rPr>
              <a:t> </a:t>
            </a:r>
            <a:r>
              <a:rPr lang="en-US" dirty="0" err="1">
                <a:ea typeface="Times New Roman" panose="02020603050405020304" pitchFamily="18" charset="0"/>
              </a:rPr>
              <a:t>privados</a:t>
            </a:r>
            <a:r>
              <a:rPr lang="en-US" dirty="0">
                <a:ea typeface="Times New Roman" panose="02020603050405020304" pitchFamily="18" charset="0"/>
              </a:rPr>
              <a:t> </a:t>
            </a:r>
            <a:r>
              <a:rPr lang="en-US" dirty="0" err="1">
                <a:ea typeface="Times New Roman" panose="02020603050405020304" pitchFamily="18" charset="0"/>
              </a:rPr>
              <a:t>geralmente</a:t>
            </a:r>
            <a:r>
              <a:rPr lang="en-US" dirty="0">
                <a:ea typeface="Times New Roman" panose="02020603050405020304" pitchFamily="18" charset="0"/>
              </a:rPr>
              <a:t> </a:t>
            </a:r>
            <a:r>
              <a:rPr lang="en-US" dirty="0" err="1">
                <a:ea typeface="Times New Roman" panose="02020603050405020304" pitchFamily="18" charset="0"/>
              </a:rPr>
              <a:t>envolvem</a:t>
            </a:r>
            <a:r>
              <a:rPr lang="en-US" dirty="0">
                <a:ea typeface="Times New Roman" panose="02020603050405020304" pitchFamily="18" charset="0"/>
              </a:rPr>
              <a:t> </a:t>
            </a:r>
            <a:r>
              <a:rPr lang="en-US" dirty="0" err="1">
                <a:ea typeface="Times New Roman" panose="02020603050405020304" pitchFamily="18" charset="0"/>
              </a:rPr>
              <a:t>custos</a:t>
            </a:r>
            <a:r>
              <a:rPr lang="en-US" dirty="0">
                <a:ea typeface="Times New Roman" panose="02020603050405020304" pitchFamily="18" charset="0"/>
              </a:rPr>
              <a:t> de </a:t>
            </a:r>
            <a:r>
              <a:rPr lang="en-US" dirty="0" err="1">
                <a:ea typeface="Times New Roman" panose="02020603050405020304" pitchFamily="18" charset="0"/>
              </a:rPr>
              <a:t>transação</a:t>
            </a:r>
            <a:r>
              <a:rPr lang="en-US" dirty="0">
                <a:ea typeface="Times New Roman" panose="02020603050405020304" pitchFamily="18" charset="0"/>
              </a:rPr>
              <a:t> </a:t>
            </a:r>
            <a:r>
              <a:rPr lang="en-US" dirty="0" err="1">
                <a:ea typeface="Times New Roman" panose="02020603050405020304" pitchFamily="18" charset="0"/>
              </a:rPr>
              <a:t>mais</a:t>
            </a:r>
            <a:r>
              <a:rPr lang="en-US" dirty="0">
                <a:ea typeface="Times New Roman" panose="02020603050405020304" pitchFamily="18" charset="0"/>
              </a:rPr>
              <a:t> </a:t>
            </a:r>
            <a:r>
              <a:rPr lang="en-US" dirty="0" err="1">
                <a:ea typeface="Times New Roman" panose="02020603050405020304" pitchFamily="18" charset="0"/>
              </a:rPr>
              <a:t>baixos</a:t>
            </a:r>
            <a:r>
              <a:rPr lang="en-US" dirty="0">
                <a:ea typeface="Times New Roman" panose="02020603050405020304" pitchFamily="18" charset="0"/>
              </a:rPr>
              <a:t> e </a:t>
            </a:r>
            <a:r>
              <a:rPr lang="en-US" dirty="0" err="1">
                <a:ea typeface="Times New Roman" panose="02020603050405020304" pitchFamily="18" charset="0"/>
              </a:rPr>
              <a:t>geralmente</a:t>
            </a:r>
            <a:r>
              <a:rPr lang="en-US" dirty="0">
                <a:ea typeface="Times New Roman" panose="02020603050405020304" pitchFamily="18" charset="0"/>
              </a:rPr>
              <a:t> </a:t>
            </a:r>
            <a:r>
              <a:rPr lang="en-US" dirty="0" err="1">
                <a:ea typeface="Times New Roman" panose="02020603050405020304" pitchFamily="18" charset="0"/>
              </a:rPr>
              <a:t>operam</a:t>
            </a:r>
            <a:r>
              <a:rPr lang="en-US" dirty="0">
                <a:ea typeface="Times New Roman" panose="02020603050405020304" pitchFamily="18" charset="0"/>
              </a:rPr>
              <a:t> com base </a:t>
            </a:r>
            <a:r>
              <a:rPr lang="en-US" dirty="0" err="1">
                <a:ea typeface="Times New Roman" panose="02020603050405020304" pitchFamily="18" charset="0"/>
              </a:rPr>
              <a:t>em</a:t>
            </a:r>
            <a:r>
              <a:rPr lang="en-US" dirty="0">
                <a:ea typeface="Times New Roman" panose="02020603050405020304" pitchFamily="18" charset="0"/>
              </a:rPr>
              <a:t> </a:t>
            </a:r>
            <a:r>
              <a:rPr lang="en-US" dirty="0" err="1">
                <a:ea typeface="Times New Roman" panose="02020603050405020304" pitchFamily="18" charset="0"/>
              </a:rPr>
              <a:t>processos</a:t>
            </a:r>
            <a:r>
              <a:rPr lang="en-US" dirty="0">
                <a:ea typeface="Times New Roman" panose="02020603050405020304" pitchFamily="18" charset="0"/>
              </a:rPr>
              <a:t> de </a:t>
            </a:r>
            <a:r>
              <a:rPr lang="en-US" dirty="0" err="1">
                <a:ea typeface="Times New Roman" panose="02020603050405020304" pitchFamily="18" charset="0"/>
              </a:rPr>
              <a:t>verificação</a:t>
            </a:r>
            <a:r>
              <a:rPr lang="en-US" dirty="0">
                <a:ea typeface="Times New Roman" panose="02020603050405020304" pitchFamily="18" charset="0"/>
              </a:rPr>
              <a:t> </a:t>
            </a:r>
            <a:r>
              <a:rPr lang="en-US" dirty="0" err="1">
                <a:ea typeface="Times New Roman" panose="02020603050405020304" pitchFamily="18" charset="0"/>
              </a:rPr>
              <a:t>simplificados</a:t>
            </a:r>
            <a:r>
              <a:rPr lang="en-US" dirty="0">
                <a:ea typeface="Times New Roman" panose="02020603050405020304" pitchFamily="18" charset="0"/>
              </a:rPr>
              <a:t>, </a:t>
            </a:r>
            <a:r>
              <a:rPr lang="en-US" dirty="0" err="1">
                <a:ea typeface="Times New Roman" panose="02020603050405020304" pitchFamily="18" charset="0"/>
              </a:rPr>
              <a:t>levando</a:t>
            </a:r>
            <a:r>
              <a:rPr lang="en-US" dirty="0">
                <a:ea typeface="Times New Roman" panose="02020603050405020304" pitchFamily="18" charset="0"/>
              </a:rPr>
              <a:t> a </a:t>
            </a:r>
            <a:r>
              <a:rPr lang="en-US" dirty="0" err="1">
                <a:ea typeface="Times New Roman" panose="02020603050405020304" pitchFamily="18" charset="0"/>
              </a:rPr>
              <a:t>custos</a:t>
            </a:r>
            <a:r>
              <a:rPr lang="en-US" dirty="0">
                <a:ea typeface="Times New Roman" panose="02020603050405020304" pitchFamily="18" charset="0"/>
              </a:rPr>
              <a:t> </a:t>
            </a:r>
            <a:r>
              <a:rPr lang="en-US" dirty="0" err="1">
                <a:ea typeface="Times New Roman" panose="02020603050405020304" pitchFamily="18" charset="0"/>
              </a:rPr>
              <a:t>reduzidos</a:t>
            </a:r>
            <a:r>
              <a:rPr lang="en-US" dirty="0">
                <a:ea typeface="Times New Roman" panose="02020603050405020304" pitchFamily="18" charset="0"/>
              </a:rPr>
              <a:t>. </a:t>
            </a:r>
            <a:r>
              <a:rPr lang="en-US" dirty="0" err="1">
                <a:ea typeface="Times New Roman" panose="02020603050405020304" pitchFamily="18" charset="0"/>
              </a:rPr>
              <a:t>Essas</a:t>
            </a:r>
            <a:r>
              <a:rPr lang="en-US" dirty="0">
                <a:ea typeface="Times New Roman" panose="02020603050405020304" pitchFamily="18" charset="0"/>
              </a:rPr>
              <a:t> </a:t>
            </a:r>
            <a:r>
              <a:rPr lang="en-US" dirty="0" err="1">
                <a:ea typeface="Times New Roman" panose="02020603050405020304" pitchFamily="18" charset="0"/>
              </a:rPr>
              <a:t>considerações</a:t>
            </a:r>
            <a:r>
              <a:rPr lang="en-US" dirty="0">
                <a:ea typeface="Times New Roman" panose="02020603050405020304" pitchFamily="18" charset="0"/>
              </a:rPr>
              <a:t> de </a:t>
            </a:r>
            <a:r>
              <a:rPr lang="en-US" dirty="0" err="1">
                <a:ea typeface="Times New Roman" panose="02020603050405020304" pitchFamily="18" charset="0"/>
              </a:rPr>
              <a:t>custo</a:t>
            </a:r>
            <a:r>
              <a:rPr lang="en-US" dirty="0">
                <a:ea typeface="Times New Roman" panose="02020603050405020304" pitchFamily="18" charset="0"/>
              </a:rPr>
              <a:t> </a:t>
            </a:r>
            <a:r>
              <a:rPr lang="en-US" dirty="0" err="1">
                <a:ea typeface="Times New Roman" panose="02020603050405020304" pitchFamily="18" charset="0"/>
              </a:rPr>
              <a:t>também</a:t>
            </a:r>
            <a:r>
              <a:rPr lang="en-US" dirty="0">
                <a:ea typeface="Times New Roman" panose="02020603050405020304" pitchFamily="18" charset="0"/>
              </a:rPr>
              <a:t> </a:t>
            </a:r>
            <a:r>
              <a:rPr lang="en-US" dirty="0" err="1">
                <a:ea typeface="Times New Roman" panose="02020603050405020304" pitchFamily="18" charset="0"/>
              </a:rPr>
              <a:t>devem</a:t>
            </a:r>
            <a:r>
              <a:rPr lang="en-US" dirty="0">
                <a:ea typeface="Times New Roman" panose="02020603050405020304" pitchFamily="18" charset="0"/>
              </a:rPr>
              <a:t> </a:t>
            </a:r>
            <a:r>
              <a:rPr lang="en-US" dirty="0" err="1">
                <a:ea typeface="Times New Roman" panose="02020603050405020304" pitchFamily="18" charset="0"/>
              </a:rPr>
              <a:t>levar</a:t>
            </a:r>
            <a:r>
              <a:rPr lang="en-US" dirty="0">
                <a:ea typeface="Times New Roman" panose="02020603050405020304" pitchFamily="18" charset="0"/>
              </a:rPr>
              <a:t> </a:t>
            </a:r>
            <a:r>
              <a:rPr lang="en-US" dirty="0" err="1">
                <a:ea typeface="Times New Roman" panose="02020603050405020304" pitchFamily="18" charset="0"/>
              </a:rPr>
              <a:t>em</a:t>
            </a:r>
            <a:r>
              <a:rPr lang="en-US" dirty="0">
                <a:ea typeface="Times New Roman" panose="02020603050405020304" pitchFamily="18" charset="0"/>
              </a:rPr>
              <a:t> </a:t>
            </a:r>
            <a:r>
              <a:rPr lang="en-US" dirty="0" err="1">
                <a:ea typeface="Times New Roman" panose="02020603050405020304" pitchFamily="18" charset="0"/>
              </a:rPr>
              <a:t>consideração</a:t>
            </a:r>
            <a:r>
              <a:rPr lang="en-US" dirty="0">
                <a:ea typeface="Times New Roman" panose="02020603050405020304" pitchFamily="18" charset="0"/>
              </a:rPr>
              <a:t> o </a:t>
            </a:r>
            <a:r>
              <a:rPr lang="en-US" dirty="0" err="1">
                <a:ea typeface="Times New Roman" panose="02020603050405020304" pitchFamily="18" charset="0"/>
              </a:rPr>
              <a:t>investimento</a:t>
            </a:r>
            <a:r>
              <a:rPr lang="en-US" dirty="0">
                <a:ea typeface="Times New Roman" panose="02020603050405020304" pitchFamily="18" charset="0"/>
              </a:rPr>
              <a:t> </a:t>
            </a:r>
            <a:r>
              <a:rPr lang="en-US" dirty="0" err="1">
                <a:ea typeface="Times New Roman" panose="02020603050405020304" pitchFamily="18" charset="0"/>
              </a:rPr>
              <a:t>necessário</a:t>
            </a:r>
            <a:r>
              <a:rPr lang="en-US" dirty="0">
                <a:ea typeface="Times New Roman" panose="02020603050405020304" pitchFamily="18" charset="0"/>
              </a:rPr>
              <a:t> </a:t>
            </a:r>
            <a:r>
              <a:rPr lang="en-US" dirty="0" err="1">
                <a:ea typeface="Times New Roman" panose="02020603050405020304" pitchFamily="18" charset="0"/>
              </a:rPr>
              <a:t>para</a:t>
            </a:r>
            <a:r>
              <a:rPr lang="en-US" dirty="0">
                <a:ea typeface="Times New Roman" panose="02020603050405020304" pitchFamily="18" charset="0"/>
              </a:rPr>
              <a:t> </a:t>
            </a:r>
            <a:r>
              <a:rPr lang="en-US" dirty="0" err="1">
                <a:ea typeface="Times New Roman" panose="02020603050405020304" pitchFamily="18" charset="0"/>
              </a:rPr>
              <a:t>tornar</a:t>
            </a:r>
            <a:r>
              <a:rPr lang="en-US" dirty="0">
                <a:ea typeface="Times New Roman" panose="02020603050405020304" pitchFamily="18" charset="0"/>
              </a:rPr>
              <a:t> as </a:t>
            </a:r>
            <a:r>
              <a:rPr lang="en-US" dirty="0" err="1">
                <a:ea typeface="Times New Roman" panose="02020603050405020304" pitchFamily="18" charset="0"/>
              </a:rPr>
              <a:t>redes</a:t>
            </a:r>
            <a:r>
              <a:rPr lang="en-US" dirty="0">
                <a:ea typeface="Times New Roman" panose="02020603050405020304" pitchFamily="18" charset="0"/>
              </a:rPr>
              <a:t> </a:t>
            </a:r>
            <a:r>
              <a:rPr lang="en-US" dirty="0" err="1">
                <a:ea typeface="Times New Roman" panose="02020603050405020304" pitchFamily="18" charset="0"/>
              </a:rPr>
              <a:t>elétricas</a:t>
            </a:r>
            <a:r>
              <a:rPr lang="en-US" dirty="0">
                <a:ea typeface="Times New Roman" panose="02020603050405020304" pitchFamily="18" charset="0"/>
              </a:rPr>
              <a:t> </a:t>
            </a:r>
            <a:r>
              <a:rPr lang="en-US" dirty="0" err="1">
                <a:ea typeface="Times New Roman" panose="02020603050405020304" pitchFamily="18" charset="0"/>
              </a:rPr>
              <a:t>flexíveis</a:t>
            </a:r>
            <a:r>
              <a:rPr lang="en-US" dirty="0">
                <a:ea typeface="Times New Roman" panose="02020603050405020304" pitchFamily="18" charset="0"/>
              </a:rPr>
              <a:t>. </a:t>
            </a:r>
            <a:r>
              <a:rPr lang="en-US" dirty="0" err="1">
                <a:ea typeface="Times New Roman" panose="02020603050405020304" pitchFamily="18" charset="0"/>
              </a:rPr>
              <a:t>Blockchains</a:t>
            </a:r>
            <a:r>
              <a:rPr lang="en-US" dirty="0">
                <a:ea typeface="Times New Roman" panose="02020603050405020304" pitchFamily="18" charset="0"/>
              </a:rPr>
              <a:t> </a:t>
            </a:r>
            <a:r>
              <a:rPr lang="en-US" dirty="0" err="1">
                <a:ea typeface="Times New Roman" panose="02020603050405020304" pitchFamily="18" charset="0"/>
              </a:rPr>
              <a:t>só</a:t>
            </a:r>
            <a:r>
              <a:rPr lang="en-US" dirty="0">
                <a:ea typeface="Times New Roman" panose="02020603050405020304" pitchFamily="18" charset="0"/>
              </a:rPr>
              <a:t> </a:t>
            </a:r>
            <a:r>
              <a:rPr lang="en-US" dirty="0" err="1">
                <a:ea typeface="Times New Roman" panose="02020603050405020304" pitchFamily="18" charset="0"/>
              </a:rPr>
              <a:t>podem</a:t>
            </a:r>
            <a:r>
              <a:rPr lang="en-US" dirty="0">
                <a:ea typeface="Times New Roman" panose="02020603050405020304" pitchFamily="18" charset="0"/>
              </a:rPr>
              <a:t> </a:t>
            </a:r>
            <a:r>
              <a:rPr lang="en-US" dirty="0" err="1">
                <a:ea typeface="Times New Roman" panose="02020603050405020304" pitchFamily="18" charset="0"/>
              </a:rPr>
              <a:t>ser</a:t>
            </a:r>
            <a:r>
              <a:rPr lang="en-US" dirty="0">
                <a:ea typeface="Times New Roman" panose="02020603050405020304" pitchFamily="18" charset="0"/>
              </a:rPr>
              <a:t> </a:t>
            </a:r>
            <a:r>
              <a:rPr lang="en-US" dirty="0" err="1">
                <a:ea typeface="Times New Roman" panose="02020603050405020304" pitchFamily="18" charset="0"/>
              </a:rPr>
              <a:t>usados</a:t>
            </a:r>
            <a:r>
              <a:rPr lang="en-US" dirty="0">
                <a:ea typeface="Times New Roman" panose="02020603050405020304" pitchFamily="18" charset="0"/>
              </a:rPr>
              <a:t> de forma </a:t>
            </a:r>
            <a:r>
              <a:rPr lang="en-US" dirty="0" err="1">
                <a:ea typeface="Times New Roman" panose="02020603050405020304" pitchFamily="18" charset="0"/>
              </a:rPr>
              <a:t>eficaz</a:t>
            </a:r>
            <a:r>
              <a:rPr lang="en-US" dirty="0">
                <a:ea typeface="Times New Roman" panose="02020603050405020304" pitchFamily="18" charset="0"/>
              </a:rPr>
              <a:t> se a </a:t>
            </a:r>
            <a:r>
              <a:rPr lang="en-US" dirty="0" err="1">
                <a:ea typeface="Times New Roman" panose="02020603050405020304" pitchFamily="18" charset="0"/>
              </a:rPr>
              <a:t>rede</a:t>
            </a:r>
            <a:r>
              <a:rPr lang="en-US" dirty="0">
                <a:ea typeface="Times New Roman" panose="02020603050405020304" pitchFamily="18" charset="0"/>
              </a:rPr>
              <a:t> </a:t>
            </a:r>
            <a:r>
              <a:rPr lang="en-US" dirty="0" err="1">
                <a:ea typeface="Times New Roman" panose="02020603050405020304" pitchFamily="18" charset="0"/>
              </a:rPr>
              <a:t>elétrica</a:t>
            </a:r>
            <a:r>
              <a:rPr lang="en-US" dirty="0">
                <a:ea typeface="Times New Roman" panose="02020603050405020304" pitchFamily="18" charset="0"/>
              </a:rPr>
              <a:t> </a:t>
            </a:r>
            <a:r>
              <a:rPr lang="en-US" dirty="0" err="1">
                <a:ea typeface="Times New Roman" panose="02020603050405020304" pitchFamily="18" charset="0"/>
              </a:rPr>
              <a:t>puder</a:t>
            </a:r>
            <a:r>
              <a:rPr lang="en-US" dirty="0">
                <a:ea typeface="Times New Roman" panose="02020603050405020304" pitchFamily="18" charset="0"/>
              </a:rPr>
              <a:t> </a:t>
            </a:r>
            <a:r>
              <a:rPr lang="en-US" dirty="0" err="1">
                <a:ea typeface="Times New Roman" panose="02020603050405020304" pitchFamily="18" charset="0"/>
              </a:rPr>
              <a:t>lidar</a:t>
            </a:r>
            <a:r>
              <a:rPr lang="en-US" dirty="0">
                <a:ea typeface="Times New Roman" panose="02020603050405020304" pitchFamily="18" charset="0"/>
              </a:rPr>
              <a:t> com um </a:t>
            </a:r>
            <a:r>
              <a:rPr lang="en-US" dirty="0" err="1">
                <a:ea typeface="Times New Roman" panose="02020603050405020304" pitchFamily="18" charset="0"/>
              </a:rPr>
              <a:t>número</a:t>
            </a:r>
            <a:r>
              <a:rPr lang="en-US" dirty="0">
                <a:ea typeface="Times New Roman" panose="02020603050405020304" pitchFamily="18" charset="0"/>
              </a:rPr>
              <a:t> </a:t>
            </a:r>
            <a:r>
              <a:rPr lang="en-US" dirty="0" err="1">
                <a:ea typeface="Times New Roman" panose="02020603050405020304" pitchFamily="18" charset="0"/>
              </a:rPr>
              <a:t>maior</a:t>
            </a:r>
            <a:r>
              <a:rPr lang="en-US" dirty="0">
                <a:ea typeface="Times New Roman" panose="02020603050405020304" pitchFamily="18" charset="0"/>
              </a:rPr>
              <a:t> de </a:t>
            </a:r>
            <a:r>
              <a:rPr lang="en-US" dirty="0" err="1">
                <a:ea typeface="Times New Roman" panose="02020603050405020304" pitchFamily="18" charset="0"/>
              </a:rPr>
              <a:t>produtores</a:t>
            </a:r>
            <a:r>
              <a:rPr lang="en-US" dirty="0">
                <a:ea typeface="Times New Roman" panose="02020603050405020304" pitchFamily="18" charset="0"/>
              </a:rPr>
              <a:t> </a:t>
            </a:r>
            <a:r>
              <a:rPr lang="en-US" dirty="0" err="1">
                <a:ea typeface="Times New Roman" panose="02020603050405020304" pitchFamily="18" charset="0"/>
              </a:rPr>
              <a:t>individuais</a:t>
            </a:r>
            <a:r>
              <a:rPr lang="en-US" dirty="0">
                <a:ea typeface="Times New Roman" panose="02020603050405020304" pitchFamily="18" charset="0"/>
              </a:rPr>
              <a:t> de </a:t>
            </a:r>
            <a:r>
              <a:rPr lang="en-US" dirty="0" err="1">
                <a:ea typeface="Times New Roman" panose="02020603050405020304" pitchFamily="18" charset="0"/>
              </a:rPr>
              <a:t>energia</a:t>
            </a:r>
            <a:r>
              <a:rPr lang="en-US" dirty="0">
                <a:ea typeface="Times New Roman" panose="02020603050405020304" pitchFamily="18" charset="0"/>
              </a:rPr>
              <a:t> e </a:t>
            </a:r>
            <a:r>
              <a:rPr lang="en-US" dirty="0" err="1">
                <a:ea typeface="Times New Roman" panose="02020603050405020304" pitchFamily="18" charset="0"/>
              </a:rPr>
              <a:t>gerir</a:t>
            </a:r>
            <a:r>
              <a:rPr lang="en-US" dirty="0">
                <a:ea typeface="Times New Roman" panose="02020603050405020304" pitchFamily="18" charset="0"/>
              </a:rPr>
              <a:t> </a:t>
            </a:r>
            <a:r>
              <a:rPr lang="en-US" dirty="0" err="1">
                <a:ea typeface="Times New Roman" panose="02020603050405020304" pitchFamily="18" charset="0"/>
              </a:rPr>
              <a:t>uma</a:t>
            </a:r>
            <a:r>
              <a:rPr lang="en-US" dirty="0">
                <a:ea typeface="Times New Roman" panose="02020603050405020304" pitchFamily="18" charset="0"/>
              </a:rPr>
              <a:t> </a:t>
            </a:r>
            <a:r>
              <a:rPr lang="en-US" dirty="0" err="1">
                <a:ea typeface="Times New Roman" panose="02020603050405020304" pitchFamily="18" charset="0"/>
              </a:rPr>
              <a:t>maior</a:t>
            </a:r>
            <a:r>
              <a:rPr lang="en-US" dirty="0">
                <a:ea typeface="Times New Roman" panose="02020603050405020304" pitchFamily="18" charset="0"/>
              </a:rPr>
              <a:t> </a:t>
            </a:r>
            <a:r>
              <a:rPr lang="en-US" dirty="0" err="1">
                <a:ea typeface="Times New Roman" panose="02020603050405020304" pitchFamily="18" charset="0"/>
              </a:rPr>
              <a:t>flexibilidade</a:t>
            </a:r>
            <a:r>
              <a:rPr lang="en-US" dirty="0">
                <a:ea typeface="Times New Roman" panose="02020603050405020304" pitchFamily="18" charset="0"/>
              </a:rPr>
              <a:t>, o </a:t>
            </a:r>
            <a:r>
              <a:rPr lang="en-US" dirty="0" err="1">
                <a:ea typeface="Times New Roman" panose="02020603050405020304" pitchFamily="18" charset="0"/>
              </a:rPr>
              <a:t>que</a:t>
            </a:r>
            <a:r>
              <a:rPr lang="en-US" dirty="0">
                <a:ea typeface="Times New Roman" panose="02020603050405020304" pitchFamily="18" charset="0"/>
              </a:rPr>
              <a:t> </a:t>
            </a:r>
            <a:r>
              <a:rPr lang="en-US" dirty="0" err="1">
                <a:ea typeface="Times New Roman" panose="02020603050405020304" pitchFamily="18" charset="0"/>
              </a:rPr>
              <a:t>também</a:t>
            </a:r>
            <a:r>
              <a:rPr lang="en-US" dirty="0">
                <a:ea typeface="Times New Roman" panose="02020603050405020304" pitchFamily="18" charset="0"/>
              </a:rPr>
              <a:t> </a:t>
            </a:r>
            <a:r>
              <a:rPr lang="en-US" dirty="0" err="1">
                <a:ea typeface="Times New Roman" panose="02020603050405020304" pitchFamily="18" charset="0"/>
              </a:rPr>
              <a:t>é</a:t>
            </a:r>
            <a:r>
              <a:rPr lang="en-US" dirty="0">
                <a:ea typeface="Times New Roman" panose="02020603050405020304" pitchFamily="18" charset="0"/>
              </a:rPr>
              <a:t> </a:t>
            </a:r>
            <a:r>
              <a:rPr lang="en-US" dirty="0" err="1">
                <a:ea typeface="Times New Roman" panose="02020603050405020304" pitchFamily="18" charset="0"/>
              </a:rPr>
              <a:t>essencial</a:t>
            </a:r>
            <a:r>
              <a:rPr lang="en-US" dirty="0">
                <a:ea typeface="Times New Roman" panose="02020603050405020304" pitchFamily="18" charset="0"/>
              </a:rPr>
              <a:t> </a:t>
            </a:r>
            <a:r>
              <a:rPr lang="en-US" dirty="0" err="1">
                <a:ea typeface="Times New Roman" panose="02020603050405020304" pitchFamily="18" charset="0"/>
              </a:rPr>
              <a:t>para</a:t>
            </a:r>
            <a:r>
              <a:rPr lang="en-US" dirty="0">
                <a:ea typeface="Times New Roman" panose="02020603050405020304" pitchFamily="18" charset="0"/>
              </a:rPr>
              <a:t> </a:t>
            </a:r>
            <a:r>
              <a:rPr lang="en-US" dirty="0" err="1">
                <a:ea typeface="Times New Roman" panose="02020603050405020304" pitchFamily="18" charset="0"/>
              </a:rPr>
              <a:t>garantir</a:t>
            </a:r>
            <a:r>
              <a:rPr lang="en-US" dirty="0">
                <a:ea typeface="Times New Roman" panose="02020603050405020304" pitchFamily="18" charset="0"/>
              </a:rPr>
              <a:t> a </a:t>
            </a:r>
            <a:r>
              <a:rPr lang="en-US" dirty="0" err="1">
                <a:ea typeface="Times New Roman" panose="02020603050405020304" pitchFamily="18" charset="0"/>
              </a:rPr>
              <a:t>segurança</a:t>
            </a:r>
            <a:r>
              <a:rPr lang="en-US" dirty="0">
                <a:ea typeface="Times New Roman" panose="02020603050405020304" pitchFamily="18" charset="0"/>
              </a:rPr>
              <a:t> do </a:t>
            </a:r>
            <a:r>
              <a:rPr lang="en-US" dirty="0" err="1">
                <a:ea typeface="Times New Roman" panose="02020603050405020304" pitchFamily="18" charset="0"/>
              </a:rPr>
              <a:t>fornecimento</a:t>
            </a:r>
            <a:r>
              <a:rPr lang="en-US" dirty="0">
                <a:ea typeface="Times New Roman" panose="02020603050405020304" pitchFamily="18" charset="0"/>
              </a:rPr>
              <a:t>.</a:t>
            </a:r>
          </a:p>
          <a:p>
            <a:pPr algn="just"/>
            <a:br>
              <a:rPr lang="en-US" dirty="0">
                <a:effectLst/>
                <a:ea typeface="Times New Roman" panose="02020603050405020304" pitchFamily="18" charset="0"/>
              </a:rPr>
            </a:br>
            <a:r>
              <a:rPr lang="en-US" b="1" dirty="0" err="1">
                <a:solidFill>
                  <a:srgbClr val="F79037"/>
                </a:solidFill>
                <a:ea typeface="Times New Roman" panose="02020603050405020304" pitchFamily="18" charset="0"/>
              </a:rPr>
              <a:t>Efeitos</a:t>
            </a:r>
            <a:r>
              <a:rPr lang="en-US" b="1" dirty="0">
                <a:solidFill>
                  <a:srgbClr val="F79037"/>
                </a:solidFill>
                <a:ea typeface="Times New Roman" panose="02020603050405020304" pitchFamily="18" charset="0"/>
              </a:rPr>
              <a:t> de </a:t>
            </a:r>
            <a:r>
              <a:rPr lang="en-US" b="1" dirty="0" err="1">
                <a:solidFill>
                  <a:srgbClr val="F79037"/>
                </a:solidFill>
                <a:ea typeface="Times New Roman" panose="02020603050405020304" pitchFamily="18" charset="0"/>
              </a:rPr>
              <a:t>rede</a:t>
            </a:r>
            <a:endParaRPr lang="en-US" b="1" dirty="0">
              <a:solidFill>
                <a:srgbClr val="F79037"/>
              </a:solidFill>
              <a:ea typeface="Times New Roman" panose="02020603050405020304" pitchFamily="18" charset="0"/>
            </a:endParaRPr>
          </a:p>
          <a:p>
            <a:pPr algn="just"/>
            <a:r>
              <a:rPr lang="en-US" dirty="0">
                <a:ea typeface="Times New Roman" panose="02020603050405020304" pitchFamily="18" charset="0"/>
              </a:rPr>
              <a:t>Outro </a:t>
            </a:r>
            <a:r>
              <a:rPr lang="en-US" dirty="0" err="1">
                <a:ea typeface="Times New Roman" panose="02020603050405020304" pitchFamily="18" charset="0"/>
              </a:rPr>
              <a:t>ponto</a:t>
            </a:r>
            <a:r>
              <a:rPr lang="en-US" dirty="0">
                <a:ea typeface="Times New Roman" panose="02020603050405020304" pitchFamily="18" charset="0"/>
              </a:rPr>
              <a:t> a </a:t>
            </a:r>
            <a:r>
              <a:rPr lang="en-US" dirty="0" err="1">
                <a:ea typeface="Times New Roman" panose="02020603050405020304" pitchFamily="18" charset="0"/>
              </a:rPr>
              <a:t>ser</a:t>
            </a:r>
            <a:r>
              <a:rPr lang="en-US" dirty="0">
                <a:ea typeface="Times New Roman" panose="02020603050405020304" pitchFamily="18" charset="0"/>
              </a:rPr>
              <a:t> </a:t>
            </a:r>
            <a:r>
              <a:rPr lang="en-US" dirty="0" err="1">
                <a:ea typeface="Times New Roman" panose="02020603050405020304" pitchFamily="18" charset="0"/>
              </a:rPr>
              <a:t>considerado</a:t>
            </a:r>
            <a:r>
              <a:rPr lang="en-US" dirty="0">
                <a:ea typeface="Times New Roman" panose="02020603050405020304" pitchFamily="18" charset="0"/>
              </a:rPr>
              <a:t> </a:t>
            </a:r>
            <a:r>
              <a:rPr lang="en-US" dirty="0" err="1">
                <a:ea typeface="Times New Roman" panose="02020603050405020304" pitchFamily="18" charset="0"/>
              </a:rPr>
              <a:t>é</a:t>
            </a:r>
            <a:r>
              <a:rPr lang="en-US" dirty="0">
                <a:ea typeface="Times New Roman" panose="02020603050405020304" pitchFamily="18" charset="0"/>
              </a:rPr>
              <a:t> </a:t>
            </a:r>
            <a:r>
              <a:rPr lang="en-US" dirty="0" err="1">
                <a:ea typeface="Times New Roman" panose="02020603050405020304" pitchFamily="18" charset="0"/>
              </a:rPr>
              <a:t>que</a:t>
            </a:r>
            <a:r>
              <a:rPr lang="en-US" dirty="0">
                <a:ea typeface="Times New Roman" panose="02020603050405020304" pitchFamily="18" charset="0"/>
              </a:rPr>
              <a:t> </a:t>
            </a:r>
            <a:r>
              <a:rPr lang="en-US" dirty="0" err="1">
                <a:ea typeface="Times New Roman" panose="02020603050405020304" pitchFamily="18" charset="0"/>
              </a:rPr>
              <a:t>os</a:t>
            </a:r>
            <a:r>
              <a:rPr lang="en-US" dirty="0">
                <a:ea typeface="Times New Roman" panose="02020603050405020304" pitchFamily="18" charset="0"/>
              </a:rPr>
              <a:t> </a:t>
            </a:r>
            <a:r>
              <a:rPr lang="en-US" dirty="0" err="1">
                <a:ea typeface="Times New Roman" panose="02020603050405020304" pitchFamily="18" charset="0"/>
              </a:rPr>
              <a:t>benefícios</a:t>
            </a:r>
            <a:r>
              <a:rPr lang="en-US" dirty="0">
                <a:ea typeface="Times New Roman" panose="02020603050405020304" pitchFamily="18" charset="0"/>
              </a:rPr>
              <a:t> </a:t>
            </a:r>
            <a:r>
              <a:rPr lang="en-US" dirty="0" err="1">
                <a:ea typeface="Times New Roman" panose="02020603050405020304" pitchFamily="18" charset="0"/>
              </a:rPr>
              <a:t>máximos</a:t>
            </a:r>
            <a:r>
              <a:rPr lang="en-US" dirty="0">
                <a:ea typeface="Times New Roman" panose="02020603050405020304" pitchFamily="18" charset="0"/>
              </a:rPr>
              <a:t> de </a:t>
            </a:r>
            <a:r>
              <a:rPr lang="en-US" dirty="0" err="1">
                <a:ea typeface="Times New Roman" panose="02020603050405020304" pitchFamily="18" charset="0"/>
              </a:rPr>
              <a:t>custo</a:t>
            </a:r>
            <a:r>
              <a:rPr lang="en-US" dirty="0">
                <a:ea typeface="Times New Roman" panose="02020603050405020304" pitchFamily="18" charset="0"/>
              </a:rPr>
              <a:t> </a:t>
            </a:r>
            <a:r>
              <a:rPr lang="en-US" dirty="0" err="1">
                <a:ea typeface="Times New Roman" panose="02020603050405020304" pitchFamily="18" charset="0"/>
              </a:rPr>
              <a:t>só</a:t>
            </a:r>
            <a:r>
              <a:rPr lang="en-US" dirty="0">
                <a:ea typeface="Times New Roman" panose="02020603050405020304" pitchFamily="18" charset="0"/>
              </a:rPr>
              <a:t> </a:t>
            </a:r>
            <a:r>
              <a:rPr lang="en-US" dirty="0" err="1">
                <a:ea typeface="Times New Roman" panose="02020603050405020304" pitchFamily="18" charset="0"/>
              </a:rPr>
              <a:t>podem</a:t>
            </a:r>
            <a:r>
              <a:rPr lang="en-US" dirty="0">
                <a:ea typeface="Times New Roman" panose="02020603050405020304" pitchFamily="18" charset="0"/>
              </a:rPr>
              <a:t> </a:t>
            </a:r>
            <a:r>
              <a:rPr lang="en-US" dirty="0" err="1">
                <a:ea typeface="Times New Roman" panose="02020603050405020304" pitchFamily="18" charset="0"/>
              </a:rPr>
              <a:t>ser</a:t>
            </a:r>
            <a:r>
              <a:rPr lang="en-US" dirty="0">
                <a:ea typeface="Times New Roman" panose="02020603050405020304" pitchFamily="18" charset="0"/>
              </a:rPr>
              <a:t> </a:t>
            </a:r>
            <a:r>
              <a:rPr lang="en-US" dirty="0" err="1">
                <a:ea typeface="Times New Roman" panose="02020603050405020304" pitchFamily="18" charset="0"/>
              </a:rPr>
              <a:t>alcançados</a:t>
            </a:r>
            <a:r>
              <a:rPr lang="en-US" dirty="0">
                <a:ea typeface="Times New Roman" panose="02020603050405020304" pitchFamily="18" charset="0"/>
              </a:rPr>
              <a:t> </a:t>
            </a:r>
            <a:r>
              <a:rPr lang="en-US" dirty="0" err="1">
                <a:ea typeface="Times New Roman" panose="02020603050405020304" pitchFamily="18" charset="0"/>
              </a:rPr>
              <a:t>por</a:t>
            </a:r>
            <a:r>
              <a:rPr lang="en-US" dirty="0">
                <a:ea typeface="Times New Roman" panose="02020603050405020304" pitchFamily="18" charset="0"/>
              </a:rPr>
              <a:t> </a:t>
            </a:r>
            <a:r>
              <a:rPr lang="en-US" dirty="0" err="1">
                <a:ea typeface="Times New Roman" panose="02020603050405020304" pitchFamily="18" charset="0"/>
              </a:rPr>
              <a:t>meio</a:t>
            </a:r>
            <a:r>
              <a:rPr lang="en-US" dirty="0">
                <a:ea typeface="Times New Roman" panose="02020603050405020304" pitchFamily="18" charset="0"/>
              </a:rPr>
              <a:t> de </a:t>
            </a:r>
            <a:r>
              <a:rPr lang="en-US" dirty="0" err="1">
                <a:ea typeface="Times New Roman" panose="02020603050405020304" pitchFamily="18" charset="0"/>
              </a:rPr>
              <a:t>efeitos</a:t>
            </a:r>
            <a:r>
              <a:rPr lang="en-US" dirty="0">
                <a:ea typeface="Times New Roman" panose="02020603050405020304" pitchFamily="18" charset="0"/>
              </a:rPr>
              <a:t> de </a:t>
            </a:r>
            <a:r>
              <a:rPr lang="en-US" dirty="0" err="1">
                <a:ea typeface="Times New Roman" panose="02020603050405020304" pitchFamily="18" charset="0"/>
              </a:rPr>
              <a:t>rede</a:t>
            </a:r>
            <a:r>
              <a:rPr lang="en-US" dirty="0">
                <a:ea typeface="Times New Roman" panose="02020603050405020304" pitchFamily="18" charset="0"/>
              </a:rPr>
              <a:t> </a:t>
            </a:r>
            <a:r>
              <a:rPr lang="en-US" dirty="0" err="1">
                <a:ea typeface="Times New Roman" panose="02020603050405020304" pitchFamily="18" charset="0"/>
              </a:rPr>
              <a:t>em</a:t>
            </a:r>
            <a:r>
              <a:rPr lang="en-US" dirty="0">
                <a:ea typeface="Times New Roman" panose="02020603050405020304" pitchFamily="18" charset="0"/>
              </a:rPr>
              <a:t> </a:t>
            </a:r>
            <a:r>
              <a:rPr lang="en-US" dirty="0" err="1">
                <a:ea typeface="Times New Roman" panose="02020603050405020304" pitchFamily="18" charset="0"/>
              </a:rPr>
              <a:t>que</a:t>
            </a:r>
            <a:r>
              <a:rPr lang="en-US" dirty="0">
                <a:ea typeface="Times New Roman" panose="02020603050405020304" pitchFamily="18" charset="0"/>
              </a:rPr>
              <a:t> o </a:t>
            </a:r>
            <a:r>
              <a:rPr lang="en-US" dirty="0" err="1">
                <a:ea typeface="Times New Roman" panose="02020603050405020304" pitchFamily="18" charset="0"/>
              </a:rPr>
              <a:t>maior</a:t>
            </a:r>
            <a:r>
              <a:rPr lang="en-US" dirty="0">
                <a:ea typeface="Times New Roman" panose="02020603050405020304" pitchFamily="18" charset="0"/>
              </a:rPr>
              <a:t> </a:t>
            </a:r>
            <a:r>
              <a:rPr lang="en-US" dirty="0" err="1">
                <a:ea typeface="Times New Roman" panose="02020603050405020304" pitchFamily="18" charset="0"/>
              </a:rPr>
              <a:t>número</a:t>
            </a:r>
            <a:r>
              <a:rPr lang="en-US" dirty="0">
                <a:ea typeface="Times New Roman" panose="02020603050405020304" pitchFamily="18" charset="0"/>
              </a:rPr>
              <a:t> </a:t>
            </a:r>
            <a:r>
              <a:rPr lang="en-US" dirty="0" err="1">
                <a:ea typeface="Times New Roman" panose="02020603050405020304" pitchFamily="18" charset="0"/>
              </a:rPr>
              <a:t>possível</a:t>
            </a:r>
            <a:r>
              <a:rPr lang="en-US" dirty="0">
                <a:ea typeface="Times New Roman" panose="02020603050405020304" pitchFamily="18" charset="0"/>
              </a:rPr>
              <a:t> de </a:t>
            </a:r>
            <a:r>
              <a:rPr lang="en-US" dirty="0" err="1">
                <a:ea typeface="Times New Roman" panose="02020603050405020304" pitchFamily="18" charset="0"/>
              </a:rPr>
              <a:t>provedores</a:t>
            </a:r>
            <a:r>
              <a:rPr lang="en-US" dirty="0">
                <a:ea typeface="Times New Roman" panose="02020603050405020304" pitchFamily="18" charset="0"/>
              </a:rPr>
              <a:t> e </a:t>
            </a:r>
            <a:r>
              <a:rPr lang="en-US" dirty="0" err="1">
                <a:ea typeface="Times New Roman" panose="02020603050405020304" pitchFamily="18" charset="0"/>
              </a:rPr>
              <a:t>clientes</a:t>
            </a:r>
            <a:r>
              <a:rPr lang="en-US" dirty="0">
                <a:ea typeface="Times New Roman" panose="02020603050405020304" pitchFamily="18" charset="0"/>
              </a:rPr>
              <a:t> </a:t>
            </a:r>
            <a:r>
              <a:rPr lang="en-US" dirty="0" err="1">
                <a:ea typeface="Times New Roman" panose="02020603050405020304" pitchFamily="18" charset="0"/>
              </a:rPr>
              <a:t>concorda</a:t>
            </a:r>
            <a:r>
              <a:rPr lang="en-US" dirty="0">
                <a:ea typeface="Times New Roman" panose="02020603050405020304" pitchFamily="18" charset="0"/>
              </a:rPr>
              <a:t> </a:t>
            </a:r>
            <a:r>
              <a:rPr lang="en-US" dirty="0" err="1">
                <a:ea typeface="Times New Roman" panose="02020603050405020304" pitchFamily="18" charset="0"/>
              </a:rPr>
              <a:t>em</a:t>
            </a:r>
            <a:r>
              <a:rPr lang="en-US" dirty="0">
                <a:ea typeface="Times New Roman" panose="02020603050405020304" pitchFamily="18" charset="0"/>
              </a:rPr>
              <a:t> </a:t>
            </a:r>
            <a:r>
              <a:rPr lang="en-US" dirty="0" err="1">
                <a:ea typeface="Times New Roman" panose="02020603050405020304" pitchFamily="18" charset="0"/>
              </a:rPr>
              <a:t>usar</a:t>
            </a:r>
            <a:r>
              <a:rPr lang="en-US" dirty="0">
                <a:ea typeface="Times New Roman" panose="02020603050405020304" pitchFamily="18" charset="0"/>
              </a:rPr>
              <a:t> </a:t>
            </a:r>
            <a:r>
              <a:rPr lang="en-US" dirty="0" err="1">
                <a:ea typeface="Times New Roman" panose="02020603050405020304" pitchFamily="18" charset="0"/>
              </a:rPr>
              <a:t>aplicativos</a:t>
            </a:r>
            <a:r>
              <a:rPr lang="en-US" dirty="0">
                <a:ea typeface="Times New Roman" panose="02020603050405020304" pitchFamily="18" charset="0"/>
              </a:rPr>
              <a:t> </a:t>
            </a:r>
            <a:r>
              <a:rPr lang="en-US" dirty="0" err="1">
                <a:ea typeface="Times New Roman" panose="02020603050405020304" pitchFamily="18" charset="0"/>
              </a:rPr>
              <a:t>blockchain</a:t>
            </a:r>
            <a:r>
              <a:rPr lang="en-US" dirty="0">
                <a:ea typeface="Times New Roman" panose="02020603050405020304" pitchFamily="18" charset="0"/>
              </a:rPr>
              <a:t> </a:t>
            </a:r>
            <a:r>
              <a:rPr lang="en-US" dirty="0" err="1">
                <a:ea typeface="Times New Roman" panose="02020603050405020304" pitchFamily="18" charset="0"/>
              </a:rPr>
              <a:t>baseados</a:t>
            </a:r>
            <a:r>
              <a:rPr lang="en-US" dirty="0">
                <a:ea typeface="Times New Roman" panose="02020603050405020304" pitchFamily="18" charset="0"/>
              </a:rPr>
              <a:t> </a:t>
            </a:r>
            <a:r>
              <a:rPr lang="en-US" dirty="0" err="1">
                <a:ea typeface="Times New Roman" panose="02020603050405020304" pitchFamily="18" charset="0"/>
              </a:rPr>
              <a:t>em</a:t>
            </a:r>
            <a:r>
              <a:rPr lang="en-US" dirty="0">
                <a:ea typeface="Times New Roman" panose="02020603050405020304" pitchFamily="18" charset="0"/>
              </a:rPr>
              <a:t> </a:t>
            </a:r>
            <a:r>
              <a:rPr lang="en-US" dirty="0" err="1">
                <a:ea typeface="Times New Roman" panose="02020603050405020304" pitchFamily="18" charset="0"/>
              </a:rPr>
              <a:t>padrões</a:t>
            </a:r>
            <a:r>
              <a:rPr lang="en-US" dirty="0">
                <a:ea typeface="Times New Roman" panose="02020603050405020304" pitchFamily="18" charset="0"/>
              </a:rPr>
              <a:t> e </a:t>
            </a:r>
            <a:r>
              <a:rPr lang="en-US" dirty="0" err="1">
                <a:ea typeface="Times New Roman" panose="02020603050405020304" pitchFamily="18" charset="0"/>
              </a:rPr>
              <a:t>regras</a:t>
            </a:r>
            <a:r>
              <a:rPr lang="en-US" dirty="0">
                <a:ea typeface="Times New Roman" panose="02020603050405020304" pitchFamily="18" charset="0"/>
              </a:rPr>
              <a:t> </a:t>
            </a:r>
            <a:r>
              <a:rPr lang="en-US" dirty="0" err="1">
                <a:ea typeface="Times New Roman" panose="02020603050405020304" pitchFamily="18" charset="0"/>
              </a:rPr>
              <a:t>comuns</a:t>
            </a:r>
            <a:r>
              <a:rPr lang="en-US" dirty="0">
                <a:ea typeface="Times New Roman" panose="02020603050405020304" pitchFamily="18" charset="0"/>
              </a:rPr>
              <a:t>. </a:t>
            </a:r>
            <a:r>
              <a:rPr lang="en-US" dirty="0" err="1">
                <a:ea typeface="Times New Roman" panose="02020603050405020304" pitchFamily="18" charset="0"/>
              </a:rPr>
              <a:t>Isso</a:t>
            </a:r>
            <a:r>
              <a:rPr lang="en-US" dirty="0">
                <a:ea typeface="Times New Roman" panose="02020603050405020304" pitchFamily="18" charset="0"/>
              </a:rPr>
              <a:t> </a:t>
            </a:r>
            <a:r>
              <a:rPr lang="en-US" dirty="0" err="1">
                <a:ea typeface="Times New Roman" panose="02020603050405020304" pitchFamily="18" charset="0"/>
              </a:rPr>
              <a:t>evitaria</a:t>
            </a:r>
            <a:r>
              <a:rPr lang="en-US" dirty="0">
                <a:ea typeface="Times New Roman" panose="02020603050405020304" pitchFamily="18" charset="0"/>
              </a:rPr>
              <a:t> o </a:t>
            </a:r>
            <a:r>
              <a:rPr lang="en-US" dirty="0" err="1">
                <a:ea typeface="Times New Roman" panose="02020603050405020304" pitchFamily="18" charset="0"/>
              </a:rPr>
              <a:t>surgimento</a:t>
            </a:r>
            <a:r>
              <a:rPr lang="en-US" dirty="0">
                <a:ea typeface="Times New Roman" panose="02020603050405020304" pitchFamily="18" charset="0"/>
              </a:rPr>
              <a:t> </a:t>
            </a:r>
            <a:r>
              <a:rPr lang="en-US" dirty="0" err="1">
                <a:ea typeface="Times New Roman" panose="02020603050405020304" pitchFamily="18" charset="0"/>
              </a:rPr>
              <a:t>paralelo</a:t>
            </a:r>
            <a:r>
              <a:rPr lang="en-US" dirty="0">
                <a:ea typeface="Times New Roman" panose="02020603050405020304" pitchFamily="18" charset="0"/>
              </a:rPr>
              <a:t> de </a:t>
            </a:r>
            <a:r>
              <a:rPr lang="en-US" dirty="0" err="1">
                <a:ea typeface="Times New Roman" panose="02020603050405020304" pitchFamily="18" charset="0"/>
              </a:rPr>
              <a:t>aplicativos</a:t>
            </a:r>
            <a:r>
              <a:rPr lang="en-US" dirty="0">
                <a:ea typeface="Times New Roman" panose="02020603050405020304" pitchFamily="18" charset="0"/>
              </a:rPr>
              <a:t> </a:t>
            </a:r>
            <a:r>
              <a:rPr lang="en-US" dirty="0" err="1">
                <a:ea typeface="Times New Roman" panose="02020603050405020304" pitchFamily="18" charset="0"/>
              </a:rPr>
              <a:t>incompatíveis</a:t>
            </a:r>
            <a:r>
              <a:rPr lang="en-US" dirty="0">
                <a:ea typeface="Times New Roman" panose="02020603050405020304" pitchFamily="18" charset="0"/>
              </a:rPr>
              <a:t> e a </a:t>
            </a:r>
            <a:r>
              <a:rPr lang="en-US" dirty="0" err="1">
                <a:ea typeface="Times New Roman" panose="02020603050405020304" pitchFamily="18" charset="0"/>
              </a:rPr>
              <a:t>necessidade</a:t>
            </a:r>
            <a:r>
              <a:rPr lang="en-US" dirty="0">
                <a:ea typeface="Times New Roman" panose="02020603050405020304" pitchFamily="18" charset="0"/>
              </a:rPr>
              <a:t> de pontes entre </a:t>
            </a:r>
            <a:r>
              <a:rPr lang="en-US" dirty="0" err="1">
                <a:ea typeface="Times New Roman" panose="02020603050405020304" pitchFamily="18" charset="0"/>
              </a:rPr>
              <a:t>sistemas</a:t>
            </a:r>
            <a:r>
              <a:rPr lang="en-US" dirty="0">
                <a:ea typeface="Times New Roman" panose="02020603050405020304" pitchFamily="18" charset="0"/>
              </a:rPr>
              <a:t> </a:t>
            </a:r>
            <a:r>
              <a:rPr lang="en-US" dirty="0" err="1">
                <a:ea typeface="Times New Roman" panose="02020603050405020304" pitchFamily="18" charset="0"/>
              </a:rPr>
              <a:t>diferentes</a:t>
            </a:r>
            <a:r>
              <a:rPr lang="en-US" dirty="0">
                <a:ea typeface="Times New Roman" panose="02020603050405020304" pitchFamily="18" charset="0"/>
              </a:rPr>
              <a:t>.</a:t>
            </a:r>
          </a:p>
          <a:p>
            <a:pPr algn="just"/>
            <a:br>
              <a:rPr lang="en-US" dirty="0">
                <a:effectLst/>
                <a:ea typeface="Times New Roman" panose="02020603050405020304" pitchFamily="18" charset="0"/>
              </a:rPr>
            </a:br>
            <a:r>
              <a:rPr lang="en-US" b="1" dirty="0" err="1">
                <a:solidFill>
                  <a:srgbClr val="F79037"/>
                </a:solidFill>
                <a:ea typeface="Times New Roman" panose="02020603050405020304" pitchFamily="18" charset="0"/>
              </a:rPr>
              <a:t>Benefícios</a:t>
            </a:r>
            <a:r>
              <a:rPr lang="en-US" b="1" dirty="0">
                <a:solidFill>
                  <a:srgbClr val="F79037"/>
                </a:solidFill>
                <a:ea typeface="Times New Roman" panose="02020603050405020304" pitchFamily="18" charset="0"/>
              </a:rPr>
              <a:t> do </a:t>
            </a:r>
            <a:r>
              <a:rPr lang="en-US" b="1" dirty="0" err="1">
                <a:solidFill>
                  <a:srgbClr val="F79037"/>
                </a:solidFill>
                <a:ea typeface="Times New Roman" panose="02020603050405020304" pitchFamily="18" charset="0"/>
              </a:rPr>
              <a:t>consumidor</a:t>
            </a:r>
            <a:r>
              <a:rPr lang="en-US" b="1" dirty="0">
                <a:solidFill>
                  <a:srgbClr val="F79037"/>
                </a:solidFill>
                <a:ea typeface="Times New Roman" panose="02020603050405020304" pitchFamily="18" charset="0"/>
              </a:rPr>
              <a:t> de </a:t>
            </a:r>
            <a:r>
              <a:rPr lang="en-US" b="1" dirty="0" err="1">
                <a:solidFill>
                  <a:srgbClr val="F79037"/>
                </a:solidFill>
                <a:ea typeface="Times New Roman" panose="02020603050405020304" pitchFamily="18" charset="0"/>
              </a:rPr>
              <a:t>energia</a:t>
            </a:r>
            <a:endParaRPr lang="x-none" dirty="0">
              <a:solidFill>
                <a:srgbClr val="F79037"/>
              </a:solidFill>
              <a:effectLst/>
              <a:ea typeface="Times New Roman" panose="02020603050405020304" pitchFamily="18" charset="0"/>
            </a:endParaRPr>
          </a:p>
          <a:p>
            <a:pPr algn="just"/>
            <a:r>
              <a:rPr lang="en-US" dirty="0" err="1">
                <a:ea typeface="Times New Roman" panose="02020603050405020304" pitchFamily="18" charset="0"/>
              </a:rPr>
              <a:t>Adicionalmente</a:t>
            </a:r>
            <a:r>
              <a:rPr lang="en-US" dirty="0">
                <a:ea typeface="Times New Roman" panose="02020603050405020304" pitchFamily="18" charset="0"/>
              </a:rPr>
              <a:t>, </a:t>
            </a:r>
            <a:r>
              <a:rPr lang="en-US" dirty="0" err="1">
                <a:ea typeface="Times New Roman" panose="02020603050405020304" pitchFamily="18" charset="0"/>
              </a:rPr>
              <a:t>os</a:t>
            </a:r>
            <a:r>
              <a:rPr lang="en-US" dirty="0">
                <a:ea typeface="Times New Roman" panose="02020603050405020304" pitchFamily="18" charset="0"/>
              </a:rPr>
              <a:t> </a:t>
            </a:r>
            <a:r>
              <a:rPr lang="en-US" dirty="0" err="1">
                <a:ea typeface="Times New Roman" panose="02020603050405020304" pitchFamily="18" charset="0"/>
              </a:rPr>
              <a:t>consumidores</a:t>
            </a:r>
            <a:r>
              <a:rPr lang="en-US" dirty="0">
                <a:ea typeface="Times New Roman" panose="02020603050405020304" pitchFamily="18" charset="0"/>
              </a:rPr>
              <a:t> de </a:t>
            </a:r>
            <a:r>
              <a:rPr lang="en-US" dirty="0" err="1">
                <a:ea typeface="Times New Roman" panose="02020603050405020304" pitchFamily="18" charset="0"/>
              </a:rPr>
              <a:t>energia</a:t>
            </a:r>
            <a:r>
              <a:rPr lang="en-US" dirty="0">
                <a:ea typeface="Times New Roman" panose="02020603050405020304" pitchFamily="18" charset="0"/>
              </a:rPr>
              <a:t> </a:t>
            </a:r>
            <a:r>
              <a:rPr lang="en-US" dirty="0" err="1">
                <a:ea typeface="Times New Roman" panose="02020603050405020304" pitchFamily="18" charset="0"/>
              </a:rPr>
              <a:t>também</a:t>
            </a:r>
            <a:r>
              <a:rPr lang="en-US" dirty="0">
                <a:ea typeface="Times New Roman" panose="02020603050405020304" pitchFamily="18" charset="0"/>
              </a:rPr>
              <a:t> </a:t>
            </a:r>
            <a:r>
              <a:rPr lang="en-US" dirty="0" err="1">
                <a:ea typeface="Times New Roman" panose="02020603050405020304" pitchFamily="18" charset="0"/>
              </a:rPr>
              <a:t>teriam</a:t>
            </a:r>
            <a:r>
              <a:rPr lang="en-US" dirty="0">
                <a:ea typeface="Times New Roman" panose="02020603050405020304" pitchFamily="18" charset="0"/>
              </a:rPr>
              <a:t> </a:t>
            </a:r>
            <a:r>
              <a:rPr lang="en-US" dirty="0" err="1">
                <a:ea typeface="Times New Roman" panose="02020603050405020304" pitchFamily="18" charset="0"/>
              </a:rPr>
              <a:t>maior</a:t>
            </a:r>
            <a:r>
              <a:rPr lang="en-US" dirty="0">
                <a:ea typeface="Times New Roman" panose="02020603050405020304" pitchFamily="18" charset="0"/>
              </a:rPr>
              <a:t> </a:t>
            </a:r>
            <a:r>
              <a:rPr lang="en-US" dirty="0" err="1">
                <a:ea typeface="Times New Roman" panose="02020603050405020304" pitchFamily="18" charset="0"/>
              </a:rPr>
              <a:t>flexibilidade</a:t>
            </a:r>
            <a:r>
              <a:rPr lang="en-US" dirty="0">
                <a:ea typeface="Times New Roman" panose="02020603050405020304" pitchFamily="18" charset="0"/>
              </a:rPr>
              <a:t> </a:t>
            </a:r>
            <a:r>
              <a:rPr lang="en-US" dirty="0" err="1">
                <a:ea typeface="Times New Roman" panose="02020603050405020304" pitchFamily="18" charset="0"/>
              </a:rPr>
              <a:t>na</a:t>
            </a:r>
            <a:r>
              <a:rPr lang="en-US" dirty="0">
                <a:ea typeface="Times New Roman" panose="02020603050405020304" pitchFamily="18" charset="0"/>
              </a:rPr>
              <a:t> </a:t>
            </a:r>
            <a:r>
              <a:rPr lang="en-US" dirty="0" err="1">
                <a:ea typeface="Times New Roman" panose="02020603050405020304" pitchFamily="18" charset="0"/>
              </a:rPr>
              <a:t>escolha</a:t>
            </a:r>
            <a:r>
              <a:rPr lang="en-US" dirty="0">
                <a:ea typeface="Times New Roman" panose="02020603050405020304" pitchFamily="18" charset="0"/>
              </a:rPr>
              <a:t> do </a:t>
            </a:r>
            <a:r>
              <a:rPr lang="en-US" dirty="0" err="1">
                <a:ea typeface="Times New Roman" panose="02020603050405020304" pitchFamily="18" charset="0"/>
              </a:rPr>
              <a:t>fornecedor</a:t>
            </a:r>
            <a:r>
              <a:rPr lang="en-US" dirty="0">
                <a:ea typeface="Times New Roman" panose="02020603050405020304" pitchFamily="18" charset="0"/>
              </a:rPr>
              <a:t>. </a:t>
            </a:r>
            <a:r>
              <a:rPr lang="en-US" dirty="0" err="1">
                <a:ea typeface="Times New Roman" panose="02020603050405020304" pitchFamily="18" charset="0"/>
              </a:rPr>
              <a:t>Em</a:t>
            </a:r>
            <a:r>
              <a:rPr lang="en-US" dirty="0">
                <a:ea typeface="Times New Roman" panose="02020603050405020304" pitchFamily="18" charset="0"/>
              </a:rPr>
              <a:t> </a:t>
            </a:r>
            <a:r>
              <a:rPr lang="en-US" dirty="0" err="1">
                <a:ea typeface="Times New Roman" panose="02020603050405020304" pitchFamily="18" charset="0"/>
              </a:rPr>
              <a:t>sistemas</a:t>
            </a:r>
            <a:r>
              <a:rPr lang="en-US" dirty="0">
                <a:ea typeface="Times New Roman" panose="02020603050405020304" pitchFamily="18" charset="0"/>
              </a:rPr>
              <a:t> de </a:t>
            </a:r>
            <a:r>
              <a:rPr lang="en-US" dirty="0" err="1">
                <a:ea typeface="Times New Roman" panose="02020603050405020304" pitchFamily="18" charset="0"/>
              </a:rPr>
              <a:t>transação</a:t>
            </a:r>
            <a:r>
              <a:rPr lang="en-US" dirty="0">
                <a:ea typeface="Times New Roman" panose="02020603050405020304" pitchFamily="18" charset="0"/>
              </a:rPr>
              <a:t> </a:t>
            </a:r>
            <a:r>
              <a:rPr lang="en-US" dirty="0" err="1">
                <a:ea typeface="Times New Roman" panose="02020603050405020304" pitchFamily="18" charset="0"/>
              </a:rPr>
              <a:t>baseados</a:t>
            </a:r>
            <a:r>
              <a:rPr lang="en-US" dirty="0">
                <a:ea typeface="Times New Roman" panose="02020603050405020304" pitchFamily="18" charset="0"/>
              </a:rPr>
              <a:t> </a:t>
            </a:r>
            <a:r>
              <a:rPr lang="en-US" dirty="0" err="1">
                <a:ea typeface="Times New Roman" panose="02020603050405020304" pitchFamily="18" charset="0"/>
              </a:rPr>
              <a:t>em</a:t>
            </a:r>
            <a:r>
              <a:rPr lang="en-US" dirty="0">
                <a:ea typeface="Times New Roman" panose="02020603050405020304" pitchFamily="18" charset="0"/>
              </a:rPr>
              <a:t> </a:t>
            </a:r>
            <a:r>
              <a:rPr lang="en-US" dirty="0" err="1">
                <a:ea typeface="Times New Roman" panose="02020603050405020304" pitchFamily="18" charset="0"/>
              </a:rPr>
              <a:t>blockchain</a:t>
            </a:r>
            <a:r>
              <a:rPr lang="en-US" dirty="0">
                <a:ea typeface="Times New Roman" panose="02020603050405020304" pitchFamily="18" charset="0"/>
              </a:rPr>
              <a:t>, </a:t>
            </a:r>
            <a:r>
              <a:rPr lang="en-US" dirty="0" err="1">
                <a:ea typeface="Times New Roman" panose="02020603050405020304" pitchFamily="18" charset="0"/>
              </a:rPr>
              <a:t>os</a:t>
            </a:r>
            <a:r>
              <a:rPr lang="en-US" dirty="0">
                <a:ea typeface="Times New Roman" panose="02020603050405020304" pitchFamily="18" charset="0"/>
              </a:rPr>
              <a:t> </a:t>
            </a:r>
            <a:r>
              <a:rPr lang="en-US" dirty="0" err="1">
                <a:ea typeface="Times New Roman" panose="02020603050405020304" pitchFamily="18" charset="0"/>
              </a:rPr>
              <a:t>clientes</a:t>
            </a:r>
            <a:r>
              <a:rPr lang="en-US" dirty="0">
                <a:ea typeface="Times New Roman" panose="02020603050405020304" pitchFamily="18" charset="0"/>
              </a:rPr>
              <a:t> </a:t>
            </a:r>
            <a:r>
              <a:rPr lang="en-US" dirty="0" err="1">
                <a:ea typeface="Times New Roman" panose="02020603050405020304" pitchFamily="18" charset="0"/>
              </a:rPr>
              <a:t>quase</a:t>
            </a:r>
            <a:r>
              <a:rPr lang="en-US" dirty="0">
                <a:ea typeface="Times New Roman" panose="02020603050405020304" pitchFamily="18" charset="0"/>
              </a:rPr>
              <a:t> </a:t>
            </a:r>
            <a:r>
              <a:rPr lang="en-US" dirty="0" err="1">
                <a:ea typeface="Times New Roman" panose="02020603050405020304" pitchFamily="18" charset="0"/>
              </a:rPr>
              <a:t>constantemente</a:t>
            </a:r>
            <a:r>
              <a:rPr lang="en-US" dirty="0">
                <a:ea typeface="Times New Roman" panose="02020603050405020304" pitchFamily="18" charset="0"/>
              </a:rPr>
              <a:t> </a:t>
            </a:r>
            <a:r>
              <a:rPr lang="en-US" dirty="0" err="1">
                <a:ea typeface="Times New Roman" panose="02020603050405020304" pitchFamily="18" charset="0"/>
              </a:rPr>
              <a:t>trocam</a:t>
            </a:r>
            <a:r>
              <a:rPr lang="en-US" dirty="0">
                <a:ea typeface="Times New Roman" panose="02020603050405020304" pitchFamily="18" charset="0"/>
              </a:rPr>
              <a:t> de </a:t>
            </a:r>
            <a:r>
              <a:rPr lang="en-US" dirty="0" err="1">
                <a:ea typeface="Times New Roman" panose="02020603050405020304" pitchFamily="18" charset="0"/>
              </a:rPr>
              <a:t>fornecedores</a:t>
            </a:r>
            <a:r>
              <a:rPr lang="en-US" dirty="0">
                <a:ea typeface="Times New Roman" panose="02020603050405020304" pitchFamily="18" charset="0"/>
              </a:rPr>
              <a:t>, </a:t>
            </a:r>
            <a:r>
              <a:rPr lang="en-US" dirty="0" err="1">
                <a:ea typeface="Times New Roman" panose="02020603050405020304" pitchFamily="18" charset="0"/>
              </a:rPr>
              <a:t>pois</a:t>
            </a:r>
            <a:r>
              <a:rPr lang="en-US" dirty="0">
                <a:ea typeface="Times New Roman" panose="02020603050405020304" pitchFamily="18" charset="0"/>
              </a:rPr>
              <a:t> </a:t>
            </a:r>
            <a:r>
              <a:rPr lang="en-US" dirty="0" err="1">
                <a:ea typeface="Times New Roman" panose="02020603050405020304" pitchFamily="18" charset="0"/>
              </a:rPr>
              <a:t>podem</a:t>
            </a:r>
            <a:r>
              <a:rPr lang="en-US" dirty="0">
                <a:ea typeface="Times New Roman" panose="02020603050405020304" pitchFamily="18" charset="0"/>
              </a:rPr>
              <a:t> </a:t>
            </a:r>
            <a:r>
              <a:rPr lang="en-US" dirty="0" err="1">
                <a:ea typeface="Times New Roman" panose="02020603050405020304" pitchFamily="18" charset="0"/>
              </a:rPr>
              <a:t>encontrar</a:t>
            </a:r>
            <a:r>
              <a:rPr lang="en-US" dirty="0">
                <a:ea typeface="Times New Roman" panose="02020603050405020304" pitchFamily="18" charset="0"/>
              </a:rPr>
              <a:t> </a:t>
            </a:r>
            <a:r>
              <a:rPr lang="en-US" dirty="0" err="1">
                <a:ea typeface="Times New Roman" panose="02020603050405020304" pitchFamily="18" charset="0"/>
              </a:rPr>
              <a:t>novos</a:t>
            </a:r>
            <a:r>
              <a:rPr lang="en-US" dirty="0">
                <a:ea typeface="Times New Roman" panose="02020603050405020304" pitchFamily="18" charset="0"/>
              </a:rPr>
              <a:t> </a:t>
            </a:r>
            <a:r>
              <a:rPr lang="en-US" dirty="0" err="1">
                <a:ea typeface="Times New Roman" panose="02020603050405020304" pitchFamily="18" charset="0"/>
              </a:rPr>
              <a:t>parceiros</a:t>
            </a:r>
            <a:r>
              <a:rPr lang="en-US" dirty="0">
                <a:ea typeface="Times New Roman" panose="02020603050405020304" pitchFamily="18" charset="0"/>
              </a:rPr>
              <a:t> de </a:t>
            </a:r>
            <a:r>
              <a:rPr lang="en-US" dirty="0" err="1">
                <a:ea typeface="Times New Roman" panose="02020603050405020304" pitchFamily="18" charset="0"/>
              </a:rPr>
              <a:t>transação</a:t>
            </a:r>
            <a:r>
              <a:rPr lang="en-US" dirty="0">
                <a:ea typeface="Times New Roman" panose="02020603050405020304" pitchFamily="18" charset="0"/>
              </a:rPr>
              <a:t> e </a:t>
            </a:r>
            <a:r>
              <a:rPr lang="en-US" dirty="0" err="1">
                <a:ea typeface="Times New Roman" panose="02020603050405020304" pitchFamily="18" charset="0"/>
              </a:rPr>
              <a:t>contratá</a:t>
            </a:r>
            <a:r>
              <a:rPr lang="en-US" dirty="0">
                <a:ea typeface="Times New Roman" panose="02020603050405020304" pitchFamily="18" charset="0"/>
              </a:rPr>
              <a:t>-los </a:t>
            </a:r>
            <a:r>
              <a:rPr lang="en-US" dirty="0" err="1">
                <a:ea typeface="Times New Roman" panose="02020603050405020304" pitchFamily="18" charset="0"/>
              </a:rPr>
              <a:t>em</a:t>
            </a:r>
            <a:r>
              <a:rPr lang="en-US" dirty="0">
                <a:ea typeface="Times New Roman" panose="02020603050405020304" pitchFamily="18" charset="0"/>
              </a:rPr>
              <a:t> </a:t>
            </a:r>
            <a:r>
              <a:rPr lang="en-US" dirty="0" err="1">
                <a:ea typeface="Times New Roman" panose="02020603050405020304" pitchFamily="18" charset="0"/>
              </a:rPr>
              <a:t>prazos</a:t>
            </a:r>
            <a:r>
              <a:rPr lang="en-US" dirty="0">
                <a:ea typeface="Times New Roman" panose="02020603050405020304" pitchFamily="18" charset="0"/>
              </a:rPr>
              <a:t> </a:t>
            </a:r>
            <a:r>
              <a:rPr lang="en-US" dirty="0" err="1">
                <a:ea typeface="Times New Roman" panose="02020603050405020304" pitchFamily="18" charset="0"/>
              </a:rPr>
              <a:t>extremamente</a:t>
            </a:r>
            <a:r>
              <a:rPr lang="en-US" dirty="0">
                <a:ea typeface="Times New Roman" panose="02020603050405020304" pitchFamily="18" charset="0"/>
              </a:rPr>
              <a:t> </a:t>
            </a:r>
            <a:r>
              <a:rPr lang="en-US" dirty="0" err="1">
                <a:ea typeface="Times New Roman" panose="02020603050405020304" pitchFamily="18" charset="0"/>
              </a:rPr>
              <a:t>curtos</a:t>
            </a:r>
            <a:r>
              <a:rPr lang="en-US" dirty="0">
                <a:ea typeface="Times New Roman" panose="02020603050405020304" pitchFamily="18" charset="0"/>
              </a:rPr>
              <a:t>.</a:t>
            </a:r>
          </a:p>
          <a:p>
            <a:pPr algn="just"/>
            <a:endParaRPr lang="en-US" dirty="0">
              <a:ea typeface="Times New Roman" panose="02020603050405020304" pitchFamily="18" charset="0"/>
            </a:endParaRPr>
          </a:p>
          <a:p>
            <a:pPr algn="just"/>
            <a:r>
              <a:rPr lang="en-US" b="1" dirty="0" err="1">
                <a:solidFill>
                  <a:srgbClr val="F79037"/>
                </a:solidFill>
                <a:ea typeface="Times New Roman" panose="02020603050405020304" pitchFamily="18" charset="0"/>
              </a:rPr>
              <a:t>Transparência</a:t>
            </a:r>
            <a:endParaRPr lang="en-US" b="1" dirty="0">
              <a:solidFill>
                <a:srgbClr val="F79037"/>
              </a:solidFill>
              <a:effectLst/>
              <a:ea typeface="Times New Roman" panose="02020603050405020304" pitchFamily="18" charset="0"/>
            </a:endParaRPr>
          </a:p>
          <a:p>
            <a:pPr algn="just"/>
            <a:r>
              <a:rPr lang="en-US" dirty="0">
                <a:ea typeface="Times New Roman" panose="02020603050405020304" pitchFamily="18" charset="0"/>
              </a:rPr>
              <a:t>O </a:t>
            </a:r>
            <a:r>
              <a:rPr lang="en-US" dirty="0" err="1">
                <a:ea typeface="Times New Roman" panose="02020603050405020304" pitchFamily="18" charset="0"/>
              </a:rPr>
              <a:t>uso</a:t>
            </a:r>
            <a:r>
              <a:rPr lang="en-US" dirty="0">
                <a:ea typeface="Times New Roman" panose="02020603050405020304" pitchFamily="18" charset="0"/>
              </a:rPr>
              <a:t> da </a:t>
            </a:r>
            <a:r>
              <a:rPr lang="en-US" dirty="0" err="1">
                <a:ea typeface="Times New Roman" panose="02020603050405020304" pitchFamily="18" charset="0"/>
              </a:rPr>
              <a:t>tecnologia</a:t>
            </a:r>
            <a:r>
              <a:rPr lang="en-US" dirty="0">
                <a:ea typeface="Times New Roman" panose="02020603050405020304" pitchFamily="18" charset="0"/>
              </a:rPr>
              <a:t> </a:t>
            </a:r>
            <a:r>
              <a:rPr lang="en-US" dirty="0" err="1">
                <a:ea typeface="Times New Roman" panose="02020603050405020304" pitchFamily="18" charset="0"/>
              </a:rPr>
              <a:t>blockchain</a:t>
            </a:r>
            <a:r>
              <a:rPr lang="en-US" dirty="0">
                <a:ea typeface="Times New Roman" panose="02020603050405020304" pitchFamily="18" charset="0"/>
              </a:rPr>
              <a:t> </a:t>
            </a:r>
            <a:r>
              <a:rPr lang="en-US" dirty="0" err="1">
                <a:ea typeface="Times New Roman" panose="02020603050405020304" pitchFamily="18" charset="0"/>
              </a:rPr>
              <a:t>garantiria</a:t>
            </a:r>
            <a:r>
              <a:rPr lang="en-US" dirty="0">
                <a:ea typeface="Times New Roman" panose="02020603050405020304" pitchFamily="18" charset="0"/>
              </a:rPr>
              <a:t> </a:t>
            </a:r>
            <a:r>
              <a:rPr lang="en-US" dirty="0" err="1">
                <a:ea typeface="Times New Roman" panose="02020603050405020304" pitchFamily="18" charset="0"/>
              </a:rPr>
              <a:t>maior</a:t>
            </a:r>
            <a:r>
              <a:rPr lang="en-US" dirty="0">
                <a:ea typeface="Times New Roman" panose="02020603050405020304" pitchFamily="18" charset="0"/>
              </a:rPr>
              <a:t> </a:t>
            </a:r>
            <a:r>
              <a:rPr lang="en-US" dirty="0" err="1">
                <a:ea typeface="Times New Roman" panose="02020603050405020304" pitchFamily="18" charset="0"/>
              </a:rPr>
              <a:t>transparência</a:t>
            </a:r>
            <a:r>
              <a:rPr lang="en-US" dirty="0">
                <a:ea typeface="Times New Roman" panose="02020603050405020304" pitchFamily="18" charset="0"/>
              </a:rPr>
              <a:t> </a:t>
            </a:r>
            <a:r>
              <a:rPr lang="en-US" dirty="0" err="1">
                <a:ea typeface="Times New Roman" panose="02020603050405020304" pitchFamily="18" charset="0"/>
              </a:rPr>
              <a:t>para</a:t>
            </a:r>
            <a:r>
              <a:rPr lang="en-US" dirty="0">
                <a:ea typeface="Times New Roman" panose="02020603050405020304" pitchFamily="18" charset="0"/>
              </a:rPr>
              <a:t> </a:t>
            </a:r>
            <a:r>
              <a:rPr lang="en-US" dirty="0" err="1">
                <a:ea typeface="Times New Roman" panose="02020603050405020304" pitchFamily="18" charset="0"/>
              </a:rPr>
              <a:t>os</a:t>
            </a:r>
            <a:r>
              <a:rPr lang="en-US" dirty="0">
                <a:ea typeface="Times New Roman" panose="02020603050405020304" pitchFamily="18" charset="0"/>
              </a:rPr>
              <a:t> </a:t>
            </a:r>
            <a:r>
              <a:rPr lang="en-US" dirty="0" err="1">
                <a:ea typeface="Times New Roman" panose="02020603050405020304" pitchFamily="18" charset="0"/>
              </a:rPr>
              <a:t>consumidores</a:t>
            </a:r>
            <a:r>
              <a:rPr lang="en-US" dirty="0">
                <a:ea typeface="Times New Roman" panose="02020603050405020304" pitchFamily="18" charset="0"/>
              </a:rPr>
              <a:t>, </a:t>
            </a:r>
            <a:r>
              <a:rPr lang="en-US" dirty="0" err="1">
                <a:ea typeface="Times New Roman" panose="02020603050405020304" pitchFamily="18" charset="0"/>
              </a:rPr>
              <a:t>por</a:t>
            </a:r>
            <a:r>
              <a:rPr lang="en-US" dirty="0">
                <a:ea typeface="Times New Roman" panose="02020603050405020304" pitchFamily="18" charset="0"/>
              </a:rPr>
              <a:t> </a:t>
            </a:r>
            <a:r>
              <a:rPr lang="en-US" dirty="0" err="1">
                <a:ea typeface="Times New Roman" panose="02020603050405020304" pitchFamily="18" charset="0"/>
              </a:rPr>
              <a:t>exemplo</a:t>
            </a:r>
            <a:r>
              <a:rPr lang="en-US" dirty="0">
                <a:ea typeface="Times New Roman" panose="02020603050405020304" pitchFamily="18" charset="0"/>
              </a:rPr>
              <a:t>, </a:t>
            </a:r>
            <a:r>
              <a:rPr lang="en-US" dirty="0" err="1">
                <a:ea typeface="Times New Roman" panose="02020603050405020304" pitchFamily="18" charset="0"/>
              </a:rPr>
              <a:t>rastreando</a:t>
            </a:r>
            <a:r>
              <a:rPr lang="en-US" dirty="0">
                <a:ea typeface="Times New Roman" panose="02020603050405020304" pitchFamily="18" charset="0"/>
              </a:rPr>
              <a:t> </a:t>
            </a:r>
            <a:r>
              <a:rPr lang="en-US" dirty="0" err="1">
                <a:ea typeface="Times New Roman" panose="02020603050405020304" pitchFamily="18" charset="0"/>
              </a:rPr>
              <a:t>exatamente</a:t>
            </a:r>
            <a:r>
              <a:rPr lang="en-US" dirty="0">
                <a:ea typeface="Times New Roman" panose="02020603050405020304" pitchFamily="18" charset="0"/>
              </a:rPr>
              <a:t> </a:t>
            </a:r>
            <a:r>
              <a:rPr lang="en-US" dirty="0" err="1">
                <a:ea typeface="Times New Roman" panose="02020603050405020304" pitchFamily="18" charset="0"/>
              </a:rPr>
              <a:t>onde</a:t>
            </a:r>
            <a:r>
              <a:rPr lang="en-US" dirty="0">
                <a:ea typeface="Times New Roman" panose="02020603050405020304" pitchFamily="18" charset="0"/>
              </a:rPr>
              <a:t> a </a:t>
            </a:r>
            <a:r>
              <a:rPr lang="en-US" dirty="0" err="1">
                <a:ea typeface="Times New Roman" panose="02020603050405020304" pitchFamily="18" charset="0"/>
              </a:rPr>
              <a:t>eletricidade</a:t>
            </a:r>
            <a:r>
              <a:rPr lang="en-US" dirty="0">
                <a:ea typeface="Times New Roman" panose="02020603050405020304" pitchFamily="18" charset="0"/>
              </a:rPr>
              <a:t> </a:t>
            </a:r>
            <a:r>
              <a:rPr lang="en-US" dirty="0" err="1">
                <a:ea typeface="Times New Roman" panose="02020603050405020304" pitchFamily="18" charset="0"/>
              </a:rPr>
              <a:t>que</a:t>
            </a:r>
            <a:r>
              <a:rPr lang="en-US" dirty="0">
                <a:ea typeface="Times New Roman" panose="02020603050405020304" pitchFamily="18" charset="0"/>
              </a:rPr>
              <a:t> </a:t>
            </a:r>
            <a:r>
              <a:rPr lang="en-US" dirty="0" err="1">
                <a:ea typeface="Times New Roman" panose="02020603050405020304" pitchFamily="18" charset="0"/>
              </a:rPr>
              <a:t>eles</a:t>
            </a:r>
            <a:r>
              <a:rPr lang="en-US" dirty="0">
                <a:ea typeface="Times New Roman" panose="02020603050405020304" pitchFamily="18" charset="0"/>
              </a:rPr>
              <a:t> </a:t>
            </a:r>
            <a:r>
              <a:rPr lang="en-US" dirty="0" err="1">
                <a:ea typeface="Times New Roman" panose="02020603050405020304" pitchFamily="18" charset="0"/>
              </a:rPr>
              <a:t>compram</a:t>
            </a:r>
            <a:r>
              <a:rPr lang="en-US" dirty="0">
                <a:ea typeface="Times New Roman" panose="02020603050405020304" pitchFamily="18" charset="0"/>
              </a:rPr>
              <a:t> </a:t>
            </a:r>
            <a:r>
              <a:rPr lang="en-US" dirty="0" err="1">
                <a:ea typeface="Times New Roman" panose="02020603050405020304" pitchFamily="18" charset="0"/>
              </a:rPr>
              <a:t>foi</a:t>
            </a:r>
            <a:r>
              <a:rPr lang="en-US" dirty="0">
                <a:ea typeface="Times New Roman" panose="02020603050405020304" pitchFamily="18" charset="0"/>
              </a:rPr>
              <a:t> </a:t>
            </a:r>
            <a:r>
              <a:rPr lang="en-US" dirty="0" err="1">
                <a:ea typeface="Times New Roman" panose="02020603050405020304" pitchFamily="18" charset="0"/>
              </a:rPr>
              <a:t>produzida</a:t>
            </a:r>
            <a:r>
              <a:rPr lang="en-US" dirty="0">
                <a:ea typeface="Times New Roman" panose="02020603050405020304" pitchFamily="18" charset="0"/>
              </a:rPr>
              <a:t>. As </a:t>
            </a:r>
            <a:r>
              <a:rPr lang="en-US" dirty="0" err="1">
                <a:ea typeface="Times New Roman" panose="02020603050405020304" pitchFamily="18" charset="0"/>
              </a:rPr>
              <a:t>transações</a:t>
            </a:r>
            <a:r>
              <a:rPr lang="en-US" dirty="0">
                <a:ea typeface="Times New Roman" panose="02020603050405020304" pitchFamily="18" charset="0"/>
              </a:rPr>
              <a:t> </a:t>
            </a:r>
            <a:r>
              <a:rPr lang="en-US" dirty="0" err="1">
                <a:ea typeface="Times New Roman" panose="02020603050405020304" pitchFamily="18" charset="0"/>
              </a:rPr>
              <a:t>diretas</a:t>
            </a:r>
            <a:r>
              <a:rPr lang="en-US" dirty="0">
                <a:ea typeface="Times New Roman" panose="02020603050405020304" pitchFamily="18" charset="0"/>
              </a:rPr>
              <a:t> entre </a:t>
            </a:r>
            <a:r>
              <a:rPr lang="en-US" dirty="0" err="1">
                <a:ea typeface="Times New Roman" panose="02020603050405020304" pitchFamily="18" charset="0"/>
              </a:rPr>
              <a:t>fornecedores</a:t>
            </a:r>
            <a:r>
              <a:rPr lang="en-US" dirty="0">
                <a:ea typeface="Times New Roman" panose="02020603050405020304" pitchFamily="18" charset="0"/>
              </a:rPr>
              <a:t> de </a:t>
            </a:r>
            <a:r>
              <a:rPr lang="en-US" dirty="0" err="1">
                <a:ea typeface="Times New Roman" panose="02020603050405020304" pitchFamily="18" charset="0"/>
              </a:rPr>
              <a:t>energia</a:t>
            </a:r>
            <a:r>
              <a:rPr lang="en-US" dirty="0">
                <a:ea typeface="Times New Roman" panose="02020603050405020304" pitchFamily="18" charset="0"/>
              </a:rPr>
              <a:t> e </a:t>
            </a:r>
            <a:r>
              <a:rPr lang="en-US" dirty="0" err="1">
                <a:ea typeface="Times New Roman" panose="02020603050405020304" pitchFamily="18" charset="0"/>
              </a:rPr>
              <a:t>consumidores</a:t>
            </a:r>
            <a:r>
              <a:rPr lang="en-US" dirty="0">
                <a:ea typeface="Times New Roman" panose="02020603050405020304" pitchFamily="18" charset="0"/>
              </a:rPr>
              <a:t> de </a:t>
            </a:r>
            <a:r>
              <a:rPr lang="en-US" dirty="0" err="1">
                <a:ea typeface="Times New Roman" panose="02020603050405020304" pitchFamily="18" charset="0"/>
              </a:rPr>
              <a:t>energia</a:t>
            </a:r>
            <a:r>
              <a:rPr lang="en-US" dirty="0">
                <a:ea typeface="Times New Roman" panose="02020603050405020304" pitchFamily="18" charset="0"/>
              </a:rPr>
              <a:t> </a:t>
            </a:r>
            <a:r>
              <a:rPr lang="en-US" dirty="0" err="1">
                <a:ea typeface="Times New Roman" panose="02020603050405020304" pitchFamily="18" charset="0"/>
              </a:rPr>
              <a:t>permitiriam</a:t>
            </a:r>
            <a:r>
              <a:rPr lang="en-US" dirty="0">
                <a:ea typeface="Times New Roman" panose="02020603050405020304" pitchFamily="18" charset="0"/>
              </a:rPr>
              <a:t> </a:t>
            </a:r>
            <a:r>
              <a:rPr lang="en-US" dirty="0" err="1">
                <a:ea typeface="Times New Roman" panose="02020603050405020304" pitchFamily="18" charset="0"/>
              </a:rPr>
              <a:t>às</a:t>
            </a:r>
            <a:r>
              <a:rPr lang="en-US" dirty="0">
                <a:ea typeface="Times New Roman" panose="02020603050405020304" pitchFamily="18" charset="0"/>
              </a:rPr>
              <a:t> </a:t>
            </a:r>
            <a:r>
              <a:rPr lang="en-US" dirty="0" err="1">
                <a:ea typeface="Times New Roman" panose="02020603050405020304" pitchFamily="18" charset="0"/>
              </a:rPr>
              <a:t>partes</a:t>
            </a:r>
            <a:r>
              <a:rPr lang="en-US" dirty="0">
                <a:ea typeface="Times New Roman" panose="02020603050405020304" pitchFamily="18" charset="0"/>
              </a:rPr>
              <a:t> </a:t>
            </a:r>
            <a:r>
              <a:rPr lang="en-US" dirty="0" err="1">
                <a:ea typeface="Times New Roman" panose="02020603050405020304" pitchFamily="18" charset="0"/>
              </a:rPr>
              <a:t>definir</a:t>
            </a:r>
            <a:r>
              <a:rPr lang="en-US" dirty="0">
                <a:ea typeface="Times New Roman" panose="02020603050405020304" pitchFamily="18" charset="0"/>
              </a:rPr>
              <a:t> a “</a:t>
            </a:r>
            <a:r>
              <a:rPr lang="en-US" dirty="0" err="1">
                <a:ea typeface="Times New Roman" panose="02020603050405020304" pitchFamily="18" charset="0"/>
              </a:rPr>
              <a:t>contraparte</a:t>
            </a:r>
            <a:r>
              <a:rPr lang="en-US" dirty="0">
                <a:ea typeface="Times New Roman" panose="02020603050405020304" pitchFamily="18" charset="0"/>
              </a:rPr>
              <a:t> </a:t>
            </a:r>
            <a:r>
              <a:rPr lang="en-US" dirty="0" err="1">
                <a:ea typeface="Times New Roman" panose="02020603050405020304" pitchFamily="18" charset="0"/>
              </a:rPr>
              <a:t>contratual</a:t>
            </a:r>
            <a:r>
              <a:rPr lang="en-US" dirty="0">
                <a:ea typeface="Times New Roman" panose="02020603050405020304" pitchFamily="18" charset="0"/>
              </a:rPr>
              <a:t>” (</a:t>
            </a:r>
            <a:r>
              <a:rPr lang="en-US" dirty="0" err="1">
                <a:ea typeface="Times New Roman" panose="02020603050405020304" pitchFamily="18" charset="0"/>
              </a:rPr>
              <a:t>ou</a:t>
            </a:r>
            <a:r>
              <a:rPr lang="en-US" dirty="0">
                <a:ea typeface="Times New Roman" panose="02020603050405020304" pitchFamily="18" charset="0"/>
              </a:rPr>
              <a:t> </a:t>
            </a:r>
            <a:r>
              <a:rPr lang="en-US" dirty="0" err="1">
                <a:ea typeface="Times New Roman" panose="02020603050405020304" pitchFamily="18" charset="0"/>
              </a:rPr>
              <a:t>seja</a:t>
            </a:r>
            <a:r>
              <a:rPr lang="en-US" dirty="0">
                <a:ea typeface="Times New Roman" panose="02020603050405020304" pitchFamily="18" charset="0"/>
              </a:rPr>
              <a:t>, o </a:t>
            </a:r>
            <a:r>
              <a:rPr lang="en-US" dirty="0" err="1">
                <a:ea typeface="Times New Roman" panose="02020603050405020304" pitchFamily="18" charset="0"/>
              </a:rPr>
              <a:t>parque</a:t>
            </a:r>
            <a:r>
              <a:rPr lang="en-US" dirty="0">
                <a:ea typeface="Times New Roman" panose="02020603050405020304" pitchFamily="18" charset="0"/>
              </a:rPr>
              <a:t> </a:t>
            </a:r>
            <a:r>
              <a:rPr lang="en-US" dirty="0" err="1">
                <a:ea typeface="Times New Roman" panose="02020603050405020304" pitchFamily="18" charset="0"/>
              </a:rPr>
              <a:t>eólico</a:t>
            </a:r>
            <a:r>
              <a:rPr lang="en-US" dirty="0">
                <a:ea typeface="Times New Roman" panose="02020603050405020304" pitchFamily="18" charset="0"/>
              </a:rPr>
              <a:t> </a:t>
            </a:r>
            <a:r>
              <a:rPr lang="en-US" dirty="0" err="1">
                <a:ea typeface="Times New Roman" panose="02020603050405020304" pitchFamily="18" charset="0"/>
              </a:rPr>
              <a:t>ou</a:t>
            </a:r>
            <a:r>
              <a:rPr lang="en-US" dirty="0">
                <a:ea typeface="Times New Roman" panose="02020603050405020304" pitchFamily="18" charset="0"/>
              </a:rPr>
              <a:t> solar </a:t>
            </a:r>
            <a:r>
              <a:rPr lang="en-US" dirty="0" err="1">
                <a:ea typeface="Times New Roman" panose="02020603050405020304" pitchFamily="18" charset="0"/>
              </a:rPr>
              <a:t>que</a:t>
            </a:r>
            <a:r>
              <a:rPr lang="en-US" dirty="0">
                <a:ea typeface="Times New Roman" panose="02020603050405020304" pitchFamily="18" charset="0"/>
              </a:rPr>
              <a:t> </a:t>
            </a:r>
            <a:r>
              <a:rPr lang="en-US" dirty="0" err="1">
                <a:ea typeface="Times New Roman" panose="02020603050405020304" pitchFamily="18" charset="0"/>
              </a:rPr>
              <a:t>fornece</a:t>
            </a:r>
            <a:r>
              <a:rPr lang="en-US" dirty="0">
                <a:ea typeface="Times New Roman" panose="02020603050405020304" pitchFamily="18" charset="0"/>
              </a:rPr>
              <a:t> a </a:t>
            </a:r>
            <a:r>
              <a:rPr lang="en-US" dirty="0" err="1">
                <a:ea typeface="Times New Roman" panose="02020603050405020304" pitchFamily="18" charset="0"/>
              </a:rPr>
              <a:t>energia</a:t>
            </a:r>
            <a:r>
              <a:rPr lang="en-US" dirty="0">
                <a:ea typeface="Times New Roman" panose="02020603050405020304" pitchFamily="18" charset="0"/>
              </a:rPr>
              <a:t>). A </a:t>
            </a:r>
            <a:r>
              <a:rPr lang="en-US" dirty="0" err="1">
                <a:ea typeface="Times New Roman" panose="02020603050405020304" pitchFamily="18" charset="0"/>
              </a:rPr>
              <a:t>fonte</a:t>
            </a:r>
            <a:r>
              <a:rPr lang="en-US" dirty="0">
                <a:ea typeface="Times New Roman" panose="02020603050405020304" pitchFamily="18" charset="0"/>
              </a:rPr>
              <a:t> da </a:t>
            </a:r>
            <a:r>
              <a:rPr lang="en-US" dirty="0" err="1">
                <a:ea typeface="Times New Roman" panose="02020603050405020304" pitchFamily="18" charset="0"/>
              </a:rPr>
              <a:t>eletricidade</a:t>
            </a:r>
            <a:r>
              <a:rPr lang="en-US" dirty="0">
                <a:ea typeface="Times New Roman" panose="02020603050405020304" pitchFamily="18" charset="0"/>
              </a:rPr>
              <a:t> </a:t>
            </a:r>
            <a:r>
              <a:rPr lang="en-US" dirty="0" err="1">
                <a:ea typeface="Times New Roman" panose="02020603050405020304" pitchFamily="18" charset="0"/>
              </a:rPr>
              <a:t>fornecida</a:t>
            </a:r>
            <a:r>
              <a:rPr lang="en-US" dirty="0">
                <a:ea typeface="Times New Roman" panose="02020603050405020304" pitchFamily="18" charset="0"/>
              </a:rPr>
              <a:t> </a:t>
            </a:r>
            <a:r>
              <a:rPr lang="en-US" dirty="0" err="1">
                <a:ea typeface="Times New Roman" panose="02020603050405020304" pitchFamily="18" charset="0"/>
              </a:rPr>
              <a:t>pode</a:t>
            </a:r>
            <a:r>
              <a:rPr lang="en-US" dirty="0">
                <a:ea typeface="Times New Roman" panose="02020603050405020304" pitchFamily="18" charset="0"/>
              </a:rPr>
              <a:t> </a:t>
            </a:r>
            <a:r>
              <a:rPr lang="en-US" dirty="0" err="1">
                <a:ea typeface="Times New Roman" panose="02020603050405020304" pitchFamily="18" charset="0"/>
              </a:rPr>
              <a:t>ser</a:t>
            </a:r>
            <a:r>
              <a:rPr lang="en-US" dirty="0">
                <a:ea typeface="Times New Roman" panose="02020603050405020304" pitchFamily="18" charset="0"/>
              </a:rPr>
              <a:t> </a:t>
            </a:r>
            <a:r>
              <a:rPr lang="en-US" dirty="0" err="1">
                <a:ea typeface="Times New Roman" panose="02020603050405020304" pitchFamily="18" charset="0"/>
              </a:rPr>
              <a:t>rastreada</a:t>
            </a:r>
            <a:r>
              <a:rPr lang="en-US" dirty="0">
                <a:ea typeface="Times New Roman" panose="02020603050405020304" pitchFamily="18" charset="0"/>
              </a:rPr>
              <a:t> </a:t>
            </a:r>
            <a:r>
              <a:rPr lang="en-US" dirty="0" err="1">
                <a:ea typeface="Times New Roman" panose="02020603050405020304" pitchFamily="18" charset="0"/>
              </a:rPr>
              <a:t>exatamente</a:t>
            </a:r>
            <a:r>
              <a:rPr lang="en-US" dirty="0">
                <a:ea typeface="Times New Roman" panose="02020603050405020304" pitchFamily="18" charset="0"/>
              </a:rPr>
              <a:t>, </a:t>
            </a:r>
            <a:r>
              <a:rPr lang="en-US" dirty="0" err="1">
                <a:ea typeface="Times New Roman" panose="02020603050405020304" pitchFamily="18" charset="0"/>
              </a:rPr>
              <a:t>bem</a:t>
            </a:r>
            <a:r>
              <a:rPr lang="en-US" dirty="0">
                <a:ea typeface="Times New Roman" panose="02020603050405020304" pitchFamily="18" charset="0"/>
              </a:rPr>
              <a:t> </a:t>
            </a:r>
            <a:r>
              <a:rPr lang="en-US" dirty="0" err="1">
                <a:ea typeface="Times New Roman" panose="02020603050405020304" pitchFamily="18" charset="0"/>
              </a:rPr>
              <a:t>como</a:t>
            </a:r>
            <a:r>
              <a:rPr lang="en-US" dirty="0">
                <a:ea typeface="Times New Roman" panose="02020603050405020304" pitchFamily="18" charset="0"/>
              </a:rPr>
              <a:t> a </a:t>
            </a:r>
            <a:r>
              <a:rPr lang="en-US" dirty="0" err="1">
                <a:ea typeface="Times New Roman" panose="02020603050405020304" pitchFamily="18" charset="0"/>
              </a:rPr>
              <a:t>porcentagem</a:t>
            </a:r>
            <a:r>
              <a:rPr lang="en-US" dirty="0">
                <a:ea typeface="Times New Roman" panose="02020603050405020304" pitchFamily="18" charset="0"/>
              </a:rPr>
              <a:t> </a:t>
            </a:r>
            <a:r>
              <a:rPr lang="en-US" dirty="0" err="1">
                <a:ea typeface="Times New Roman" panose="02020603050405020304" pitchFamily="18" charset="0"/>
              </a:rPr>
              <a:t>exata</a:t>
            </a:r>
            <a:r>
              <a:rPr lang="en-US" dirty="0">
                <a:ea typeface="Times New Roman" panose="02020603050405020304" pitchFamily="18" charset="0"/>
              </a:rPr>
              <a:t> de </a:t>
            </a:r>
            <a:r>
              <a:rPr lang="en-US" dirty="0" err="1">
                <a:ea typeface="Times New Roman" panose="02020603050405020304" pitchFamily="18" charset="0"/>
              </a:rPr>
              <a:t>energia</a:t>
            </a:r>
            <a:r>
              <a:rPr lang="en-US" dirty="0">
                <a:ea typeface="Times New Roman" panose="02020603050405020304" pitchFamily="18" charset="0"/>
              </a:rPr>
              <a:t> </a:t>
            </a:r>
            <a:r>
              <a:rPr lang="en-US" dirty="0" err="1">
                <a:ea typeface="Times New Roman" panose="02020603050405020304" pitchFamily="18" charset="0"/>
              </a:rPr>
              <a:t>renovável</a:t>
            </a:r>
            <a:r>
              <a:rPr lang="en-US" dirty="0">
                <a:ea typeface="Times New Roman" panose="02020603050405020304" pitchFamily="18" charset="0"/>
              </a:rPr>
              <a:t>. </a:t>
            </a:r>
            <a:r>
              <a:rPr lang="en-US" dirty="0" err="1">
                <a:ea typeface="Times New Roman" panose="02020603050405020304" pitchFamily="18" charset="0"/>
              </a:rPr>
              <a:t>Cada</a:t>
            </a:r>
            <a:r>
              <a:rPr lang="en-US" dirty="0">
                <a:ea typeface="Times New Roman" panose="02020603050405020304" pitchFamily="18" charset="0"/>
              </a:rPr>
              <a:t> </a:t>
            </a:r>
            <a:r>
              <a:rPr lang="en-US" dirty="0" err="1">
                <a:ea typeface="Times New Roman" panose="02020603050405020304" pitchFamily="18" charset="0"/>
              </a:rPr>
              <a:t>consumidor</a:t>
            </a:r>
            <a:r>
              <a:rPr lang="en-US" dirty="0">
                <a:ea typeface="Times New Roman" panose="02020603050405020304" pitchFamily="18" charset="0"/>
              </a:rPr>
              <a:t> de </a:t>
            </a:r>
            <a:r>
              <a:rPr lang="en-US" dirty="0" err="1">
                <a:ea typeface="Times New Roman" panose="02020603050405020304" pitchFamily="18" charset="0"/>
              </a:rPr>
              <a:t>energia</a:t>
            </a:r>
            <a:r>
              <a:rPr lang="en-US" dirty="0">
                <a:ea typeface="Times New Roman" panose="02020603050405020304" pitchFamily="18" charset="0"/>
              </a:rPr>
              <a:t> </a:t>
            </a:r>
            <a:r>
              <a:rPr lang="en-US" dirty="0" err="1">
                <a:ea typeface="Times New Roman" panose="02020603050405020304" pitchFamily="18" charset="0"/>
              </a:rPr>
              <a:t>poderia</a:t>
            </a:r>
            <a:r>
              <a:rPr lang="en-US" dirty="0">
                <a:ea typeface="Times New Roman" panose="02020603050405020304" pitchFamily="18" charset="0"/>
              </a:rPr>
              <a:t> </a:t>
            </a:r>
            <a:r>
              <a:rPr lang="en-US" dirty="0" err="1">
                <a:ea typeface="Times New Roman" panose="02020603050405020304" pitchFamily="18" charset="0"/>
              </a:rPr>
              <a:t>especificar</a:t>
            </a:r>
            <a:r>
              <a:rPr lang="en-US" dirty="0">
                <a:ea typeface="Times New Roman" panose="02020603050405020304" pitchFamily="18" charset="0"/>
              </a:rPr>
              <a:t> </a:t>
            </a:r>
            <a:r>
              <a:rPr lang="en-US" dirty="0" err="1">
                <a:ea typeface="Times New Roman" panose="02020603050405020304" pitchFamily="18" charset="0"/>
              </a:rPr>
              <a:t>esses</a:t>
            </a:r>
            <a:r>
              <a:rPr lang="en-US" dirty="0">
                <a:ea typeface="Times New Roman" panose="02020603050405020304" pitchFamily="18" charset="0"/>
              </a:rPr>
              <a:t> </a:t>
            </a:r>
            <a:r>
              <a:rPr lang="en-US" dirty="0" err="1">
                <a:ea typeface="Times New Roman" panose="02020603050405020304" pitchFamily="18" charset="0"/>
              </a:rPr>
              <a:t>aspectos</a:t>
            </a:r>
            <a:r>
              <a:rPr lang="en-US" dirty="0">
                <a:ea typeface="Times New Roman" panose="02020603050405020304" pitchFamily="18" charset="0"/>
              </a:rPr>
              <a:t> </a:t>
            </a:r>
            <a:r>
              <a:rPr lang="en-US" dirty="0" err="1">
                <a:ea typeface="Times New Roman" panose="02020603050405020304" pitchFamily="18" charset="0"/>
              </a:rPr>
              <a:t>individualmente</a:t>
            </a:r>
            <a:r>
              <a:rPr lang="en-US" dirty="0">
                <a:ea typeface="Times New Roman" panose="02020603050405020304" pitchFamily="18" charset="0"/>
              </a:rPr>
              <a:t> e com um </a:t>
            </a:r>
            <a:r>
              <a:rPr lang="en-US" dirty="0" err="1">
                <a:ea typeface="Times New Roman" panose="02020603050405020304" pitchFamily="18" charset="0"/>
              </a:rPr>
              <a:t>nível</a:t>
            </a:r>
            <a:r>
              <a:rPr lang="en-US" dirty="0">
                <a:ea typeface="Times New Roman" panose="02020603050405020304" pitchFamily="18" charset="0"/>
              </a:rPr>
              <a:t> de </a:t>
            </a:r>
            <a:r>
              <a:rPr lang="en-US" dirty="0" err="1">
                <a:ea typeface="Times New Roman" panose="02020603050405020304" pitchFamily="18" charset="0"/>
              </a:rPr>
              <a:t>granularidade</a:t>
            </a:r>
            <a:r>
              <a:rPr lang="en-US" dirty="0">
                <a:ea typeface="Times New Roman" panose="02020603050405020304" pitchFamily="18" charset="0"/>
              </a:rPr>
              <a:t> </a:t>
            </a:r>
            <a:r>
              <a:rPr lang="en-US" dirty="0" err="1">
                <a:ea typeface="Times New Roman" panose="02020603050405020304" pitchFamily="18" charset="0"/>
              </a:rPr>
              <a:t>sem</a:t>
            </a:r>
            <a:r>
              <a:rPr lang="en-US" dirty="0">
                <a:ea typeface="Times New Roman" panose="02020603050405020304" pitchFamily="18" charset="0"/>
              </a:rPr>
              <a:t> </a:t>
            </a:r>
            <a:r>
              <a:rPr lang="en-US" dirty="0" err="1">
                <a:ea typeface="Times New Roman" panose="02020603050405020304" pitchFamily="18" charset="0"/>
              </a:rPr>
              <a:t>precedentes</a:t>
            </a:r>
            <a:r>
              <a:rPr lang="en-US" dirty="0">
                <a:ea typeface="Times New Roman" panose="02020603050405020304" pitchFamily="18" charset="0"/>
              </a:rPr>
              <a:t>.</a:t>
            </a:r>
          </a:p>
        </p:txBody>
      </p:sp>
      <p:pic>
        <p:nvPicPr>
          <p:cNvPr id="17" name="Picture 16">
            <a:extLst>
              <a:ext uri="{FF2B5EF4-FFF2-40B4-BE49-F238E27FC236}">
                <a16:creationId xmlns:a16="http://schemas.microsoft.com/office/drawing/2014/main" id="{98F3586B-C623-4925-5801-67E2EC59F6EF}"/>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4003827" y="5345113"/>
            <a:ext cx="3555848" cy="5346700"/>
          </a:xfrm>
          <a:prstGeom prst="rect">
            <a:avLst/>
          </a:prstGeom>
        </p:spPr>
      </p:pic>
      <p:grpSp>
        <p:nvGrpSpPr>
          <p:cNvPr id="39" name="Group 38">
            <a:extLst>
              <a:ext uri="{FF2B5EF4-FFF2-40B4-BE49-F238E27FC236}">
                <a16:creationId xmlns:a16="http://schemas.microsoft.com/office/drawing/2014/main" id="{F7C57F36-D8EB-D64B-F81B-6C955573C996}"/>
              </a:ext>
            </a:extLst>
          </p:cNvPr>
          <p:cNvGrpSpPr/>
          <p:nvPr/>
        </p:nvGrpSpPr>
        <p:grpSpPr>
          <a:xfrm flipH="1">
            <a:off x="5193447" y="8599913"/>
            <a:ext cx="2590078" cy="2250924"/>
            <a:chOff x="-220413" y="5470274"/>
            <a:chExt cx="2590078" cy="2250924"/>
          </a:xfrm>
        </p:grpSpPr>
        <p:sp>
          <p:nvSpPr>
            <p:cNvPr id="40" name="Freeform 39">
              <a:extLst>
                <a:ext uri="{FF2B5EF4-FFF2-40B4-BE49-F238E27FC236}">
                  <a16:creationId xmlns:a16="http://schemas.microsoft.com/office/drawing/2014/main" id="{B3DD26AC-1D77-4C85-AB5F-2702A5201359}"/>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1" name="Freeform 40">
              <a:extLst>
                <a:ext uri="{FF2B5EF4-FFF2-40B4-BE49-F238E27FC236}">
                  <a16:creationId xmlns:a16="http://schemas.microsoft.com/office/drawing/2014/main" id="{C9DB638F-2419-D01A-E1EB-F4AD625AD229}"/>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2" name="Freeform 41">
              <a:extLst>
                <a:ext uri="{FF2B5EF4-FFF2-40B4-BE49-F238E27FC236}">
                  <a16:creationId xmlns:a16="http://schemas.microsoft.com/office/drawing/2014/main" id="{82F95CE0-CD5D-48AC-947A-A32F778746AC}"/>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7" name="Freeform 46">
              <a:extLst>
                <a:ext uri="{FF2B5EF4-FFF2-40B4-BE49-F238E27FC236}">
                  <a16:creationId xmlns:a16="http://schemas.microsoft.com/office/drawing/2014/main" id="{CCD55A76-1FF8-5833-3C0E-BC1EE5E0BA3F}"/>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8" name="Freeform 47">
              <a:extLst>
                <a:ext uri="{FF2B5EF4-FFF2-40B4-BE49-F238E27FC236}">
                  <a16:creationId xmlns:a16="http://schemas.microsoft.com/office/drawing/2014/main" id="{CE9905D1-D895-63A3-E0DC-081FAC75FF99}"/>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9" name="Freeform 48">
              <a:extLst>
                <a:ext uri="{FF2B5EF4-FFF2-40B4-BE49-F238E27FC236}">
                  <a16:creationId xmlns:a16="http://schemas.microsoft.com/office/drawing/2014/main" id="{7C95D5BD-4EDD-6125-F05F-632DF701AA59}"/>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0" name="Freeform 49">
              <a:extLst>
                <a:ext uri="{FF2B5EF4-FFF2-40B4-BE49-F238E27FC236}">
                  <a16:creationId xmlns:a16="http://schemas.microsoft.com/office/drawing/2014/main" id="{AA476871-B173-AA17-CBE3-EC2E1596E6A8}"/>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1" name="Freeform 50">
              <a:extLst>
                <a:ext uri="{FF2B5EF4-FFF2-40B4-BE49-F238E27FC236}">
                  <a16:creationId xmlns:a16="http://schemas.microsoft.com/office/drawing/2014/main" id="{C94DF5EE-09F3-712A-0AC1-2EFCB3E4D741}"/>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2" name="Freeform 51">
              <a:extLst>
                <a:ext uri="{FF2B5EF4-FFF2-40B4-BE49-F238E27FC236}">
                  <a16:creationId xmlns:a16="http://schemas.microsoft.com/office/drawing/2014/main" id="{6DA0E052-3FAB-0716-8F3E-7D0BB2B6572E}"/>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3" name="Freeform 52">
              <a:extLst>
                <a:ext uri="{FF2B5EF4-FFF2-40B4-BE49-F238E27FC236}">
                  <a16:creationId xmlns:a16="http://schemas.microsoft.com/office/drawing/2014/main" id="{830FEB58-8267-72AA-AC90-946D7BD8DFED}"/>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4" name="Freeform 53">
              <a:extLst>
                <a:ext uri="{FF2B5EF4-FFF2-40B4-BE49-F238E27FC236}">
                  <a16:creationId xmlns:a16="http://schemas.microsoft.com/office/drawing/2014/main" id="{E88BE38E-AAAF-120E-4300-C20137E4DE88}"/>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5" name="Freeform 54">
              <a:extLst>
                <a:ext uri="{FF2B5EF4-FFF2-40B4-BE49-F238E27FC236}">
                  <a16:creationId xmlns:a16="http://schemas.microsoft.com/office/drawing/2014/main" id="{EBC13FC7-4209-B336-83F1-4B3BC2A8C9BC}"/>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6" name="Freeform 55">
              <a:extLst>
                <a:ext uri="{FF2B5EF4-FFF2-40B4-BE49-F238E27FC236}">
                  <a16:creationId xmlns:a16="http://schemas.microsoft.com/office/drawing/2014/main" id="{9715D06B-8F4E-E2DB-BE61-66A67072140D}"/>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7" name="Freeform 56">
              <a:extLst>
                <a:ext uri="{FF2B5EF4-FFF2-40B4-BE49-F238E27FC236}">
                  <a16:creationId xmlns:a16="http://schemas.microsoft.com/office/drawing/2014/main" id="{E0C6D282-DB68-AF02-5A2E-6B3964C44C3B}"/>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8" name="Freeform 57">
              <a:extLst>
                <a:ext uri="{FF2B5EF4-FFF2-40B4-BE49-F238E27FC236}">
                  <a16:creationId xmlns:a16="http://schemas.microsoft.com/office/drawing/2014/main" id="{698A949E-AD61-2EDF-5314-7F6695EA93C9}"/>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9" name="Freeform 58">
              <a:extLst>
                <a:ext uri="{FF2B5EF4-FFF2-40B4-BE49-F238E27FC236}">
                  <a16:creationId xmlns:a16="http://schemas.microsoft.com/office/drawing/2014/main" id="{51691E2E-2EFF-754B-7836-3F21AF4E30E5}"/>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60" name="Freeform 59">
              <a:extLst>
                <a:ext uri="{FF2B5EF4-FFF2-40B4-BE49-F238E27FC236}">
                  <a16:creationId xmlns:a16="http://schemas.microsoft.com/office/drawing/2014/main" id="{7D0D68EA-9CFD-133C-81C8-8FB38A0E0B4A}"/>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61" name="Freeform 60">
              <a:extLst>
                <a:ext uri="{FF2B5EF4-FFF2-40B4-BE49-F238E27FC236}">
                  <a16:creationId xmlns:a16="http://schemas.microsoft.com/office/drawing/2014/main" id="{06A705F3-06D8-ED08-FE3E-C0C1DD1A085A}"/>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
        <p:nvSpPr>
          <p:cNvPr id="3" name="Text Placeholder 17">
            <a:extLst>
              <a:ext uri="{FF2B5EF4-FFF2-40B4-BE49-F238E27FC236}">
                <a16:creationId xmlns:a16="http://schemas.microsoft.com/office/drawing/2014/main" id="{E2E608DA-157E-586F-7960-D4325C98B6B8}"/>
              </a:ext>
            </a:extLst>
          </p:cNvPr>
          <p:cNvSpPr txBox="1">
            <a:spLocks/>
          </p:cNvSpPr>
          <p:nvPr/>
        </p:nvSpPr>
        <p:spPr>
          <a:xfrm>
            <a:off x="3972592" y="1829909"/>
            <a:ext cx="2995955" cy="3326703"/>
          </a:xfrm>
          <a:prstGeom prst="rect">
            <a:avLst/>
          </a:prstGeom>
        </p:spPr>
        <p:txBody>
          <a:bodyPr anchor="t">
            <a:noAutofit/>
          </a:bodyPr>
          <a:lstStyle>
            <a:lvl1pPr marL="0" indent="0" algn="l"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dirty="0">
                <a:solidFill>
                  <a:schemeClr val="tx1"/>
                </a:solidFill>
                <a:ea typeface="Times New Roman" panose="02020603050405020304" pitchFamily="18" charset="0"/>
              </a:rPr>
              <a:t>O </a:t>
            </a:r>
            <a:r>
              <a:rPr lang="en-US" dirty="0" err="1">
                <a:solidFill>
                  <a:schemeClr val="tx1"/>
                </a:solidFill>
                <a:ea typeface="Times New Roman" panose="02020603050405020304" pitchFamily="18" charset="0"/>
              </a:rPr>
              <a:t>histórico</a:t>
            </a:r>
            <a:r>
              <a:rPr lang="en-US" dirty="0">
                <a:solidFill>
                  <a:schemeClr val="tx1"/>
                </a:solidFill>
                <a:ea typeface="Times New Roman" panose="02020603050405020304" pitchFamily="18" charset="0"/>
              </a:rPr>
              <a:t> de </a:t>
            </a:r>
            <a:r>
              <a:rPr lang="en-US" dirty="0" err="1">
                <a:solidFill>
                  <a:schemeClr val="tx1"/>
                </a:solidFill>
                <a:ea typeface="Times New Roman" panose="02020603050405020304" pitchFamily="18" charset="0"/>
              </a:rPr>
              <a:t>transações</a:t>
            </a:r>
            <a:r>
              <a:rPr lang="en-US" dirty="0">
                <a:solidFill>
                  <a:schemeClr val="tx1"/>
                </a:solidFill>
                <a:ea typeface="Times New Roman" panose="02020603050405020304" pitchFamily="18" charset="0"/>
              </a:rPr>
              <a:t> </a:t>
            </a:r>
            <a:r>
              <a:rPr lang="en-US" dirty="0" err="1">
                <a:solidFill>
                  <a:schemeClr val="tx1"/>
                </a:solidFill>
                <a:ea typeface="Times New Roman" panose="02020603050405020304" pitchFamily="18" charset="0"/>
              </a:rPr>
              <a:t>armazenado</a:t>
            </a:r>
            <a:r>
              <a:rPr lang="en-US" dirty="0">
                <a:solidFill>
                  <a:schemeClr val="tx1"/>
                </a:solidFill>
                <a:ea typeface="Times New Roman" panose="02020603050405020304" pitchFamily="18" charset="0"/>
              </a:rPr>
              <a:t> no </a:t>
            </a:r>
            <a:r>
              <a:rPr lang="en-US" dirty="0" err="1">
                <a:solidFill>
                  <a:schemeClr val="tx1"/>
                </a:solidFill>
                <a:ea typeface="Times New Roman" panose="02020603050405020304" pitchFamily="18" charset="0"/>
              </a:rPr>
              <a:t>blockchain</a:t>
            </a:r>
            <a:r>
              <a:rPr lang="en-US" dirty="0">
                <a:solidFill>
                  <a:schemeClr val="tx1"/>
                </a:solidFill>
                <a:ea typeface="Times New Roman" panose="02020603050405020304" pitchFamily="18" charset="0"/>
              </a:rPr>
              <a:t> (</a:t>
            </a:r>
            <a:r>
              <a:rPr lang="en-US" dirty="0" err="1">
                <a:solidFill>
                  <a:schemeClr val="tx1"/>
                </a:solidFill>
                <a:ea typeface="Times New Roman" panose="02020603050405020304" pitchFamily="18" charset="0"/>
              </a:rPr>
              <a:t>energia</a:t>
            </a:r>
            <a:r>
              <a:rPr lang="en-US" dirty="0">
                <a:solidFill>
                  <a:schemeClr val="tx1"/>
                </a:solidFill>
                <a:ea typeface="Times New Roman" panose="02020603050405020304" pitchFamily="18" charset="0"/>
              </a:rPr>
              <a:t> </a:t>
            </a:r>
            <a:r>
              <a:rPr lang="en-US" dirty="0" err="1">
                <a:solidFill>
                  <a:schemeClr val="tx1"/>
                </a:solidFill>
                <a:ea typeface="Times New Roman" panose="02020603050405020304" pitchFamily="18" charset="0"/>
              </a:rPr>
              <a:t>consumida</a:t>
            </a:r>
            <a:r>
              <a:rPr lang="en-US" dirty="0">
                <a:solidFill>
                  <a:schemeClr val="tx1"/>
                </a:solidFill>
                <a:ea typeface="Times New Roman" panose="02020603050405020304" pitchFamily="18" charset="0"/>
              </a:rPr>
              <a:t> e </a:t>
            </a:r>
            <a:r>
              <a:rPr lang="en-US" dirty="0" err="1">
                <a:solidFill>
                  <a:schemeClr val="tx1"/>
                </a:solidFill>
                <a:ea typeface="Times New Roman" panose="02020603050405020304" pitchFamily="18" charset="0"/>
              </a:rPr>
              <a:t>pagamentos</a:t>
            </a:r>
            <a:r>
              <a:rPr lang="en-US" dirty="0">
                <a:solidFill>
                  <a:schemeClr val="tx1"/>
                </a:solidFill>
                <a:ea typeface="Times New Roman" panose="02020603050405020304" pitchFamily="18" charset="0"/>
              </a:rPr>
              <a:t> </a:t>
            </a:r>
            <a:r>
              <a:rPr lang="en-US" dirty="0" err="1">
                <a:solidFill>
                  <a:schemeClr val="tx1"/>
                </a:solidFill>
                <a:ea typeface="Times New Roman" panose="02020603050405020304" pitchFamily="18" charset="0"/>
              </a:rPr>
              <a:t>efetuados</a:t>
            </a:r>
            <a:r>
              <a:rPr lang="en-US" dirty="0">
                <a:solidFill>
                  <a:schemeClr val="tx1"/>
                </a:solidFill>
                <a:ea typeface="Times New Roman" panose="02020603050405020304" pitchFamily="18" charset="0"/>
              </a:rPr>
              <a:t>) </a:t>
            </a:r>
            <a:r>
              <a:rPr lang="en-US" dirty="0" err="1">
                <a:solidFill>
                  <a:schemeClr val="tx1"/>
                </a:solidFill>
                <a:ea typeface="Times New Roman" panose="02020603050405020304" pitchFamily="18" charset="0"/>
              </a:rPr>
              <a:t>também</a:t>
            </a:r>
            <a:r>
              <a:rPr lang="en-US" dirty="0">
                <a:solidFill>
                  <a:schemeClr val="tx1"/>
                </a:solidFill>
                <a:ea typeface="Times New Roman" panose="02020603050405020304" pitchFamily="18" charset="0"/>
              </a:rPr>
              <a:t> </a:t>
            </a:r>
            <a:r>
              <a:rPr lang="en-US" dirty="0" err="1">
                <a:solidFill>
                  <a:schemeClr val="tx1"/>
                </a:solidFill>
                <a:ea typeface="Times New Roman" panose="02020603050405020304" pitchFamily="18" charset="0"/>
              </a:rPr>
              <a:t>tornar</a:t>
            </a:r>
            <a:r>
              <a:rPr lang="en-US" dirty="0">
                <a:solidFill>
                  <a:schemeClr val="tx1"/>
                </a:solidFill>
                <a:ea typeface="Times New Roman" panose="02020603050405020304" pitchFamily="18" charset="0"/>
              </a:rPr>
              <a:t>-se-</a:t>
            </a:r>
            <a:r>
              <a:rPr lang="en-US" dirty="0" err="1">
                <a:solidFill>
                  <a:schemeClr val="tx1"/>
                </a:solidFill>
                <a:ea typeface="Times New Roman" panose="02020603050405020304" pitchFamily="18" charset="0"/>
              </a:rPr>
              <a:t>ia</a:t>
            </a:r>
            <a:r>
              <a:rPr lang="en-US" dirty="0">
                <a:solidFill>
                  <a:schemeClr val="tx1"/>
                </a:solidFill>
                <a:ea typeface="Times New Roman" panose="02020603050405020304" pitchFamily="18" charset="0"/>
              </a:rPr>
              <a:t> </a:t>
            </a:r>
            <a:r>
              <a:rPr lang="en-US" dirty="0" err="1">
                <a:solidFill>
                  <a:schemeClr val="tx1"/>
                </a:solidFill>
                <a:ea typeface="Times New Roman" panose="02020603050405020304" pitchFamily="18" charset="0"/>
              </a:rPr>
              <a:t>transparente</a:t>
            </a:r>
            <a:r>
              <a:rPr lang="en-US" dirty="0">
                <a:solidFill>
                  <a:schemeClr val="tx1"/>
                </a:solidFill>
                <a:ea typeface="Times New Roman" panose="02020603050405020304" pitchFamily="18" charset="0"/>
              </a:rPr>
              <a:t>. A </a:t>
            </a:r>
            <a:r>
              <a:rPr lang="en-US" dirty="0" err="1">
                <a:solidFill>
                  <a:schemeClr val="tx1"/>
                </a:solidFill>
                <a:ea typeface="Times New Roman" panose="02020603050405020304" pitchFamily="18" charset="0"/>
              </a:rPr>
              <a:t>disponibilidade</a:t>
            </a:r>
            <a:r>
              <a:rPr lang="en-US" dirty="0">
                <a:solidFill>
                  <a:schemeClr val="tx1"/>
                </a:solidFill>
                <a:ea typeface="Times New Roman" panose="02020603050405020304" pitchFamily="18" charset="0"/>
              </a:rPr>
              <a:t> de um </a:t>
            </a:r>
            <a:r>
              <a:rPr lang="en-US" dirty="0" err="1">
                <a:solidFill>
                  <a:schemeClr val="tx1"/>
                </a:solidFill>
                <a:ea typeface="Times New Roman" panose="02020603050405020304" pitchFamily="18" charset="0"/>
              </a:rPr>
              <a:t>histórico</a:t>
            </a:r>
            <a:r>
              <a:rPr lang="en-US" dirty="0">
                <a:solidFill>
                  <a:schemeClr val="tx1"/>
                </a:solidFill>
                <a:ea typeface="Times New Roman" panose="02020603050405020304" pitchFamily="18" charset="0"/>
              </a:rPr>
              <a:t> </a:t>
            </a:r>
            <a:r>
              <a:rPr lang="en-US" dirty="0" err="1">
                <a:solidFill>
                  <a:schemeClr val="tx1"/>
                </a:solidFill>
                <a:ea typeface="Times New Roman" panose="02020603050405020304" pitchFamily="18" charset="0"/>
              </a:rPr>
              <a:t>completo</a:t>
            </a:r>
            <a:r>
              <a:rPr lang="en-US" dirty="0">
                <a:solidFill>
                  <a:schemeClr val="tx1"/>
                </a:solidFill>
                <a:ea typeface="Times New Roman" panose="02020603050405020304" pitchFamily="18" charset="0"/>
              </a:rPr>
              <a:t> de </a:t>
            </a:r>
            <a:r>
              <a:rPr lang="en-US" dirty="0" err="1">
                <a:solidFill>
                  <a:schemeClr val="tx1"/>
                </a:solidFill>
                <a:ea typeface="Times New Roman" panose="02020603050405020304" pitchFamily="18" charset="0"/>
              </a:rPr>
              <a:t>transações</a:t>
            </a:r>
            <a:r>
              <a:rPr lang="en-US" dirty="0">
                <a:solidFill>
                  <a:schemeClr val="tx1"/>
                </a:solidFill>
                <a:ea typeface="Times New Roman" panose="02020603050405020304" pitchFamily="18" charset="0"/>
              </a:rPr>
              <a:t> e a </a:t>
            </a:r>
            <a:r>
              <a:rPr lang="en-US" dirty="0" err="1">
                <a:solidFill>
                  <a:schemeClr val="tx1"/>
                </a:solidFill>
                <a:ea typeface="Times New Roman" panose="02020603050405020304" pitchFamily="18" charset="0"/>
              </a:rPr>
              <a:t>possibilidade</a:t>
            </a:r>
            <a:r>
              <a:rPr lang="en-US" dirty="0">
                <a:solidFill>
                  <a:schemeClr val="tx1"/>
                </a:solidFill>
                <a:ea typeface="Times New Roman" panose="02020603050405020304" pitchFamily="18" charset="0"/>
              </a:rPr>
              <a:t> de </a:t>
            </a:r>
            <a:r>
              <a:rPr lang="en-US" dirty="0" err="1">
                <a:solidFill>
                  <a:schemeClr val="tx1"/>
                </a:solidFill>
                <a:ea typeface="Times New Roman" panose="02020603050405020304" pitchFamily="18" charset="0"/>
              </a:rPr>
              <a:t>realizar</a:t>
            </a:r>
            <a:r>
              <a:rPr lang="en-US" dirty="0">
                <a:solidFill>
                  <a:schemeClr val="tx1"/>
                </a:solidFill>
                <a:ea typeface="Times New Roman" panose="02020603050405020304" pitchFamily="18" charset="0"/>
              </a:rPr>
              <a:t> </a:t>
            </a:r>
            <a:r>
              <a:rPr lang="en-US" dirty="0" err="1">
                <a:solidFill>
                  <a:schemeClr val="tx1"/>
                </a:solidFill>
                <a:ea typeface="Times New Roman" panose="02020603050405020304" pitchFamily="18" charset="0"/>
              </a:rPr>
              <a:t>análises</a:t>
            </a:r>
            <a:r>
              <a:rPr lang="en-US" dirty="0">
                <a:solidFill>
                  <a:schemeClr val="tx1"/>
                </a:solidFill>
                <a:ea typeface="Times New Roman" panose="02020603050405020304" pitchFamily="18" charset="0"/>
              </a:rPr>
              <a:t> com base </a:t>
            </a:r>
            <a:r>
              <a:rPr lang="en-US" dirty="0" err="1">
                <a:solidFill>
                  <a:schemeClr val="tx1"/>
                </a:solidFill>
                <a:ea typeface="Times New Roman" panose="02020603050405020304" pitchFamily="18" charset="0"/>
              </a:rPr>
              <a:t>nisso</a:t>
            </a:r>
            <a:r>
              <a:rPr lang="en-US" dirty="0">
                <a:solidFill>
                  <a:schemeClr val="tx1"/>
                </a:solidFill>
                <a:ea typeface="Times New Roman" panose="02020603050405020304" pitchFamily="18" charset="0"/>
              </a:rPr>
              <a:t> </a:t>
            </a:r>
            <a:r>
              <a:rPr lang="en-US" dirty="0" err="1">
                <a:solidFill>
                  <a:schemeClr val="tx1"/>
                </a:solidFill>
                <a:ea typeface="Times New Roman" panose="02020603050405020304" pitchFamily="18" charset="0"/>
              </a:rPr>
              <a:t>traria</a:t>
            </a:r>
            <a:r>
              <a:rPr lang="en-US" dirty="0">
                <a:solidFill>
                  <a:schemeClr val="tx1"/>
                </a:solidFill>
                <a:ea typeface="Times New Roman" panose="02020603050405020304" pitchFamily="18" charset="0"/>
              </a:rPr>
              <a:t> </a:t>
            </a:r>
            <a:r>
              <a:rPr lang="en-US" dirty="0" err="1">
                <a:solidFill>
                  <a:schemeClr val="tx1"/>
                </a:solidFill>
                <a:ea typeface="Times New Roman" panose="02020603050405020304" pitchFamily="18" charset="0"/>
              </a:rPr>
              <a:t>aos</a:t>
            </a:r>
            <a:r>
              <a:rPr lang="en-US" dirty="0">
                <a:solidFill>
                  <a:schemeClr val="tx1"/>
                </a:solidFill>
                <a:ea typeface="Times New Roman" panose="02020603050405020304" pitchFamily="18" charset="0"/>
              </a:rPr>
              <a:t> </a:t>
            </a:r>
            <a:r>
              <a:rPr lang="en-US" dirty="0" err="1">
                <a:solidFill>
                  <a:schemeClr val="tx1"/>
                </a:solidFill>
                <a:ea typeface="Times New Roman" panose="02020603050405020304" pitchFamily="18" charset="0"/>
              </a:rPr>
              <a:t>clientes</a:t>
            </a:r>
            <a:r>
              <a:rPr lang="en-US" dirty="0">
                <a:solidFill>
                  <a:schemeClr val="tx1"/>
                </a:solidFill>
                <a:ea typeface="Times New Roman" panose="02020603050405020304" pitchFamily="18" charset="0"/>
              </a:rPr>
              <a:t> um </a:t>
            </a:r>
            <a:r>
              <a:rPr lang="en-US" dirty="0" err="1">
                <a:solidFill>
                  <a:schemeClr val="tx1"/>
                </a:solidFill>
                <a:ea typeface="Times New Roman" panose="02020603050405020304" pitchFamily="18" charset="0"/>
              </a:rPr>
              <a:t>nível</a:t>
            </a:r>
            <a:r>
              <a:rPr lang="en-US" dirty="0">
                <a:solidFill>
                  <a:schemeClr val="tx1"/>
                </a:solidFill>
                <a:ea typeface="Times New Roman" panose="02020603050405020304" pitchFamily="18" charset="0"/>
              </a:rPr>
              <a:t> de </a:t>
            </a:r>
            <a:r>
              <a:rPr lang="en-US" dirty="0" err="1">
                <a:solidFill>
                  <a:schemeClr val="tx1"/>
                </a:solidFill>
                <a:ea typeface="Times New Roman" panose="02020603050405020304" pitchFamily="18" charset="0"/>
              </a:rPr>
              <a:t>clareza</a:t>
            </a:r>
            <a:r>
              <a:rPr lang="en-US" dirty="0">
                <a:solidFill>
                  <a:schemeClr val="tx1"/>
                </a:solidFill>
                <a:ea typeface="Times New Roman" panose="02020603050405020304" pitchFamily="18" charset="0"/>
              </a:rPr>
              <a:t> </a:t>
            </a:r>
            <a:r>
              <a:rPr lang="en-US" dirty="0" err="1">
                <a:solidFill>
                  <a:schemeClr val="tx1"/>
                </a:solidFill>
                <a:ea typeface="Times New Roman" panose="02020603050405020304" pitchFamily="18" charset="0"/>
              </a:rPr>
              <a:t>ainda</a:t>
            </a:r>
            <a:r>
              <a:rPr lang="en-US" dirty="0">
                <a:solidFill>
                  <a:schemeClr val="tx1"/>
                </a:solidFill>
                <a:ea typeface="Times New Roman" panose="02020603050405020304" pitchFamily="18" charset="0"/>
              </a:rPr>
              <a:t> </a:t>
            </a:r>
            <a:r>
              <a:rPr lang="en-US" dirty="0" err="1">
                <a:solidFill>
                  <a:schemeClr val="tx1"/>
                </a:solidFill>
                <a:ea typeface="Times New Roman" panose="02020603050405020304" pitchFamily="18" charset="0"/>
              </a:rPr>
              <a:t>incomparável</a:t>
            </a:r>
            <a:r>
              <a:rPr lang="en-US" dirty="0">
                <a:solidFill>
                  <a:schemeClr val="tx1"/>
                </a:solidFill>
                <a:ea typeface="Times New Roman" panose="02020603050405020304" pitchFamily="18" charset="0"/>
              </a:rPr>
              <a:t>. A </a:t>
            </a:r>
            <a:r>
              <a:rPr lang="en-US" dirty="0" err="1">
                <a:solidFill>
                  <a:schemeClr val="tx1"/>
                </a:solidFill>
                <a:ea typeface="Times New Roman" panose="02020603050405020304" pitchFamily="18" charset="0"/>
              </a:rPr>
              <a:t>monetização</a:t>
            </a:r>
            <a:r>
              <a:rPr lang="en-US" dirty="0">
                <a:solidFill>
                  <a:schemeClr val="tx1"/>
                </a:solidFill>
                <a:ea typeface="Times New Roman" panose="02020603050405020304" pitchFamily="18" charset="0"/>
              </a:rPr>
              <a:t> de </a:t>
            </a:r>
            <a:r>
              <a:rPr lang="en-US" dirty="0" err="1">
                <a:solidFill>
                  <a:schemeClr val="tx1"/>
                </a:solidFill>
                <a:ea typeface="Times New Roman" panose="02020603050405020304" pitchFamily="18" charset="0"/>
              </a:rPr>
              <a:t>tais</a:t>
            </a:r>
            <a:r>
              <a:rPr lang="en-US" dirty="0">
                <a:solidFill>
                  <a:schemeClr val="tx1"/>
                </a:solidFill>
                <a:ea typeface="Times New Roman" panose="02020603050405020304" pitchFamily="18" charset="0"/>
              </a:rPr>
              <a:t> dados </a:t>
            </a:r>
            <a:r>
              <a:rPr lang="en-US" dirty="0" err="1">
                <a:solidFill>
                  <a:schemeClr val="tx1"/>
                </a:solidFill>
                <a:ea typeface="Times New Roman" panose="02020603050405020304" pitchFamily="18" charset="0"/>
              </a:rPr>
              <a:t>que</a:t>
            </a:r>
            <a:r>
              <a:rPr lang="en-US" dirty="0">
                <a:solidFill>
                  <a:schemeClr val="tx1"/>
                </a:solidFill>
                <a:ea typeface="Times New Roman" panose="02020603050405020304" pitchFamily="18" charset="0"/>
              </a:rPr>
              <a:t> </a:t>
            </a:r>
            <a:r>
              <a:rPr lang="en-US" dirty="0" err="1">
                <a:solidFill>
                  <a:schemeClr val="tx1"/>
                </a:solidFill>
                <a:ea typeface="Times New Roman" panose="02020603050405020304" pitchFamily="18" charset="0"/>
              </a:rPr>
              <a:t>pertencem</a:t>
            </a:r>
            <a:r>
              <a:rPr lang="en-US" dirty="0">
                <a:solidFill>
                  <a:schemeClr val="tx1"/>
                </a:solidFill>
                <a:ea typeface="Times New Roman" panose="02020603050405020304" pitchFamily="18" charset="0"/>
              </a:rPr>
              <a:t> e </a:t>
            </a:r>
            <a:r>
              <a:rPr lang="en-US" dirty="0" err="1">
                <a:solidFill>
                  <a:schemeClr val="tx1"/>
                </a:solidFill>
                <a:ea typeface="Times New Roman" panose="02020603050405020304" pitchFamily="18" charset="0"/>
              </a:rPr>
              <a:t>estão</a:t>
            </a:r>
            <a:r>
              <a:rPr lang="en-US" dirty="0">
                <a:solidFill>
                  <a:schemeClr val="tx1"/>
                </a:solidFill>
                <a:ea typeface="Times New Roman" panose="02020603050405020304" pitchFamily="18" charset="0"/>
              </a:rPr>
              <a:t> </a:t>
            </a:r>
            <a:r>
              <a:rPr lang="en-US" dirty="0" err="1">
                <a:solidFill>
                  <a:schemeClr val="tx1"/>
                </a:solidFill>
                <a:ea typeface="Times New Roman" panose="02020603050405020304" pitchFamily="18" charset="0"/>
              </a:rPr>
              <a:t>à</a:t>
            </a:r>
            <a:r>
              <a:rPr lang="en-US" dirty="0">
                <a:solidFill>
                  <a:schemeClr val="tx1"/>
                </a:solidFill>
                <a:ea typeface="Times New Roman" panose="02020603050405020304" pitchFamily="18" charset="0"/>
              </a:rPr>
              <a:t> </a:t>
            </a:r>
            <a:r>
              <a:rPr lang="en-US" dirty="0" err="1">
                <a:solidFill>
                  <a:schemeClr val="tx1"/>
                </a:solidFill>
                <a:ea typeface="Times New Roman" panose="02020603050405020304" pitchFamily="18" charset="0"/>
              </a:rPr>
              <a:t>disposição</a:t>
            </a:r>
            <a:r>
              <a:rPr lang="en-US" dirty="0">
                <a:solidFill>
                  <a:schemeClr val="tx1"/>
                </a:solidFill>
                <a:ea typeface="Times New Roman" panose="02020603050405020304" pitchFamily="18" charset="0"/>
              </a:rPr>
              <a:t> de </a:t>
            </a:r>
            <a:r>
              <a:rPr lang="en-US" dirty="0" err="1">
                <a:solidFill>
                  <a:schemeClr val="tx1"/>
                </a:solidFill>
                <a:ea typeface="Times New Roman" panose="02020603050405020304" pitchFamily="18" charset="0"/>
              </a:rPr>
              <a:t>clientes</a:t>
            </a:r>
            <a:r>
              <a:rPr lang="en-US" dirty="0">
                <a:solidFill>
                  <a:schemeClr val="tx1"/>
                </a:solidFill>
                <a:ea typeface="Times New Roman" panose="02020603050405020304" pitchFamily="18" charset="0"/>
              </a:rPr>
              <a:t> </a:t>
            </a:r>
            <a:r>
              <a:rPr lang="en-US" dirty="0" err="1">
                <a:solidFill>
                  <a:schemeClr val="tx1"/>
                </a:solidFill>
                <a:ea typeface="Times New Roman" panose="02020603050405020304" pitchFamily="18" charset="0"/>
              </a:rPr>
              <a:t>comerciais</a:t>
            </a:r>
            <a:r>
              <a:rPr lang="en-US" dirty="0">
                <a:solidFill>
                  <a:schemeClr val="tx1"/>
                </a:solidFill>
                <a:ea typeface="Times New Roman" panose="02020603050405020304" pitchFamily="18" charset="0"/>
              </a:rPr>
              <a:t> e </a:t>
            </a:r>
            <a:r>
              <a:rPr lang="en-US" dirty="0" err="1">
                <a:solidFill>
                  <a:schemeClr val="tx1"/>
                </a:solidFill>
                <a:ea typeface="Times New Roman" panose="02020603050405020304" pitchFamily="18" charset="0"/>
              </a:rPr>
              <a:t>grandes</a:t>
            </a:r>
            <a:r>
              <a:rPr lang="en-US" dirty="0">
                <a:solidFill>
                  <a:schemeClr val="tx1"/>
                </a:solidFill>
                <a:ea typeface="Times New Roman" panose="02020603050405020304" pitchFamily="18" charset="0"/>
              </a:rPr>
              <a:t> </a:t>
            </a:r>
            <a:r>
              <a:rPr lang="en-US" dirty="0" err="1">
                <a:solidFill>
                  <a:schemeClr val="tx1"/>
                </a:solidFill>
                <a:ea typeface="Times New Roman" panose="02020603050405020304" pitchFamily="18" charset="0"/>
              </a:rPr>
              <a:t>seria</a:t>
            </a:r>
            <a:r>
              <a:rPr lang="en-US" dirty="0">
                <a:solidFill>
                  <a:schemeClr val="tx1"/>
                </a:solidFill>
                <a:ea typeface="Times New Roman" panose="02020603050405020304" pitchFamily="18" charset="0"/>
              </a:rPr>
              <a:t> </a:t>
            </a:r>
            <a:r>
              <a:rPr lang="en-US" dirty="0" err="1">
                <a:solidFill>
                  <a:schemeClr val="tx1"/>
                </a:solidFill>
                <a:ea typeface="Times New Roman" panose="02020603050405020304" pitchFamily="18" charset="0"/>
              </a:rPr>
              <a:t>inibida</a:t>
            </a:r>
            <a:r>
              <a:rPr lang="en-US" dirty="0">
                <a:solidFill>
                  <a:schemeClr val="tx1"/>
                </a:solidFill>
                <a:ea typeface="Times New Roman" panose="02020603050405020304" pitchFamily="18" charset="0"/>
              </a:rPr>
              <a:t>, mas </a:t>
            </a:r>
            <a:r>
              <a:rPr lang="en-US" dirty="0" err="1">
                <a:solidFill>
                  <a:schemeClr val="tx1"/>
                </a:solidFill>
                <a:ea typeface="Times New Roman" panose="02020603050405020304" pitchFamily="18" charset="0"/>
              </a:rPr>
              <a:t>ao</a:t>
            </a:r>
            <a:r>
              <a:rPr lang="en-US" dirty="0">
                <a:solidFill>
                  <a:schemeClr val="tx1"/>
                </a:solidFill>
                <a:ea typeface="Times New Roman" panose="02020603050405020304" pitchFamily="18" charset="0"/>
              </a:rPr>
              <a:t> </a:t>
            </a:r>
            <a:r>
              <a:rPr lang="en-US" dirty="0" err="1">
                <a:solidFill>
                  <a:schemeClr val="tx1"/>
                </a:solidFill>
                <a:ea typeface="Times New Roman" panose="02020603050405020304" pitchFamily="18" charset="0"/>
              </a:rPr>
              <a:t>mesmo</a:t>
            </a:r>
            <a:r>
              <a:rPr lang="en-US" dirty="0">
                <a:solidFill>
                  <a:schemeClr val="tx1"/>
                </a:solidFill>
                <a:ea typeface="Times New Roman" panose="02020603050405020304" pitchFamily="18" charset="0"/>
              </a:rPr>
              <a:t> tempo </a:t>
            </a:r>
            <a:r>
              <a:rPr lang="en-US" dirty="0" err="1">
                <a:solidFill>
                  <a:schemeClr val="tx1"/>
                </a:solidFill>
                <a:ea typeface="Times New Roman" panose="02020603050405020304" pitchFamily="18" charset="0"/>
              </a:rPr>
              <a:t>provavelmente</a:t>
            </a:r>
            <a:r>
              <a:rPr lang="en-US" dirty="0">
                <a:solidFill>
                  <a:schemeClr val="tx1"/>
                </a:solidFill>
                <a:ea typeface="Times New Roman" panose="02020603050405020304" pitchFamily="18" charset="0"/>
              </a:rPr>
              <a:t> </a:t>
            </a:r>
            <a:r>
              <a:rPr lang="en-US" dirty="0" err="1">
                <a:solidFill>
                  <a:schemeClr val="tx1"/>
                </a:solidFill>
                <a:ea typeface="Times New Roman" panose="02020603050405020304" pitchFamily="18" charset="0"/>
              </a:rPr>
              <a:t>revelaria</a:t>
            </a:r>
            <a:r>
              <a:rPr lang="en-US" dirty="0">
                <a:solidFill>
                  <a:schemeClr val="tx1"/>
                </a:solidFill>
                <a:ea typeface="Times New Roman" panose="02020603050405020304" pitchFamily="18" charset="0"/>
              </a:rPr>
              <a:t> </a:t>
            </a:r>
            <a:r>
              <a:rPr lang="en-US" dirty="0" err="1">
                <a:solidFill>
                  <a:schemeClr val="tx1"/>
                </a:solidFill>
                <a:ea typeface="Times New Roman" panose="02020603050405020304" pitchFamily="18" charset="0"/>
              </a:rPr>
              <a:t>mais</a:t>
            </a:r>
            <a:r>
              <a:rPr lang="en-US" dirty="0">
                <a:solidFill>
                  <a:schemeClr val="tx1"/>
                </a:solidFill>
                <a:ea typeface="Times New Roman" panose="02020603050405020304" pitchFamily="18" charset="0"/>
              </a:rPr>
              <a:t> </a:t>
            </a:r>
            <a:r>
              <a:rPr lang="en-US" dirty="0" err="1">
                <a:solidFill>
                  <a:schemeClr val="tx1"/>
                </a:solidFill>
                <a:ea typeface="Times New Roman" panose="02020603050405020304" pitchFamily="18" charset="0"/>
              </a:rPr>
              <a:t>detalhes</a:t>
            </a:r>
            <a:r>
              <a:rPr lang="en-US" dirty="0">
                <a:solidFill>
                  <a:schemeClr val="tx1"/>
                </a:solidFill>
                <a:ea typeface="Times New Roman" panose="02020603050405020304" pitchFamily="18" charset="0"/>
              </a:rPr>
              <a:t> </a:t>
            </a:r>
            <a:r>
              <a:rPr lang="en-US" dirty="0" err="1">
                <a:solidFill>
                  <a:schemeClr val="tx1"/>
                </a:solidFill>
                <a:ea typeface="Times New Roman" panose="02020603050405020304" pitchFamily="18" charset="0"/>
              </a:rPr>
              <a:t>nos</a:t>
            </a:r>
            <a:r>
              <a:rPr lang="en-US" dirty="0">
                <a:solidFill>
                  <a:schemeClr val="tx1"/>
                </a:solidFill>
                <a:ea typeface="Times New Roman" panose="02020603050405020304" pitchFamily="18" charset="0"/>
              </a:rPr>
              <a:t> </a:t>
            </a:r>
            <a:r>
              <a:rPr lang="en-US" dirty="0" err="1">
                <a:solidFill>
                  <a:schemeClr val="tx1"/>
                </a:solidFill>
                <a:ea typeface="Times New Roman" panose="02020603050405020304" pitchFamily="18" charset="0"/>
              </a:rPr>
              <a:t>quais</a:t>
            </a:r>
            <a:r>
              <a:rPr lang="en-US" dirty="0">
                <a:solidFill>
                  <a:schemeClr val="tx1"/>
                </a:solidFill>
                <a:ea typeface="Times New Roman" panose="02020603050405020304" pitchFamily="18" charset="0"/>
              </a:rPr>
              <a:t> </a:t>
            </a:r>
            <a:r>
              <a:rPr lang="en-US" dirty="0" err="1">
                <a:solidFill>
                  <a:schemeClr val="tx1"/>
                </a:solidFill>
                <a:ea typeface="Times New Roman" panose="02020603050405020304" pitchFamily="18" charset="0"/>
              </a:rPr>
              <a:t>eles</a:t>
            </a:r>
            <a:r>
              <a:rPr lang="en-US" dirty="0">
                <a:solidFill>
                  <a:schemeClr val="tx1"/>
                </a:solidFill>
                <a:ea typeface="Times New Roman" panose="02020603050405020304" pitchFamily="18" charset="0"/>
              </a:rPr>
              <a:t> </a:t>
            </a:r>
            <a:r>
              <a:rPr lang="en-US" dirty="0" err="1">
                <a:solidFill>
                  <a:schemeClr val="tx1"/>
                </a:solidFill>
                <a:ea typeface="Times New Roman" panose="02020603050405020304" pitchFamily="18" charset="0"/>
              </a:rPr>
              <a:t>poderiam</a:t>
            </a:r>
            <a:r>
              <a:rPr lang="en-US" dirty="0">
                <a:solidFill>
                  <a:schemeClr val="tx1"/>
                </a:solidFill>
                <a:ea typeface="Times New Roman" panose="02020603050405020304" pitchFamily="18" charset="0"/>
              </a:rPr>
              <a:t> </a:t>
            </a:r>
            <a:r>
              <a:rPr lang="en-US" dirty="0" err="1">
                <a:solidFill>
                  <a:schemeClr val="tx1"/>
                </a:solidFill>
                <a:ea typeface="Times New Roman" panose="02020603050405020304" pitchFamily="18" charset="0"/>
              </a:rPr>
              <a:t>basear</a:t>
            </a:r>
            <a:r>
              <a:rPr lang="en-US" dirty="0">
                <a:solidFill>
                  <a:schemeClr val="tx1"/>
                </a:solidFill>
                <a:ea typeface="Times New Roman" panose="02020603050405020304" pitchFamily="18" charset="0"/>
              </a:rPr>
              <a:t> as </a:t>
            </a:r>
            <a:r>
              <a:rPr lang="en-US" dirty="0" err="1">
                <a:solidFill>
                  <a:schemeClr val="tx1"/>
                </a:solidFill>
                <a:ea typeface="Times New Roman" panose="02020603050405020304" pitchFamily="18" charset="0"/>
              </a:rPr>
              <a:t>análises</a:t>
            </a:r>
            <a:r>
              <a:rPr lang="en-US" dirty="0">
                <a:solidFill>
                  <a:schemeClr val="tx1"/>
                </a:solidFill>
                <a:ea typeface="Times New Roman" panose="02020603050405020304" pitchFamily="18" charset="0"/>
              </a:rPr>
              <a:t>. Este </a:t>
            </a:r>
            <a:r>
              <a:rPr lang="en-US" dirty="0" err="1">
                <a:solidFill>
                  <a:schemeClr val="tx1"/>
                </a:solidFill>
                <a:ea typeface="Times New Roman" panose="02020603050405020304" pitchFamily="18" charset="0"/>
              </a:rPr>
              <a:t>nível</a:t>
            </a:r>
            <a:r>
              <a:rPr lang="en-US" dirty="0">
                <a:solidFill>
                  <a:schemeClr val="tx1"/>
                </a:solidFill>
                <a:ea typeface="Times New Roman" panose="02020603050405020304" pitchFamily="18" charset="0"/>
              </a:rPr>
              <a:t> de </a:t>
            </a:r>
            <a:r>
              <a:rPr lang="en-US" dirty="0" err="1">
                <a:solidFill>
                  <a:schemeClr val="tx1"/>
                </a:solidFill>
                <a:ea typeface="Times New Roman" panose="02020603050405020304" pitchFamily="18" charset="0"/>
              </a:rPr>
              <a:t>transparência</a:t>
            </a:r>
            <a:r>
              <a:rPr lang="en-US" dirty="0">
                <a:solidFill>
                  <a:schemeClr val="tx1"/>
                </a:solidFill>
                <a:ea typeface="Times New Roman" panose="02020603050405020304" pitchFamily="18" charset="0"/>
              </a:rPr>
              <a:t> </a:t>
            </a:r>
            <a:r>
              <a:rPr lang="en-US" dirty="0" err="1">
                <a:solidFill>
                  <a:schemeClr val="tx1"/>
                </a:solidFill>
                <a:ea typeface="Times New Roman" panose="02020603050405020304" pitchFamily="18" charset="0"/>
              </a:rPr>
              <a:t>também</a:t>
            </a:r>
            <a:r>
              <a:rPr lang="en-US" dirty="0">
                <a:solidFill>
                  <a:schemeClr val="tx1"/>
                </a:solidFill>
                <a:ea typeface="Times New Roman" panose="02020603050405020304" pitchFamily="18" charset="0"/>
              </a:rPr>
              <a:t> </a:t>
            </a:r>
            <a:r>
              <a:rPr lang="en-US" dirty="0" err="1">
                <a:solidFill>
                  <a:schemeClr val="tx1"/>
                </a:solidFill>
                <a:ea typeface="Times New Roman" panose="02020603050405020304" pitchFamily="18" charset="0"/>
              </a:rPr>
              <a:t>causaria</a:t>
            </a:r>
            <a:r>
              <a:rPr lang="en-US" dirty="0">
                <a:solidFill>
                  <a:schemeClr val="tx1"/>
                </a:solidFill>
                <a:ea typeface="Times New Roman" panose="02020603050405020304" pitchFamily="18" charset="0"/>
              </a:rPr>
              <a:t> </a:t>
            </a:r>
            <a:r>
              <a:rPr lang="en-US" dirty="0" err="1">
                <a:solidFill>
                  <a:schemeClr val="tx1"/>
                </a:solidFill>
                <a:ea typeface="Times New Roman" panose="02020603050405020304" pitchFamily="18" charset="0"/>
              </a:rPr>
              <a:t>claramente</a:t>
            </a:r>
            <a:r>
              <a:rPr lang="en-US" dirty="0">
                <a:solidFill>
                  <a:schemeClr val="tx1"/>
                </a:solidFill>
                <a:ea typeface="Times New Roman" panose="02020603050405020304" pitchFamily="18" charset="0"/>
              </a:rPr>
              <a:t> </a:t>
            </a:r>
            <a:r>
              <a:rPr lang="en-US" dirty="0" err="1">
                <a:solidFill>
                  <a:schemeClr val="tx1"/>
                </a:solidFill>
                <a:ea typeface="Times New Roman" panose="02020603050405020304" pitchFamily="18" charset="0"/>
              </a:rPr>
              <a:t>novas</a:t>
            </a:r>
            <a:r>
              <a:rPr lang="en-US" dirty="0">
                <a:solidFill>
                  <a:schemeClr val="tx1"/>
                </a:solidFill>
                <a:ea typeface="Times New Roman" panose="02020603050405020304" pitchFamily="18" charset="0"/>
              </a:rPr>
              <a:t> </a:t>
            </a:r>
            <a:r>
              <a:rPr lang="en-US" dirty="0" err="1">
                <a:solidFill>
                  <a:schemeClr val="tx1"/>
                </a:solidFill>
                <a:ea typeface="Times New Roman" panose="02020603050405020304" pitchFamily="18" charset="0"/>
              </a:rPr>
              <a:t>dificuldades</a:t>
            </a:r>
            <a:r>
              <a:rPr lang="en-US" dirty="0">
                <a:solidFill>
                  <a:schemeClr val="tx1"/>
                </a:solidFill>
                <a:ea typeface="Times New Roman" panose="02020603050405020304" pitchFamily="18" charset="0"/>
              </a:rPr>
              <a:t>, </a:t>
            </a:r>
            <a:r>
              <a:rPr lang="en-US" dirty="0" err="1">
                <a:solidFill>
                  <a:schemeClr val="tx1"/>
                </a:solidFill>
                <a:ea typeface="Times New Roman" panose="02020603050405020304" pitchFamily="18" charset="0"/>
              </a:rPr>
              <a:t>uma</a:t>
            </a:r>
            <a:r>
              <a:rPr lang="en-US" dirty="0">
                <a:solidFill>
                  <a:schemeClr val="tx1"/>
                </a:solidFill>
                <a:ea typeface="Times New Roman" panose="02020603050405020304" pitchFamily="18" charset="0"/>
              </a:rPr>
              <a:t> </a:t>
            </a:r>
            <a:r>
              <a:rPr lang="en-US" dirty="0" err="1">
                <a:solidFill>
                  <a:schemeClr val="tx1"/>
                </a:solidFill>
                <a:ea typeface="Times New Roman" panose="02020603050405020304" pitchFamily="18" charset="0"/>
              </a:rPr>
              <a:t>vez</a:t>
            </a:r>
            <a:r>
              <a:rPr lang="en-US" dirty="0">
                <a:solidFill>
                  <a:schemeClr val="tx1"/>
                </a:solidFill>
                <a:ea typeface="Times New Roman" panose="02020603050405020304" pitchFamily="18" charset="0"/>
              </a:rPr>
              <a:t> </a:t>
            </a:r>
            <a:r>
              <a:rPr lang="en-US" dirty="0" err="1">
                <a:solidFill>
                  <a:schemeClr val="tx1"/>
                </a:solidFill>
                <a:ea typeface="Times New Roman" panose="02020603050405020304" pitchFamily="18" charset="0"/>
              </a:rPr>
              <a:t>que</a:t>
            </a:r>
            <a:r>
              <a:rPr lang="en-US" dirty="0">
                <a:solidFill>
                  <a:schemeClr val="tx1"/>
                </a:solidFill>
                <a:ea typeface="Times New Roman" panose="02020603050405020304" pitchFamily="18" charset="0"/>
              </a:rPr>
              <a:t> </a:t>
            </a:r>
            <a:r>
              <a:rPr lang="en-US" dirty="0" err="1">
                <a:solidFill>
                  <a:schemeClr val="tx1"/>
                </a:solidFill>
                <a:ea typeface="Times New Roman" panose="02020603050405020304" pitchFamily="18" charset="0"/>
              </a:rPr>
              <a:t>todas</a:t>
            </a:r>
            <a:r>
              <a:rPr lang="en-US" dirty="0">
                <a:solidFill>
                  <a:schemeClr val="tx1"/>
                </a:solidFill>
                <a:ea typeface="Times New Roman" panose="02020603050405020304" pitchFamily="18" charset="0"/>
              </a:rPr>
              <a:t> as </a:t>
            </a:r>
            <a:r>
              <a:rPr lang="en-US" dirty="0" err="1">
                <a:solidFill>
                  <a:schemeClr val="tx1"/>
                </a:solidFill>
                <a:ea typeface="Times New Roman" panose="02020603050405020304" pitchFamily="18" charset="0"/>
              </a:rPr>
              <a:t>transações</a:t>
            </a:r>
            <a:r>
              <a:rPr lang="en-US" dirty="0">
                <a:solidFill>
                  <a:schemeClr val="tx1"/>
                </a:solidFill>
                <a:ea typeface="Times New Roman" panose="02020603050405020304" pitchFamily="18" charset="0"/>
              </a:rPr>
              <a:t> são </a:t>
            </a:r>
            <a:r>
              <a:rPr lang="en-US" dirty="0" err="1">
                <a:solidFill>
                  <a:schemeClr val="tx1"/>
                </a:solidFill>
                <a:ea typeface="Times New Roman" panose="02020603050405020304" pitchFamily="18" charset="0"/>
              </a:rPr>
              <a:t>acessíveis</a:t>
            </a:r>
            <a:r>
              <a:rPr lang="en-US" dirty="0">
                <a:solidFill>
                  <a:schemeClr val="tx1"/>
                </a:solidFill>
                <a:ea typeface="Times New Roman" panose="02020603050405020304" pitchFamily="18" charset="0"/>
              </a:rPr>
              <a:t> </a:t>
            </a:r>
            <a:r>
              <a:rPr lang="en-US" dirty="0" err="1">
                <a:solidFill>
                  <a:schemeClr val="tx1"/>
                </a:solidFill>
                <a:ea typeface="Times New Roman" panose="02020603050405020304" pitchFamily="18" charset="0"/>
              </a:rPr>
              <a:t>ao</a:t>
            </a:r>
            <a:r>
              <a:rPr lang="en-US" dirty="0">
                <a:solidFill>
                  <a:schemeClr val="tx1"/>
                </a:solidFill>
                <a:ea typeface="Times New Roman" panose="02020603050405020304" pitchFamily="18" charset="0"/>
              </a:rPr>
              <a:t> </a:t>
            </a:r>
            <a:r>
              <a:rPr lang="en-US" dirty="0" err="1">
                <a:solidFill>
                  <a:schemeClr val="tx1"/>
                </a:solidFill>
                <a:ea typeface="Times New Roman" panose="02020603050405020304" pitchFamily="18" charset="0"/>
              </a:rPr>
              <a:t>público</a:t>
            </a:r>
            <a:r>
              <a:rPr lang="en-US" dirty="0">
                <a:solidFill>
                  <a:schemeClr val="tx1"/>
                </a:solidFill>
                <a:ea typeface="Times New Roman" panose="02020603050405020304" pitchFamily="18" charset="0"/>
              </a:rPr>
              <a:t>. </a:t>
            </a:r>
            <a:r>
              <a:rPr lang="en-US" dirty="0" err="1">
                <a:solidFill>
                  <a:schemeClr val="tx1"/>
                </a:solidFill>
                <a:ea typeface="Times New Roman" panose="02020603050405020304" pitchFamily="18" charset="0"/>
              </a:rPr>
              <a:t>Embora</a:t>
            </a:r>
            <a:r>
              <a:rPr lang="en-US" dirty="0">
                <a:solidFill>
                  <a:schemeClr val="tx1"/>
                </a:solidFill>
                <a:ea typeface="Times New Roman" panose="02020603050405020304" pitchFamily="18" charset="0"/>
              </a:rPr>
              <a:t> </a:t>
            </a:r>
            <a:r>
              <a:rPr lang="en-US" dirty="0" err="1">
                <a:solidFill>
                  <a:schemeClr val="tx1"/>
                </a:solidFill>
                <a:ea typeface="Times New Roman" panose="02020603050405020304" pitchFamily="18" charset="0"/>
              </a:rPr>
              <a:t>pseudónimos</a:t>
            </a:r>
            <a:r>
              <a:rPr lang="en-US" dirty="0">
                <a:solidFill>
                  <a:schemeClr val="tx1"/>
                </a:solidFill>
                <a:ea typeface="Times New Roman" panose="02020603050405020304" pitchFamily="18" charset="0"/>
              </a:rPr>
              <a:t> </a:t>
            </a:r>
            <a:r>
              <a:rPr lang="en-US" dirty="0" err="1">
                <a:solidFill>
                  <a:schemeClr val="tx1"/>
                </a:solidFill>
                <a:ea typeface="Times New Roman" panose="02020603050405020304" pitchFamily="18" charset="0"/>
              </a:rPr>
              <a:t>possam</a:t>
            </a:r>
            <a:r>
              <a:rPr lang="en-US" dirty="0">
                <a:solidFill>
                  <a:schemeClr val="tx1"/>
                </a:solidFill>
                <a:ea typeface="Times New Roman" panose="02020603050405020304" pitchFamily="18" charset="0"/>
              </a:rPr>
              <a:t> </a:t>
            </a:r>
            <a:r>
              <a:rPr lang="en-US" dirty="0" err="1">
                <a:solidFill>
                  <a:schemeClr val="tx1"/>
                </a:solidFill>
                <a:ea typeface="Times New Roman" panose="02020603050405020304" pitchFamily="18" charset="0"/>
              </a:rPr>
              <a:t>ser</a:t>
            </a:r>
            <a:r>
              <a:rPr lang="en-US" dirty="0">
                <a:solidFill>
                  <a:schemeClr val="tx1"/>
                </a:solidFill>
                <a:ea typeface="Times New Roman" panose="02020603050405020304" pitchFamily="18" charset="0"/>
              </a:rPr>
              <a:t> </a:t>
            </a:r>
            <a:r>
              <a:rPr lang="en-US" dirty="0" err="1">
                <a:solidFill>
                  <a:schemeClr val="tx1"/>
                </a:solidFill>
                <a:ea typeface="Times New Roman" panose="02020603050405020304" pitchFamily="18" charset="0"/>
              </a:rPr>
              <a:t>usados</a:t>
            </a:r>
            <a:r>
              <a:rPr lang="en-US" dirty="0">
                <a:solidFill>
                  <a:schemeClr val="tx1"/>
                </a:solidFill>
                <a:ea typeface="Times New Roman" panose="02020603050405020304" pitchFamily="18" charset="0"/>
              </a:rPr>
              <a:t>, </a:t>
            </a:r>
            <a:r>
              <a:rPr lang="en-US" dirty="0" err="1">
                <a:solidFill>
                  <a:schemeClr val="tx1"/>
                </a:solidFill>
                <a:ea typeface="Times New Roman" panose="02020603050405020304" pitchFamily="18" charset="0"/>
              </a:rPr>
              <a:t>é</a:t>
            </a:r>
            <a:r>
              <a:rPr lang="en-US" dirty="0">
                <a:solidFill>
                  <a:schemeClr val="tx1"/>
                </a:solidFill>
                <a:ea typeface="Times New Roman" panose="02020603050405020304" pitchFamily="18" charset="0"/>
              </a:rPr>
              <a:t> </a:t>
            </a:r>
            <a:r>
              <a:rPr lang="en-US" dirty="0" err="1">
                <a:solidFill>
                  <a:schemeClr val="tx1"/>
                </a:solidFill>
                <a:ea typeface="Times New Roman" panose="02020603050405020304" pitchFamily="18" charset="0"/>
              </a:rPr>
              <a:t>teoricamente</a:t>
            </a:r>
            <a:r>
              <a:rPr lang="en-US" dirty="0">
                <a:solidFill>
                  <a:schemeClr val="tx1"/>
                </a:solidFill>
                <a:ea typeface="Times New Roman" panose="02020603050405020304" pitchFamily="18" charset="0"/>
              </a:rPr>
              <a:t> </a:t>
            </a:r>
            <a:r>
              <a:rPr lang="en-US" dirty="0" err="1">
                <a:solidFill>
                  <a:schemeClr val="tx1"/>
                </a:solidFill>
                <a:ea typeface="Times New Roman" panose="02020603050405020304" pitchFamily="18" charset="0"/>
              </a:rPr>
              <a:t>possível</a:t>
            </a:r>
            <a:r>
              <a:rPr lang="en-US" dirty="0">
                <a:solidFill>
                  <a:schemeClr val="tx1"/>
                </a:solidFill>
                <a:ea typeface="Times New Roman" panose="02020603050405020304" pitchFamily="18" charset="0"/>
              </a:rPr>
              <a:t> “</a:t>
            </a:r>
            <a:r>
              <a:rPr lang="en-US" dirty="0" err="1">
                <a:solidFill>
                  <a:schemeClr val="tx1"/>
                </a:solidFill>
                <a:ea typeface="Times New Roman" panose="02020603050405020304" pitchFamily="18" charset="0"/>
              </a:rPr>
              <a:t>descriptografar</a:t>
            </a:r>
            <a:r>
              <a:rPr lang="en-US" dirty="0">
                <a:solidFill>
                  <a:schemeClr val="tx1"/>
                </a:solidFill>
                <a:ea typeface="Times New Roman" panose="02020603050405020304" pitchFamily="18" charset="0"/>
              </a:rPr>
              <a:t>” um </a:t>
            </a:r>
            <a:r>
              <a:rPr lang="en-US" dirty="0" err="1">
                <a:solidFill>
                  <a:schemeClr val="tx1"/>
                </a:solidFill>
                <a:ea typeface="Times New Roman" panose="02020603050405020304" pitchFamily="18" charset="0"/>
              </a:rPr>
              <a:t>certo</a:t>
            </a:r>
            <a:r>
              <a:rPr lang="en-US" dirty="0">
                <a:solidFill>
                  <a:schemeClr val="tx1"/>
                </a:solidFill>
                <a:ea typeface="Times New Roman" panose="02020603050405020304" pitchFamily="18" charset="0"/>
              </a:rPr>
              <a:t> </a:t>
            </a:r>
            <a:r>
              <a:rPr lang="en-US" dirty="0" err="1">
                <a:solidFill>
                  <a:schemeClr val="tx1"/>
                </a:solidFill>
                <a:ea typeface="Times New Roman" panose="02020603050405020304" pitchFamily="18" charset="0"/>
              </a:rPr>
              <a:t>número</a:t>
            </a:r>
            <a:r>
              <a:rPr lang="en-US" dirty="0">
                <a:solidFill>
                  <a:schemeClr val="tx1"/>
                </a:solidFill>
                <a:ea typeface="Times New Roman" panose="02020603050405020304" pitchFamily="18" charset="0"/>
              </a:rPr>
              <a:t> de </a:t>
            </a:r>
            <a:r>
              <a:rPr lang="en-US" dirty="0" err="1">
                <a:solidFill>
                  <a:schemeClr val="tx1"/>
                </a:solidFill>
                <a:ea typeface="Times New Roman" panose="02020603050405020304" pitchFamily="18" charset="0"/>
              </a:rPr>
              <a:t>pseudónimos</a:t>
            </a:r>
            <a:r>
              <a:rPr lang="en-US" dirty="0">
                <a:solidFill>
                  <a:schemeClr val="tx1"/>
                </a:solidFill>
                <a:ea typeface="Times New Roman" panose="02020603050405020304" pitchFamily="18" charset="0"/>
              </a:rPr>
              <a:t> </a:t>
            </a:r>
            <a:r>
              <a:rPr lang="en-US" dirty="0" err="1">
                <a:solidFill>
                  <a:schemeClr val="tx1"/>
                </a:solidFill>
                <a:ea typeface="Times New Roman" panose="02020603050405020304" pitchFamily="18" charset="0"/>
              </a:rPr>
              <a:t>sem</a:t>
            </a:r>
            <a:r>
              <a:rPr lang="en-US" dirty="0">
                <a:solidFill>
                  <a:schemeClr val="tx1"/>
                </a:solidFill>
                <a:ea typeface="Times New Roman" panose="02020603050405020304" pitchFamily="18" charset="0"/>
              </a:rPr>
              <a:t> </a:t>
            </a:r>
            <a:r>
              <a:rPr lang="en-US" dirty="0" err="1">
                <a:solidFill>
                  <a:schemeClr val="tx1"/>
                </a:solidFill>
                <a:ea typeface="Times New Roman" panose="02020603050405020304" pitchFamily="18" charset="0"/>
              </a:rPr>
              <a:t>autorização</a:t>
            </a:r>
            <a:r>
              <a:rPr lang="en-US" dirty="0">
                <a:solidFill>
                  <a:schemeClr val="tx1"/>
                </a:solidFill>
                <a:ea typeface="Times New Roman" panose="02020603050405020304" pitchFamily="18" charset="0"/>
              </a:rPr>
              <a:t>.</a:t>
            </a:r>
            <a:endParaRPr lang="x-none" dirty="0">
              <a:solidFill>
                <a:schemeClr val="tx1"/>
              </a:solidFill>
              <a:effectLst/>
              <a:ea typeface="Times New Roman" panose="02020603050405020304" pitchFamily="18" charset="0"/>
            </a:endParaRPr>
          </a:p>
          <a:p>
            <a:pPr algn="just"/>
            <a:r>
              <a:rPr lang="en-US" dirty="0">
                <a:solidFill>
                  <a:schemeClr val="tx1"/>
                </a:solidFill>
                <a:effectLst/>
                <a:ea typeface="Times New Roman" panose="02020603050405020304" pitchFamily="18" charset="0"/>
              </a:rPr>
              <a:t> </a:t>
            </a:r>
            <a:endParaRPr lang="x-none" dirty="0">
              <a:solidFill>
                <a:schemeClr val="tx1"/>
              </a:solidFill>
              <a:effectLst/>
              <a:ea typeface="Times New Roman" panose="02020603050405020304" pitchFamily="18" charset="0"/>
            </a:endParaRPr>
          </a:p>
          <a:p>
            <a:pPr algn="just"/>
            <a:r>
              <a:rPr lang="en-US" dirty="0">
                <a:solidFill>
                  <a:schemeClr val="tx1"/>
                </a:solidFill>
                <a:ea typeface="Times New Roman" panose="02020603050405020304" pitchFamily="18" charset="0"/>
              </a:rPr>
              <a:t> </a:t>
            </a:r>
          </a:p>
        </p:txBody>
      </p:sp>
      <p:grpSp>
        <p:nvGrpSpPr>
          <p:cNvPr id="5" name="Group 4">
            <a:extLst>
              <a:ext uri="{FF2B5EF4-FFF2-40B4-BE49-F238E27FC236}">
                <a16:creationId xmlns:a16="http://schemas.microsoft.com/office/drawing/2014/main" id="{604953DA-DEF6-DCDE-0E6A-244EB062682C}"/>
              </a:ext>
            </a:extLst>
          </p:cNvPr>
          <p:cNvGrpSpPr/>
          <p:nvPr/>
        </p:nvGrpSpPr>
        <p:grpSpPr>
          <a:xfrm>
            <a:off x="6346354" y="174081"/>
            <a:ext cx="1380420" cy="1309652"/>
            <a:chOff x="6346354" y="435340"/>
            <a:chExt cx="1380420" cy="1309652"/>
          </a:xfrm>
        </p:grpSpPr>
        <p:sp>
          <p:nvSpPr>
            <p:cNvPr id="6" name="Freeform 5">
              <a:extLst>
                <a:ext uri="{FF2B5EF4-FFF2-40B4-BE49-F238E27FC236}">
                  <a16:creationId xmlns:a16="http://schemas.microsoft.com/office/drawing/2014/main" id="{41B60DA1-B59A-BD4A-94B8-F86C9CDB3737}"/>
                </a:ext>
              </a:extLst>
            </p:cNvPr>
            <p:cNvSpPr/>
            <p:nvPr/>
          </p:nvSpPr>
          <p:spPr>
            <a:xfrm rot="18938652">
              <a:off x="7392576" y="445263"/>
              <a:ext cx="334198" cy="341800"/>
            </a:xfrm>
            <a:custGeom>
              <a:avLst/>
              <a:gdLst>
                <a:gd name="connsiteX0" fmla="*/ 334198 w 334198"/>
                <a:gd name="connsiteY0" fmla="*/ 0 h 341800"/>
                <a:gd name="connsiteX1" fmla="*/ 0 w 334198"/>
                <a:gd name="connsiteY1" fmla="*/ 341800 h 341800"/>
                <a:gd name="connsiteX2" fmla="*/ 0 w 334198"/>
                <a:gd name="connsiteY2" fmla="*/ 0 h 341800"/>
              </a:gdLst>
              <a:ahLst/>
              <a:cxnLst>
                <a:cxn ang="0">
                  <a:pos x="connsiteX0" y="connsiteY0"/>
                </a:cxn>
                <a:cxn ang="0">
                  <a:pos x="connsiteX1" y="connsiteY1"/>
                </a:cxn>
                <a:cxn ang="0">
                  <a:pos x="connsiteX2" y="connsiteY2"/>
                </a:cxn>
              </a:cxnLst>
              <a:rect l="l" t="t" r="r" b="b"/>
              <a:pathLst>
                <a:path w="334198" h="341800">
                  <a:moveTo>
                    <a:pt x="334198" y="0"/>
                  </a:moveTo>
                  <a:lnTo>
                    <a:pt x="0" y="341800"/>
                  </a:lnTo>
                  <a:lnTo>
                    <a:pt x="0" y="0"/>
                  </a:lnTo>
                  <a:close/>
                </a:path>
              </a:pathLst>
            </a:custGeom>
            <a:solidFill>
              <a:srgbClr val="F47B34"/>
            </a:solidFill>
            <a:ln w="3060" cap="flat">
              <a:noFill/>
              <a:prstDash val="solid"/>
              <a:miter/>
            </a:ln>
          </p:spPr>
          <p:txBody>
            <a:bodyPr wrap="square" rtlCol="0" anchor="ctr">
              <a:noAutofit/>
            </a:bodyPr>
            <a:lstStyle/>
            <a:p>
              <a:endParaRPr lang="en-US"/>
            </a:p>
          </p:txBody>
        </p:sp>
        <p:sp>
          <p:nvSpPr>
            <p:cNvPr id="7" name="Freeform 6">
              <a:extLst>
                <a:ext uri="{FF2B5EF4-FFF2-40B4-BE49-F238E27FC236}">
                  <a16:creationId xmlns:a16="http://schemas.microsoft.com/office/drawing/2014/main" id="{45666F7C-9E34-5D61-4324-3E6D5DF3D814}"/>
                </a:ext>
              </a:extLst>
            </p:cNvPr>
            <p:cNvSpPr/>
            <p:nvPr/>
          </p:nvSpPr>
          <p:spPr>
            <a:xfrm rot="18938652">
              <a:off x="6410515" y="1401134"/>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F9A61F"/>
            </a:solidFill>
            <a:ln w="3060"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D65D4F72-1727-39D8-D8A0-6220D2DDBE17}"/>
                </a:ext>
              </a:extLst>
            </p:cNvPr>
            <p:cNvSpPr/>
            <p:nvPr/>
          </p:nvSpPr>
          <p:spPr>
            <a:xfrm>
              <a:off x="6346354" y="843343"/>
              <a:ext cx="485555" cy="485736"/>
            </a:xfrm>
            <a:custGeom>
              <a:avLst/>
              <a:gdLst>
                <a:gd name="connsiteX0" fmla="*/ 31523 w 61821"/>
                <a:gd name="connsiteY0" fmla="*/ 0 h 61844"/>
                <a:gd name="connsiteX1" fmla="*/ 61821 w 61821"/>
                <a:gd name="connsiteY1" fmla="*/ 31535 h 61844"/>
                <a:gd name="connsiteX2" fmla="*/ 30605 w 61821"/>
                <a:gd name="connsiteY2" fmla="*/ 61845 h 61844"/>
                <a:gd name="connsiteX3" fmla="*/ 0 w 61821"/>
                <a:gd name="connsiteY3" fmla="*/ 30922 h 61844"/>
              </a:gdLst>
              <a:ahLst/>
              <a:cxnLst>
                <a:cxn ang="0">
                  <a:pos x="connsiteX0" y="connsiteY0"/>
                </a:cxn>
                <a:cxn ang="0">
                  <a:pos x="connsiteX1" y="connsiteY1"/>
                </a:cxn>
                <a:cxn ang="0">
                  <a:pos x="connsiteX2" y="connsiteY2"/>
                </a:cxn>
                <a:cxn ang="0">
                  <a:pos x="connsiteX3" y="connsiteY3"/>
                </a:cxn>
              </a:cxnLst>
              <a:rect l="l" t="t" r="r" b="b"/>
              <a:pathLst>
                <a:path w="61821" h="61844">
                  <a:moveTo>
                    <a:pt x="31523" y="0"/>
                  </a:moveTo>
                  <a:lnTo>
                    <a:pt x="61821" y="31535"/>
                  </a:lnTo>
                  <a:lnTo>
                    <a:pt x="30605" y="61845"/>
                  </a:lnTo>
                  <a:lnTo>
                    <a:pt x="0" y="30922"/>
                  </a:lnTo>
                  <a:close/>
                </a:path>
              </a:pathLst>
            </a:custGeom>
            <a:solidFill>
              <a:srgbClr val="DB166E"/>
            </a:solidFill>
            <a:ln w="3060"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BF902F8D-9713-CB75-A139-89DA899CC318}"/>
                </a:ext>
              </a:extLst>
            </p:cNvPr>
            <p:cNvSpPr/>
            <p:nvPr/>
          </p:nvSpPr>
          <p:spPr>
            <a:xfrm rot="18938166">
              <a:off x="6900217" y="920864"/>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DB166E"/>
            </a:solidFill>
            <a:ln w="3060"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DB398C9D-66F2-154B-E4DF-2E85686D0388}"/>
                </a:ext>
              </a:extLst>
            </p:cNvPr>
            <p:cNvSpPr/>
            <p:nvPr/>
          </p:nvSpPr>
          <p:spPr>
            <a:xfrm rot="18938652">
              <a:off x="7146180" y="681876"/>
              <a:ext cx="343724" cy="343858"/>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A7228B"/>
            </a:solidFill>
            <a:ln w="3060"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ADBB7862-93FF-EC74-FB10-56F1A3395D17}"/>
                </a:ext>
              </a:extLst>
            </p:cNvPr>
            <p:cNvSpPr/>
            <p:nvPr/>
          </p:nvSpPr>
          <p:spPr>
            <a:xfrm rot="18938166">
              <a:off x="6904914" y="435340"/>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CF167B"/>
            </a:solidFill>
            <a:ln w="3060" cap="flat">
              <a:noFill/>
              <a:prstDash val="solid"/>
              <a:miter/>
            </a:ln>
          </p:spPr>
          <p:txBody>
            <a:bodyPr rtlCol="0" anchor="ctr"/>
            <a:lstStyle/>
            <a:p>
              <a:endParaRPr lang="en-US"/>
            </a:p>
          </p:txBody>
        </p:sp>
      </p:grpSp>
    </p:spTree>
    <p:extLst>
      <p:ext uri="{BB962C8B-B14F-4D97-AF65-F5344CB8AC3E}">
        <p14:creationId xmlns:p14="http://schemas.microsoft.com/office/powerpoint/2010/main" val="39113630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769F0690-8E99-2FBC-C692-3EC04DE70AC5}"/>
              </a:ext>
            </a:extLst>
          </p:cNvPr>
          <p:cNvSpPr/>
          <p:nvPr/>
        </p:nvSpPr>
        <p:spPr>
          <a:xfrm>
            <a:off x="6002858" y="8338380"/>
            <a:ext cx="1556817" cy="23534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
            <a:extLst>
              <a:ext uri="{FF2B5EF4-FFF2-40B4-BE49-F238E27FC236}">
                <a16:creationId xmlns:a16="http://schemas.microsoft.com/office/drawing/2014/main" id="{CC798E49-ED2E-E9C8-0021-EFD0E0A132BA}"/>
              </a:ext>
            </a:extLst>
          </p:cNvPr>
          <p:cNvSpPr>
            <a:spLocks noGrp="1"/>
          </p:cNvSpPr>
          <p:nvPr>
            <p:ph type="sldNum" sz="quarter" idx="10"/>
          </p:nvPr>
        </p:nvSpPr>
        <p:spPr/>
        <p:txBody>
          <a:bodyPr/>
          <a:lstStyle/>
          <a:p>
            <a:fld id="{CB2079F2-58AF-ED44-82D7-E04B2F6FD686}" type="slidenum">
              <a:rPr lang="en-US" smtClean="0"/>
              <a:pPr/>
              <a:t>174</a:t>
            </a:fld>
            <a:endParaRPr lang="en-US" dirty="0"/>
          </a:p>
        </p:txBody>
      </p:sp>
      <p:pic>
        <p:nvPicPr>
          <p:cNvPr id="27" name="Picture 26">
            <a:extLst>
              <a:ext uri="{FF2B5EF4-FFF2-40B4-BE49-F238E27FC236}">
                <a16:creationId xmlns:a16="http://schemas.microsoft.com/office/drawing/2014/main" id="{92947FD2-0D9F-66BC-A75C-74A5576B2AA8}"/>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flipH="1">
            <a:off x="0" y="0"/>
            <a:ext cx="7559675" cy="3105011"/>
          </a:xfrm>
          <a:prstGeom prst="rect">
            <a:avLst/>
          </a:prstGeom>
        </p:spPr>
      </p:pic>
      <p:grpSp>
        <p:nvGrpSpPr>
          <p:cNvPr id="30" name="Group 29">
            <a:extLst>
              <a:ext uri="{FF2B5EF4-FFF2-40B4-BE49-F238E27FC236}">
                <a16:creationId xmlns:a16="http://schemas.microsoft.com/office/drawing/2014/main" id="{D5DA6220-3758-4427-6119-FA05DFA2404D}"/>
              </a:ext>
            </a:extLst>
          </p:cNvPr>
          <p:cNvGrpSpPr/>
          <p:nvPr/>
        </p:nvGrpSpPr>
        <p:grpSpPr>
          <a:xfrm flipH="1">
            <a:off x="5193447" y="1022661"/>
            <a:ext cx="2590078" cy="2250924"/>
            <a:chOff x="-220413" y="5470274"/>
            <a:chExt cx="2590078" cy="2250924"/>
          </a:xfrm>
        </p:grpSpPr>
        <p:sp>
          <p:nvSpPr>
            <p:cNvPr id="32" name="Freeform 31">
              <a:extLst>
                <a:ext uri="{FF2B5EF4-FFF2-40B4-BE49-F238E27FC236}">
                  <a16:creationId xmlns:a16="http://schemas.microsoft.com/office/drawing/2014/main" id="{32EC713E-88AA-494C-A671-1ECB1AA58E23}"/>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27D027B0-8DD0-F6BD-01EC-305AEF6E8B50}"/>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D35E1EC2-9CC0-1043-74A0-FF3E8B02D30F}"/>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08CC5F2C-37BC-6DEF-8D0B-DE0DD159E023}"/>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6" name="Freeform 35">
              <a:extLst>
                <a:ext uri="{FF2B5EF4-FFF2-40B4-BE49-F238E27FC236}">
                  <a16:creationId xmlns:a16="http://schemas.microsoft.com/office/drawing/2014/main" id="{EB0D2E40-423E-8F0F-00B2-A1BDB08F116D}"/>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7" name="Freeform 36">
              <a:extLst>
                <a:ext uri="{FF2B5EF4-FFF2-40B4-BE49-F238E27FC236}">
                  <a16:creationId xmlns:a16="http://schemas.microsoft.com/office/drawing/2014/main" id="{4D7EFE29-C037-3258-B8E8-993C915BBC6A}"/>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8" name="Freeform 37">
              <a:extLst>
                <a:ext uri="{FF2B5EF4-FFF2-40B4-BE49-F238E27FC236}">
                  <a16:creationId xmlns:a16="http://schemas.microsoft.com/office/drawing/2014/main" id="{8ADF7F05-F4FE-C38C-7C75-78D4ADC24441}"/>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9" name="Freeform 38">
              <a:extLst>
                <a:ext uri="{FF2B5EF4-FFF2-40B4-BE49-F238E27FC236}">
                  <a16:creationId xmlns:a16="http://schemas.microsoft.com/office/drawing/2014/main" id="{38C8130A-DE3C-F13A-6DEE-7530E674FBC5}"/>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0" name="Freeform 39">
              <a:extLst>
                <a:ext uri="{FF2B5EF4-FFF2-40B4-BE49-F238E27FC236}">
                  <a16:creationId xmlns:a16="http://schemas.microsoft.com/office/drawing/2014/main" id="{45F2BAC6-245D-C6BC-8D11-6711B27CC4DC}"/>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1" name="Freeform 40">
              <a:extLst>
                <a:ext uri="{FF2B5EF4-FFF2-40B4-BE49-F238E27FC236}">
                  <a16:creationId xmlns:a16="http://schemas.microsoft.com/office/drawing/2014/main" id="{7F140F3C-FB59-2E4E-6F74-AB35D08012F0}"/>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2" name="Freeform 41">
              <a:extLst>
                <a:ext uri="{FF2B5EF4-FFF2-40B4-BE49-F238E27FC236}">
                  <a16:creationId xmlns:a16="http://schemas.microsoft.com/office/drawing/2014/main" id="{52E83B42-8492-D86C-5932-9B14C9E62C8A}"/>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3" name="Freeform 42">
              <a:extLst>
                <a:ext uri="{FF2B5EF4-FFF2-40B4-BE49-F238E27FC236}">
                  <a16:creationId xmlns:a16="http://schemas.microsoft.com/office/drawing/2014/main" id="{EB3ACB87-FFB9-40FA-61C9-A37458609A75}"/>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4" name="Freeform 43">
              <a:extLst>
                <a:ext uri="{FF2B5EF4-FFF2-40B4-BE49-F238E27FC236}">
                  <a16:creationId xmlns:a16="http://schemas.microsoft.com/office/drawing/2014/main" id="{D287733F-AF7A-1A98-EA10-4C307A73F0C3}"/>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5" name="Freeform 44">
              <a:extLst>
                <a:ext uri="{FF2B5EF4-FFF2-40B4-BE49-F238E27FC236}">
                  <a16:creationId xmlns:a16="http://schemas.microsoft.com/office/drawing/2014/main" id="{5E81BC1B-34A3-0FE4-7AD1-F27AEF7F98D2}"/>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6" name="Freeform 45">
              <a:extLst>
                <a:ext uri="{FF2B5EF4-FFF2-40B4-BE49-F238E27FC236}">
                  <a16:creationId xmlns:a16="http://schemas.microsoft.com/office/drawing/2014/main" id="{214F0874-F786-02A2-14B4-B137181DB8B1}"/>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7" name="Freeform 46">
              <a:extLst>
                <a:ext uri="{FF2B5EF4-FFF2-40B4-BE49-F238E27FC236}">
                  <a16:creationId xmlns:a16="http://schemas.microsoft.com/office/drawing/2014/main" id="{81CF0C90-ACCE-2CEC-E706-E835E38888A5}"/>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8" name="Freeform 47">
              <a:extLst>
                <a:ext uri="{FF2B5EF4-FFF2-40B4-BE49-F238E27FC236}">
                  <a16:creationId xmlns:a16="http://schemas.microsoft.com/office/drawing/2014/main" id="{17FAD3E7-28CF-5BD8-508E-DD169C623D84}"/>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9" name="Freeform 48">
              <a:extLst>
                <a:ext uri="{FF2B5EF4-FFF2-40B4-BE49-F238E27FC236}">
                  <a16:creationId xmlns:a16="http://schemas.microsoft.com/office/drawing/2014/main" id="{FAE1BCDD-6AA3-D14E-9442-2D6CBA605157}"/>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
        <p:nvSpPr>
          <p:cNvPr id="31" name="Text Placeholder 17">
            <a:extLst>
              <a:ext uri="{FF2B5EF4-FFF2-40B4-BE49-F238E27FC236}">
                <a16:creationId xmlns:a16="http://schemas.microsoft.com/office/drawing/2014/main" id="{A3B7D3D2-D83C-B6D1-86A5-71660EABD5FB}"/>
              </a:ext>
            </a:extLst>
          </p:cNvPr>
          <p:cNvSpPr txBox="1">
            <a:spLocks/>
          </p:cNvSpPr>
          <p:nvPr/>
        </p:nvSpPr>
        <p:spPr>
          <a:xfrm>
            <a:off x="407678" y="3510867"/>
            <a:ext cx="6698627" cy="6708730"/>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en-US" sz="1100" b="1"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Criação</a:t>
            </a:r>
            <a:r>
              <a:rPr lang="en-US" sz="1100" b="1" dirty="0">
                <a:solidFill>
                  <a:srgbClr val="F79037"/>
                </a:solidFill>
                <a:latin typeface="Calibri" panose="020F0502020204030204" pitchFamily="34" charset="0"/>
                <a:ea typeface="Times New Roman" panose="02020603050405020304" pitchFamily="18" charset="0"/>
                <a:cs typeface="Calibri" panose="020F0502020204030204" pitchFamily="34" charset="0"/>
              </a:rPr>
              <a:t> de valor local e </a:t>
            </a:r>
            <a:r>
              <a:rPr lang="en-US" sz="1100" b="1"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prosumidores</a:t>
            </a:r>
            <a:endParaRPr lang="en-US" sz="1100" b="1" dirty="0">
              <a:solidFill>
                <a:srgbClr val="F79037"/>
              </a:solidFill>
              <a:latin typeface="Calibri" panose="020F0502020204030204" pitchFamily="34" charset="0"/>
              <a:ea typeface="Times New Roman" panose="02020603050405020304" pitchFamily="18" charset="0"/>
              <a:cs typeface="Calibri" panose="020F0502020204030204" pitchFamily="34" charset="0"/>
            </a:endParaRPr>
          </a:p>
          <a:p>
            <a:pPr algn="just"/>
            <a:r>
              <a:rPr lang="en-US" sz="1100" dirty="0">
                <a:latin typeface="Calibri" panose="020F0502020204030204" pitchFamily="34" charset="0"/>
                <a:ea typeface="Times New Roman" panose="02020603050405020304" pitchFamily="18" charset="0"/>
                <a:cs typeface="Calibri" panose="020F0502020204030204" pitchFamily="34" charset="0"/>
              </a:rPr>
              <a:t>A </a:t>
            </a:r>
            <a:r>
              <a:rPr lang="en-US" sz="1100" dirty="0" err="1">
                <a:latin typeface="Calibri" panose="020F0502020204030204" pitchFamily="34" charset="0"/>
                <a:ea typeface="Times New Roman" panose="02020603050405020304" pitchFamily="18" charset="0"/>
                <a:cs typeface="Calibri" panose="020F0502020204030204" pitchFamily="34" charset="0"/>
              </a:rPr>
              <a:t>tecnologia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Blockchain</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também</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pode</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impulsionar</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uma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tendência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atual</a:t>
            </a:r>
            <a:r>
              <a:rPr lang="en-US" sz="1100" dirty="0">
                <a:latin typeface="Calibri" panose="020F0502020204030204" pitchFamily="34" charset="0"/>
                <a:ea typeface="Times New Roman" panose="02020603050405020304" pitchFamily="18" charset="0"/>
                <a:cs typeface="Calibri" panose="020F0502020204030204" pitchFamily="34" charset="0"/>
              </a:rPr>
              <a:t>: a </a:t>
            </a:r>
            <a:r>
              <a:rPr lang="en-US" sz="1100" dirty="0" err="1">
                <a:latin typeface="Calibri" panose="020F0502020204030204" pitchFamily="34" charset="0"/>
                <a:ea typeface="Times New Roman" panose="02020603050405020304" pitchFamily="18" charset="0"/>
                <a:cs typeface="Calibri" panose="020F0502020204030204" pitchFamily="34" charset="0"/>
              </a:rPr>
              <a:t>ascensão</a:t>
            </a:r>
            <a:r>
              <a:rPr lang="en-US" sz="1100" dirty="0">
                <a:latin typeface="Calibri" panose="020F0502020204030204" pitchFamily="34" charset="0"/>
                <a:ea typeface="Times New Roman" panose="02020603050405020304" pitchFamily="18" charset="0"/>
                <a:cs typeface="Calibri" panose="020F0502020204030204" pitchFamily="34" charset="0"/>
              </a:rPr>
              <a:t> do </a:t>
            </a:r>
            <a:r>
              <a:rPr lang="en-US" sz="1100" dirty="0" err="1">
                <a:latin typeface="Calibri" panose="020F0502020204030204" pitchFamily="34" charset="0"/>
                <a:ea typeface="Times New Roman" panose="02020603050405020304" pitchFamily="18" charset="0"/>
                <a:cs typeface="Calibri" panose="020F0502020204030204" pitchFamily="34" charset="0"/>
              </a:rPr>
              <a:t>papel</a:t>
            </a:r>
            <a:r>
              <a:rPr lang="en-US" sz="1100" dirty="0">
                <a:latin typeface="Calibri" panose="020F0502020204030204" pitchFamily="34" charset="0"/>
                <a:ea typeface="Times New Roman" panose="02020603050405020304" pitchFamily="18" charset="0"/>
                <a:cs typeface="Calibri" panose="020F0502020204030204" pitchFamily="34" charset="0"/>
              </a:rPr>
              <a:t> do </a:t>
            </a:r>
            <a:r>
              <a:rPr lang="en-US" sz="1100" dirty="0" err="1">
                <a:latin typeface="Calibri" panose="020F0502020204030204" pitchFamily="34" charset="0"/>
                <a:ea typeface="Times New Roman" panose="02020603050405020304" pitchFamily="18" charset="0"/>
                <a:cs typeface="Calibri" panose="020F0502020204030204" pitchFamily="34" charset="0"/>
              </a:rPr>
              <a:t>prosumidor</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que</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já</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analisamos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quando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falamos</a:t>
            </a:r>
            <a:r>
              <a:rPr lang="en-US" sz="1100" dirty="0">
                <a:latin typeface="Calibri" panose="020F0502020204030204" pitchFamily="34" charset="0"/>
                <a:ea typeface="Times New Roman" panose="02020603050405020304" pitchFamily="18" charset="0"/>
                <a:cs typeface="Calibri" panose="020F0502020204030204" pitchFamily="34" charset="0"/>
              </a:rPr>
              <a:t> da web 3.0. No </a:t>
            </a:r>
            <a:r>
              <a:rPr lang="en-US" sz="1100" dirty="0" err="1">
                <a:latin typeface="Calibri" panose="020F0502020204030204" pitchFamily="34" charset="0"/>
                <a:ea typeface="Times New Roman" panose="02020603050405020304" pitchFamily="18" charset="0"/>
                <a:cs typeface="Calibri" panose="020F0502020204030204" pitchFamily="34" charset="0"/>
              </a:rPr>
              <a:t>contexto</a:t>
            </a:r>
            <a:r>
              <a:rPr lang="en-US" sz="1100" dirty="0">
                <a:latin typeface="Calibri" panose="020F0502020204030204" pitchFamily="34" charset="0"/>
                <a:ea typeface="Times New Roman" panose="02020603050405020304" pitchFamily="18" charset="0"/>
                <a:cs typeface="Calibri" panose="020F0502020204030204" pitchFamily="34" charset="0"/>
              </a:rPr>
              <a:t> do </a:t>
            </a:r>
            <a:r>
              <a:rPr lang="en-US" sz="1100" dirty="0" err="1">
                <a:latin typeface="Calibri" panose="020F0502020204030204" pitchFamily="34" charset="0"/>
                <a:ea typeface="Times New Roman" panose="02020603050405020304" pitchFamily="18" charset="0"/>
                <a:cs typeface="Calibri" panose="020F0502020204030204" pitchFamily="34" charset="0"/>
              </a:rPr>
              <a:t>compartilhamento</a:t>
            </a:r>
            <a:r>
              <a:rPr lang="en-US" sz="1100" dirty="0">
                <a:latin typeface="Calibri" panose="020F0502020204030204" pitchFamily="34" charset="0"/>
                <a:ea typeface="Times New Roman" panose="02020603050405020304" pitchFamily="18" charset="0"/>
                <a:cs typeface="Calibri" panose="020F0502020204030204" pitchFamily="34" charset="0"/>
              </a:rPr>
              <a:t> de </a:t>
            </a:r>
            <a:r>
              <a:rPr lang="en-US" sz="1100" dirty="0" err="1">
                <a:latin typeface="Calibri" panose="020F0502020204030204" pitchFamily="34" charset="0"/>
                <a:ea typeface="Times New Roman" panose="02020603050405020304" pitchFamily="18" charset="0"/>
                <a:cs typeface="Calibri" panose="020F0502020204030204" pitchFamily="34" charset="0"/>
              </a:rPr>
              <a:t>energia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custos</a:t>
            </a:r>
            <a:r>
              <a:rPr lang="en-US" sz="1100" dirty="0">
                <a:latin typeface="Calibri" panose="020F0502020204030204" pitchFamily="34" charset="0"/>
                <a:ea typeface="Times New Roman" panose="02020603050405020304" pitchFamily="18" charset="0"/>
                <a:cs typeface="Calibri" panose="020F0502020204030204" pitchFamily="34" charset="0"/>
              </a:rPr>
              <a:t> de </a:t>
            </a:r>
            <a:r>
              <a:rPr lang="en-US" sz="1100" dirty="0" err="1">
                <a:latin typeface="Calibri" panose="020F0502020204030204" pitchFamily="34" charset="0"/>
                <a:ea typeface="Times New Roman" panose="02020603050405020304" pitchFamily="18" charset="0"/>
                <a:cs typeface="Calibri" panose="020F0502020204030204" pitchFamily="34" charset="0"/>
              </a:rPr>
              <a:t>transação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mais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baixos</a:t>
            </a:r>
            <a:r>
              <a:rPr lang="en-US" sz="1100" dirty="0">
                <a:latin typeface="Calibri" panose="020F0502020204030204" pitchFamily="34" charset="0"/>
                <a:ea typeface="Times New Roman" panose="02020603050405020304" pitchFamily="18" charset="0"/>
                <a:cs typeface="Calibri" panose="020F0502020204030204" pitchFamily="34" charset="0"/>
              </a:rPr>
              <a:t> e </a:t>
            </a:r>
            <a:r>
              <a:rPr lang="en-US" sz="1100" dirty="0" err="1">
                <a:latin typeface="Calibri" panose="020F0502020204030204" pitchFamily="34" charset="0"/>
                <a:ea typeface="Times New Roman" panose="02020603050405020304" pitchFamily="18" charset="0"/>
                <a:cs typeface="Calibri" panose="020F0502020204030204" pitchFamily="34" charset="0"/>
              </a:rPr>
              <a:t>processos</a:t>
            </a:r>
            <a:r>
              <a:rPr lang="en-US" sz="1100" dirty="0">
                <a:latin typeface="Calibri" panose="020F0502020204030204" pitchFamily="34" charset="0"/>
                <a:ea typeface="Times New Roman" panose="02020603050405020304" pitchFamily="18" charset="0"/>
                <a:cs typeface="Calibri" panose="020F0502020204030204" pitchFamily="34" charset="0"/>
              </a:rPr>
              <a:t> de </a:t>
            </a:r>
            <a:r>
              <a:rPr lang="en-US" sz="1100" dirty="0" err="1">
                <a:latin typeface="Calibri" panose="020F0502020204030204" pitchFamily="34" charset="0"/>
                <a:ea typeface="Times New Roman" panose="02020603050405020304" pitchFamily="18" charset="0"/>
                <a:cs typeface="Calibri" panose="020F0502020204030204" pitchFamily="34" charset="0"/>
              </a:rPr>
              <a:t>faturamento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simplificados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podem</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permitir</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que</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pequenos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fornecedores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ou</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consumidores</a:t>
            </a:r>
            <a:r>
              <a:rPr lang="en-US" sz="1100" dirty="0">
                <a:latin typeface="Calibri" panose="020F0502020204030204" pitchFamily="34" charset="0"/>
                <a:ea typeface="Times New Roman" panose="02020603050405020304" pitchFamily="18" charset="0"/>
                <a:cs typeface="Calibri" panose="020F0502020204030204" pitchFamily="34" charset="0"/>
              </a:rPr>
              <a:t> de </a:t>
            </a:r>
            <a:r>
              <a:rPr lang="en-US" sz="1100" dirty="0" err="1">
                <a:latin typeface="Calibri" panose="020F0502020204030204" pitchFamily="34" charset="0"/>
                <a:ea typeface="Times New Roman" panose="02020603050405020304" pitchFamily="18" charset="0"/>
                <a:cs typeface="Calibri" panose="020F0502020204030204" pitchFamily="34" charset="0"/>
              </a:rPr>
              <a:t>energia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participem</a:t>
            </a:r>
            <a:r>
              <a:rPr lang="en-US" sz="1100" dirty="0">
                <a:latin typeface="Calibri" panose="020F0502020204030204" pitchFamily="34" charset="0"/>
                <a:ea typeface="Times New Roman" panose="02020603050405020304" pitchFamily="18" charset="0"/>
                <a:cs typeface="Calibri" panose="020F0502020204030204" pitchFamily="34" charset="0"/>
              </a:rPr>
              <a:t> do </a:t>
            </a:r>
            <a:r>
              <a:rPr lang="en-US" sz="1100" dirty="0" err="1">
                <a:latin typeface="Calibri" panose="020F0502020204030204" pitchFamily="34" charset="0"/>
                <a:ea typeface="Times New Roman" panose="02020603050405020304" pitchFamily="18" charset="0"/>
                <a:cs typeface="Calibri" panose="020F0502020204030204" pitchFamily="34" charset="0"/>
              </a:rPr>
              <a:t>mercado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não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apenas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como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consumidores</a:t>
            </a:r>
            <a:r>
              <a:rPr lang="en-US" sz="1100" dirty="0">
                <a:latin typeface="Calibri" panose="020F0502020204030204" pitchFamily="34" charset="0"/>
                <a:ea typeface="Times New Roman" panose="02020603050405020304" pitchFamily="18" charset="0"/>
                <a:cs typeface="Calibri" panose="020F0502020204030204" pitchFamily="34" charset="0"/>
              </a:rPr>
              <a:t>, mas </a:t>
            </a:r>
            <a:r>
              <a:rPr lang="en-US" sz="1100" dirty="0" err="1">
                <a:latin typeface="Calibri" panose="020F0502020204030204" pitchFamily="34" charset="0"/>
                <a:ea typeface="Times New Roman" panose="02020603050405020304" pitchFamily="18" charset="0"/>
                <a:cs typeface="Calibri" panose="020F0502020204030204" pitchFamily="34" charset="0"/>
              </a:rPr>
              <a:t>também</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como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fornecedores</a:t>
            </a:r>
            <a:r>
              <a:rPr lang="en-US" sz="1100" dirty="0">
                <a:latin typeface="Calibri" panose="020F0502020204030204" pitchFamily="34" charset="0"/>
                <a:ea typeface="Times New Roman" panose="02020603050405020304" pitchFamily="18" charset="0"/>
                <a:cs typeface="Calibri" panose="020F0502020204030204" pitchFamily="34" charset="0"/>
              </a:rPr>
              <a:t>. Se </a:t>
            </a:r>
            <a:r>
              <a:rPr lang="en-US" sz="1100" dirty="0" err="1">
                <a:latin typeface="Calibri" panose="020F0502020204030204" pitchFamily="34" charset="0"/>
                <a:ea typeface="Times New Roman" panose="02020603050405020304" pitchFamily="18" charset="0"/>
                <a:cs typeface="Calibri" panose="020F0502020204030204" pitchFamily="34" charset="0"/>
              </a:rPr>
              <a:t>os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consumidores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operarem</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os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próprios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sistemas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solares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eles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poderão</a:t>
            </a:r>
            <a:r>
              <a:rPr lang="en-US" sz="1100" dirty="0">
                <a:latin typeface="Calibri" panose="020F0502020204030204" pitchFamily="34" charset="0"/>
                <a:ea typeface="Times New Roman" panose="02020603050405020304" pitchFamily="18" charset="0"/>
                <a:cs typeface="Calibri" panose="020F0502020204030204" pitchFamily="34" charset="0"/>
              </a:rPr>
              <a:t> vender </a:t>
            </a:r>
            <a:r>
              <a:rPr lang="en-US" sz="1100" dirty="0" err="1">
                <a:latin typeface="Calibri" panose="020F0502020204030204" pitchFamily="34" charset="0"/>
                <a:ea typeface="Times New Roman" panose="02020603050405020304" pitchFamily="18" charset="0"/>
                <a:cs typeface="Calibri" panose="020F0502020204030204" pitchFamily="34" charset="0"/>
              </a:rPr>
              <a:t>mais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facilmente</a:t>
            </a:r>
            <a:r>
              <a:rPr lang="en-US" sz="1100" dirty="0">
                <a:latin typeface="Calibri" panose="020F0502020204030204" pitchFamily="34" charset="0"/>
                <a:ea typeface="Times New Roman" panose="02020603050405020304" pitchFamily="18" charset="0"/>
                <a:cs typeface="Calibri" panose="020F0502020204030204" pitchFamily="34" charset="0"/>
              </a:rPr>
              <a:t> a </a:t>
            </a:r>
            <a:r>
              <a:rPr lang="en-US" sz="1100" dirty="0" err="1">
                <a:latin typeface="Calibri" panose="020F0502020204030204" pitchFamily="34" charset="0"/>
                <a:ea typeface="Times New Roman" panose="02020603050405020304" pitchFamily="18" charset="0"/>
                <a:cs typeface="Calibri" panose="020F0502020204030204" pitchFamily="34" charset="0"/>
              </a:rPr>
              <a:t>eletricidade</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produzida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para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os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vizinhos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ou</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alimentá</a:t>
            </a:r>
            <a:r>
              <a:rPr lang="en-US" sz="1100" dirty="0">
                <a:latin typeface="Calibri" panose="020F0502020204030204" pitchFamily="34" charset="0"/>
                <a:ea typeface="Times New Roman" panose="02020603050405020304" pitchFamily="18" charset="0"/>
                <a:cs typeface="Calibri" panose="020F0502020204030204" pitchFamily="34" charset="0"/>
              </a:rPr>
              <a:t>-la </a:t>
            </a:r>
            <a:r>
              <a:rPr lang="en-US" sz="1100" dirty="0" err="1">
                <a:latin typeface="Calibri" panose="020F0502020204030204" pitchFamily="34" charset="0"/>
                <a:ea typeface="Times New Roman" panose="02020603050405020304" pitchFamily="18" charset="0"/>
                <a:cs typeface="Calibri" panose="020F0502020204030204" pitchFamily="34" charset="0"/>
              </a:rPr>
              <a:t>na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rede</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Isso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levaria</a:t>
            </a:r>
            <a:r>
              <a:rPr lang="en-US" sz="1100" dirty="0">
                <a:latin typeface="Calibri" panose="020F0502020204030204" pitchFamily="34" charset="0"/>
                <a:ea typeface="Times New Roman" panose="02020603050405020304" pitchFamily="18" charset="0"/>
                <a:cs typeface="Calibri" panose="020F0502020204030204" pitchFamily="34" charset="0"/>
              </a:rPr>
              <a:t> a </a:t>
            </a:r>
            <a:r>
              <a:rPr lang="en-US" sz="1100" dirty="0" err="1">
                <a:latin typeface="Calibri" panose="020F0502020204030204" pitchFamily="34" charset="0"/>
                <a:ea typeface="Times New Roman" panose="02020603050405020304" pitchFamily="18" charset="0"/>
                <a:cs typeface="Calibri" panose="020F0502020204030204" pitchFamily="34" charset="0"/>
              </a:rPr>
              <a:t>uma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melhor</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viabilidade</a:t>
            </a:r>
            <a:r>
              <a:rPr lang="en-US" sz="1100" dirty="0">
                <a:latin typeface="Calibri" panose="020F0502020204030204" pitchFamily="34" charset="0"/>
                <a:ea typeface="Times New Roman" panose="02020603050405020304" pitchFamily="18" charset="0"/>
                <a:cs typeface="Calibri" panose="020F0502020204030204" pitchFamily="34" charset="0"/>
              </a:rPr>
              <a:t> de </a:t>
            </a:r>
            <a:r>
              <a:rPr lang="en-US" sz="1100" dirty="0" err="1">
                <a:latin typeface="Calibri" panose="020F0502020204030204" pitchFamily="34" charset="0"/>
                <a:ea typeface="Times New Roman" panose="02020603050405020304" pitchFamily="18" charset="0"/>
                <a:cs typeface="Calibri" panose="020F0502020204030204" pitchFamily="34" charset="0"/>
              </a:rPr>
              <a:t>sistemas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solares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turbinas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eólicas</a:t>
            </a:r>
            <a:r>
              <a:rPr lang="en-US" sz="1100" dirty="0">
                <a:latin typeface="Calibri" panose="020F0502020204030204" pitchFamily="34" charset="0"/>
                <a:ea typeface="Times New Roman" panose="02020603050405020304" pitchFamily="18" charset="0"/>
                <a:cs typeface="Calibri" panose="020F0502020204030204" pitchFamily="34" charset="0"/>
              </a:rPr>
              <a:t> de </a:t>
            </a:r>
            <a:r>
              <a:rPr lang="en-US" sz="1100" dirty="0" err="1">
                <a:latin typeface="Calibri" panose="020F0502020204030204" pitchFamily="34" charset="0"/>
                <a:ea typeface="Times New Roman" panose="02020603050405020304" pitchFamily="18" charset="0"/>
                <a:cs typeface="Calibri" panose="020F0502020204030204" pitchFamily="34" charset="0"/>
              </a:rPr>
              <a:t>pequena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escala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ou</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usinas</a:t>
            </a:r>
            <a:r>
              <a:rPr lang="en-US" sz="1100" dirty="0">
                <a:latin typeface="Calibri" panose="020F0502020204030204" pitchFamily="34" charset="0"/>
                <a:ea typeface="Times New Roman" panose="02020603050405020304" pitchFamily="18" charset="0"/>
                <a:cs typeface="Calibri" panose="020F0502020204030204" pitchFamily="34" charset="0"/>
              </a:rPr>
              <a:t> de </a:t>
            </a:r>
            <a:r>
              <a:rPr lang="en-US" sz="1100" dirty="0" err="1">
                <a:latin typeface="Calibri" panose="020F0502020204030204" pitchFamily="34" charset="0"/>
                <a:ea typeface="Times New Roman" panose="02020603050405020304" pitchFamily="18" charset="0"/>
                <a:cs typeface="Calibri" panose="020F0502020204030204" pitchFamily="34" charset="0"/>
              </a:rPr>
              <a:t>cogeração</a:t>
            </a:r>
            <a:r>
              <a:rPr lang="en-US" sz="1100" dirty="0">
                <a:latin typeface="Calibri" panose="020F0502020204030204" pitchFamily="34" charset="0"/>
                <a:ea typeface="Times New Roman" panose="02020603050405020304" pitchFamily="18" charset="0"/>
                <a:cs typeface="Calibri" panose="020F0502020204030204" pitchFamily="34" charset="0"/>
              </a:rPr>
              <a:t> de </a:t>
            </a:r>
            <a:r>
              <a:rPr lang="en-US" sz="1100" dirty="0" err="1">
                <a:latin typeface="Calibri" panose="020F0502020204030204" pitchFamily="34" charset="0"/>
                <a:ea typeface="Times New Roman" panose="02020603050405020304" pitchFamily="18" charset="0"/>
                <a:cs typeface="Calibri" panose="020F0502020204030204" pitchFamily="34" charset="0"/>
              </a:rPr>
              <a:t>propriedade</a:t>
            </a:r>
            <a:r>
              <a:rPr lang="en-US" sz="1100" dirty="0">
                <a:latin typeface="Calibri" panose="020F0502020204030204" pitchFamily="34" charset="0"/>
                <a:ea typeface="Times New Roman" panose="02020603050405020304" pitchFamily="18" charset="0"/>
                <a:cs typeface="Calibri" panose="020F0502020204030204" pitchFamily="34" charset="0"/>
              </a:rPr>
              <a:t> do </a:t>
            </a:r>
            <a:r>
              <a:rPr lang="en-US" sz="1100" dirty="0" err="1">
                <a:latin typeface="Calibri" panose="020F0502020204030204" pitchFamily="34" charset="0"/>
                <a:ea typeface="Times New Roman" panose="02020603050405020304" pitchFamily="18" charset="0"/>
                <a:cs typeface="Calibri" panose="020F0502020204030204" pitchFamily="34" charset="0"/>
              </a:rPr>
              <a:t>cliente</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Isso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por</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sua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vez</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aumentaria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novamente</a:t>
            </a:r>
            <a:r>
              <a:rPr lang="en-US" sz="1100" dirty="0">
                <a:latin typeface="Calibri" panose="020F0502020204030204" pitchFamily="34" charset="0"/>
                <a:ea typeface="Times New Roman" panose="02020603050405020304" pitchFamily="18" charset="0"/>
                <a:cs typeface="Calibri" panose="020F0502020204030204" pitchFamily="34" charset="0"/>
              </a:rPr>
              <a:t> o </a:t>
            </a:r>
            <a:r>
              <a:rPr lang="en-US" sz="1100" dirty="0" err="1">
                <a:latin typeface="Calibri" panose="020F0502020204030204" pitchFamily="34" charset="0"/>
                <a:ea typeface="Times New Roman" panose="02020603050405020304" pitchFamily="18" charset="0"/>
                <a:cs typeface="Calibri" panose="020F0502020204030204" pitchFamily="34" charset="0"/>
              </a:rPr>
              <a:t>número</a:t>
            </a:r>
            <a:r>
              <a:rPr lang="en-US" sz="1100" dirty="0">
                <a:latin typeface="Calibri" panose="020F0502020204030204" pitchFamily="34" charset="0"/>
                <a:ea typeface="Times New Roman" panose="02020603050405020304" pitchFamily="18" charset="0"/>
                <a:cs typeface="Calibri" panose="020F0502020204030204" pitchFamily="34" charset="0"/>
              </a:rPr>
              <a:t> de </a:t>
            </a:r>
            <a:r>
              <a:rPr lang="en-US" sz="1100" dirty="0" err="1">
                <a:latin typeface="Calibri" panose="020F0502020204030204" pitchFamily="34" charset="0"/>
                <a:ea typeface="Times New Roman" panose="02020603050405020304" pitchFamily="18" charset="0"/>
                <a:cs typeface="Calibri" panose="020F0502020204030204" pitchFamily="34" charset="0"/>
              </a:rPr>
              <a:t>prosumidores</a:t>
            </a:r>
            <a:r>
              <a:rPr lang="en-US" sz="1100" dirty="0">
                <a:latin typeface="Calibri" panose="020F0502020204030204" pitchFamily="34" charset="0"/>
                <a:ea typeface="Times New Roman" panose="02020603050405020304" pitchFamily="18" charset="0"/>
                <a:cs typeface="Calibri" panose="020F0502020204030204" pitchFamily="34" charset="0"/>
              </a:rPr>
              <a:t>. Na </a:t>
            </a:r>
            <a:r>
              <a:rPr lang="en-US" sz="1100" dirty="0" err="1">
                <a:latin typeface="Calibri" panose="020F0502020204030204" pitchFamily="34" charset="0"/>
                <a:ea typeface="Times New Roman" panose="02020603050405020304" pitchFamily="18" charset="0"/>
                <a:cs typeface="Calibri" panose="020F0502020204030204" pitchFamily="34" charset="0"/>
              </a:rPr>
              <a:t>economia</a:t>
            </a:r>
            <a:r>
              <a:rPr lang="en-US" sz="1100" dirty="0">
                <a:latin typeface="Calibri" panose="020F0502020204030204" pitchFamily="34" charset="0"/>
                <a:ea typeface="Times New Roman" panose="02020603050405020304" pitchFamily="18" charset="0"/>
                <a:cs typeface="Calibri" panose="020F0502020204030204" pitchFamily="34" charset="0"/>
              </a:rPr>
              <a:t> de </a:t>
            </a:r>
            <a:r>
              <a:rPr lang="en-US" sz="1100" dirty="0" err="1">
                <a:latin typeface="Calibri" panose="020F0502020204030204" pitchFamily="34" charset="0"/>
                <a:ea typeface="Times New Roman" panose="02020603050405020304" pitchFamily="18" charset="0"/>
                <a:cs typeface="Calibri" panose="020F0502020204030204" pitchFamily="34" charset="0"/>
              </a:rPr>
              <a:t>compartilhamento</a:t>
            </a:r>
            <a:r>
              <a:rPr lang="en-US" sz="1100" dirty="0">
                <a:latin typeface="Calibri" panose="020F0502020204030204" pitchFamily="34" charset="0"/>
                <a:ea typeface="Times New Roman" panose="02020603050405020304" pitchFamily="18" charset="0"/>
                <a:cs typeface="Calibri" panose="020F0502020204030204" pitchFamily="34" charset="0"/>
              </a:rPr>
              <a:t> de </a:t>
            </a:r>
            <a:r>
              <a:rPr lang="en-US" sz="1100" dirty="0" err="1">
                <a:latin typeface="Calibri" panose="020F0502020204030204" pitchFamily="34" charset="0"/>
                <a:ea typeface="Times New Roman" panose="02020603050405020304" pitchFamily="18" charset="0"/>
                <a:cs typeface="Calibri" panose="020F0502020204030204" pitchFamily="34" charset="0"/>
              </a:rPr>
              <a:t>energia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os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consumidores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também</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beneficiam</a:t>
            </a:r>
            <a:r>
              <a:rPr lang="en-US" sz="1100" dirty="0">
                <a:latin typeface="Calibri" panose="020F0502020204030204" pitchFamily="34" charset="0"/>
                <a:ea typeface="Times New Roman" panose="02020603050405020304" pitchFamily="18" charset="0"/>
                <a:cs typeface="Calibri" panose="020F0502020204030204" pitchFamily="34" charset="0"/>
              </a:rPr>
              <a:t> de </a:t>
            </a:r>
            <a:r>
              <a:rPr lang="en-US" sz="1100" dirty="0" err="1">
                <a:latin typeface="Calibri" panose="020F0502020204030204" pitchFamily="34" charset="0"/>
                <a:ea typeface="Times New Roman" panose="02020603050405020304" pitchFamily="18" charset="0"/>
                <a:cs typeface="Calibri" panose="020F0502020204030204" pitchFamily="34" charset="0"/>
              </a:rPr>
              <a:t>uma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oferta</a:t>
            </a:r>
            <a:r>
              <a:rPr lang="en-US" sz="1100" dirty="0">
                <a:latin typeface="Calibri" panose="020F0502020204030204" pitchFamily="34" charset="0"/>
                <a:ea typeface="Times New Roman" panose="02020603050405020304" pitchFamily="18" charset="0"/>
                <a:cs typeface="Calibri" panose="020F0502020204030204" pitchFamily="34" charset="0"/>
              </a:rPr>
              <a:t> de </a:t>
            </a:r>
            <a:r>
              <a:rPr lang="en-US" sz="1100" dirty="0" err="1">
                <a:latin typeface="Calibri" panose="020F0502020204030204" pitchFamily="34" charset="0"/>
                <a:ea typeface="Times New Roman" panose="02020603050405020304" pitchFamily="18" charset="0"/>
                <a:cs typeface="Calibri" panose="020F0502020204030204" pitchFamily="34" charset="0"/>
              </a:rPr>
              <a:t>produtos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mais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diversificada</a:t>
            </a:r>
            <a:r>
              <a:rPr lang="en-US" sz="1100" dirty="0">
                <a:latin typeface="Calibri" panose="020F0502020204030204" pitchFamily="34" charset="0"/>
                <a:ea typeface="Times New Roman" panose="02020603050405020304" pitchFamily="18" charset="0"/>
                <a:cs typeface="Calibri" panose="020F0502020204030204" pitchFamily="34" charset="0"/>
              </a:rPr>
              <a:t> e </a:t>
            </a:r>
            <a:r>
              <a:rPr lang="en-US" sz="1100" dirty="0" err="1">
                <a:latin typeface="Calibri" panose="020F0502020204030204" pitchFamily="34" charset="0"/>
                <a:ea typeface="Times New Roman" panose="02020603050405020304" pitchFamily="18" charset="0"/>
                <a:cs typeface="Calibri" panose="020F0502020204030204" pitchFamily="34" charset="0"/>
              </a:rPr>
              <a:t>preços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mais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baixos</a:t>
            </a:r>
            <a:r>
              <a:rPr lang="en-US" sz="1100" dirty="0">
                <a:latin typeface="Calibri" panose="020F0502020204030204" pitchFamily="34" charset="0"/>
                <a:ea typeface="Times New Roman" panose="02020603050405020304" pitchFamily="18" charset="0"/>
                <a:cs typeface="Calibri" panose="020F0502020204030204" pitchFamily="34" charset="0"/>
              </a:rPr>
              <a:t>.</a:t>
            </a:r>
          </a:p>
          <a:p>
            <a:pPr algn="just"/>
            <a:endParaRPr lang="en-US" sz="1100" dirty="0">
              <a:latin typeface="Calibri" panose="020F0502020204030204" pitchFamily="34" charset="0"/>
              <a:ea typeface="Times New Roman" panose="02020603050405020304" pitchFamily="18" charset="0"/>
              <a:cs typeface="Calibri" panose="020F0502020204030204" pitchFamily="34" charset="0"/>
            </a:endParaRPr>
          </a:p>
          <a:p>
            <a:pPr algn="just"/>
            <a:r>
              <a:rPr lang="en-US" sz="1100" dirty="0" err="1">
                <a:latin typeface="Calibri" panose="020F0502020204030204" pitchFamily="34" charset="0"/>
                <a:ea typeface="Times New Roman" panose="02020603050405020304" pitchFamily="18" charset="0"/>
                <a:cs typeface="Calibri" panose="020F0502020204030204" pitchFamily="34" charset="0"/>
              </a:rPr>
              <a:t>Além</a:t>
            </a:r>
            <a:r>
              <a:rPr lang="en-US" sz="1100" dirty="0">
                <a:latin typeface="Calibri" panose="020F0502020204030204" pitchFamily="34" charset="0"/>
                <a:ea typeface="Times New Roman" panose="02020603050405020304" pitchFamily="18" charset="0"/>
                <a:cs typeface="Calibri" panose="020F0502020204030204" pitchFamily="34" charset="0"/>
              </a:rPr>
              <a:t> disso, </a:t>
            </a:r>
            <a:r>
              <a:rPr lang="en-US" sz="1100" dirty="0" err="1">
                <a:latin typeface="Calibri" panose="020F0502020204030204" pitchFamily="34" charset="0"/>
                <a:ea typeface="Times New Roman" panose="02020603050405020304" pitchFamily="18" charset="0"/>
                <a:cs typeface="Calibri" panose="020F0502020204030204" pitchFamily="34" charset="0"/>
              </a:rPr>
              <a:t>os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modelos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blockchain</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podem</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facilitar</a:t>
            </a:r>
            <a:r>
              <a:rPr lang="en-US" sz="1100" dirty="0">
                <a:latin typeface="Calibri" panose="020F0502020204030204" pitchFamily="34" charset="0"/>
                <a:ea typeface="Times New Roman" panose="02020603050405020304" pitchFamily="18" charset="0"/>
                <a:cs typeface="Calibri" panose="020F0502020204030204" pitchFamily="34" charset="0"/>
              </a:rPr>
              <a:t> a </a:t>
            </a:r>
            <a:r>
              <a:rPr lang="en-US" sz="1100" dirty="0" err="1">
                <a:latin typeface="Calibri" panose="020F0502020204030204" pitchFamily="34" charset="0"/>
                <a:ea typeface="Times New Roman" panose="02020603050405020304" pitchFamily="18" charset="0"/>
                <a:cs typeface="Calibri" panose="020F0502020204030204" pitchFamily="34" charset="0"/>
              </a:rPr>
              <a:t>realização</a:t>
            </a:r>
            <a:r>
              <a:rPr lang="en-US" sz="1100" dirty="0">
                <a:latin typeface="Calibri" panose="020F0502020204030204" pitchFamily="34" charset="0"/>
                <a:ea typeface="Times New Roman" panose="02020603050405020304" pitchFamily="18" charset="0"/>
                <a:cs typeface="Calibri" panose="020F0502020204030204" pitchFamily="34" charset="0"/>
              </a:rPr>
              <a:t> de </a:t>
            </a:r>
            <a:r>
              <a:rPr lang="en-US" sz="1100" dirty="0" err="1">
                <a:latin typeface="Calibri" panose="020F0502020204030204" pitchFamily="34" charset="0"/>
                <a:ea typeface="Times New Roman" panose="02020603050405020304" pitchFamily="18" charset="0"/>
                <a:cs typeface="Calibri" panose="020F0502020204030204" pitchFamily="34" charset="0"/>
              </a:rPr>
              <a:t>projetos</a:t>
            </a:r>
            <a:r>
              <a:rPr lang="en-US" sz="1100" dirty="0">
                <a:latin typeface="Calibri" panose="020F0502020204030204" pitchFamily="34" charset="0"/>
                <a:ea typeface="Times New Roman" panose="02020603050405020304" pitchFamily="18" charset="0"/>
                <a:cs typeface="Calibri" panose="020F0502020204030204" pitchFamily="34" charset="0"/>
              </a:rPr>
              <a:t> de </a:t>
            </a:r>
            <a:r>
              <a:rPr lang="en-US" sz="1100" dirty="0" err="1">
                <a:latin typeface="Calibri" panose="020F0502020204030204" pitchFamily="34" charset="0"/>
                <a:ea typeface="Times New Roman" panose="02020603050405020304" pitchFamily="18" charset="0"/>
                <a:cs typeface="Calibri" panose="020F0502020204030204" pitchFamily="34" charset="0"/>
              </a:rPr>
              <a:t>energia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financiados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pela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comunidade</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Rotas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simplificadas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para</a:t>
            </a:r>
            <a:r>
              <a:rPr lang="en-US" sz="1100" dirty="0">
                <a:latin typeface="Calibri" panose="020F0502020204030204" pitchFamily="34" charset="0"/>
                <a:ea typeface="Times New Roman" panose="02020603050405020304" pitchFamily="18" charset="0"/>
                <a:cs typeface="Calibri" panose="020F0502020204030204" pitchFamily="34" charset="0"/>
              </a:rPr>
              <a:t> o </a:t>
            </a:r>
            <a:r>
              <a:rPr lang="en-US" sz="1100" dirty="0" err="1">
                <a:latin typeface="Calibri" panose="020F0502020204030204" pitchFamily="34" charset="0"/>
                <a:ea typeface="Times New Roman" panose="02020603050405020304" pitchFamily="18" charset="0"/>
                <a:cs typeface="Calibri" panose="020F0502020204030204" pitchFamily="34" charset="0"/>
              </a:rPr>
              <a:t>mercado</a:t>
            </a:r>
            <a:r>
              <a:rPr lang="en-US" sz="1100" dirty="0">
                <a:latin typeface="Calibri" panose="020F0502020204030204" pitchFamily="34" charset="0"/>
                <a:ea typeface="Times New Roman" panose="02020603050405020304" pitchFamily="18" charset="0"/>
                <a:cs typeface="Calibri" panose="020F0502020204030204" pitchFamily="34" charset="0"/>
              </a:rPr>
              <a:t> de </a:t>
            </a:r>
            <a:r>
              <a:rPr lang="en-US" sz="1100" dirty="0" err="1">
                <a:latin typeface="Calibri" panose="020F0502020204030204" pitchFamily="34" charset="0"/>
                <a:ea typeface="Times New Roman" panose="02020603050405020304" pitchFamily="18" charset="0"/>
                <a:cs typeface="Calibri" panose="020F0502020204030204" pitchFamily="34" charset="0"/>
              </a:rPr>
              <a:t>geradores</a:t>
            </a:r>
            <a:r>
              <a:rPr lang="en-US" sz="1100" dirty="0">
                <a:latin typeface="Calibri" panose="020F0502020204030204" pitchFamily="34" charset="0"/>
                <a:ea typeface="Times New Roman" panose="02020603050405020304" pitchFamily="18" charset="0"/>
                <a:cs typeface="Calibri" panose="020F0502020204030204" pitchFamily="34" charset="0"/>
              </a:rPr>
              <a:t> de </a:t>
            </a:r>
            <a:r>
              <a:rPr lang="en-US" sz="1100" dirty="0" err="1">
                <a:latin typeface="Calibri" panose="020F0502020204030204" pitchFamily="34" charset="0"/>
                <a:ea typeface="Times New Roman" panose="02020603050405020304" pitchFamily="18" charset="0"/>
                <a:cs typeface="Calibri" panose="020F0502020204030204" pitchFamily="34" charset="0"/>
              </a:rPr>
              <a:t>energia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distribuída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impulsionariam</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ainda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mais</a:t>
            </a:r>
            <a:r>
              <a:rPr lang="en-US" sz="1100" dirty="0">
                <a:latin typeface="Calibri" panose="020F0502020204030204" pitchFamily="34" charset="0"/>
                <a:ea typeface="Times New Roman" panose="02020603050405020304" pitchFamily="18" charset="0"/>
                <a:cs typeface="Calibri" panose="020F0502020204030204" pitchFamily="34" charset="0"/>
              </a:rPr>
              <a:t> o </a:t>
            </a:r>
            <a:r>
              <a:rPr lang="en-US" sz="1100" dirty="0" err="1">
                <a:latin typeface="Calibri" panose="020F0502020204030204" pitchFamily="34" charset="0"/>
                <a:ea typeface="Times New Roman" panose="02020603050405020304" pitchFamily="18" charset="0"/>
                <a:cs typeface="Calibri" panose="020F0502020204030204" pitchFamily="34" charset="0"/>
              </a:rPr>
              <a:t>crescimento</a:t>
            </a:r>
            <a:r>
              <a:rPr lang="en-US" sz="1100" dirty="0">
                <a:latin typeface="Calibri" panose="020F0502020204030204" pitchFamily="34" charset="0"/>
                <a:ea typeface="Times New Roman" panose="02020603050405020304" pitchFamily="18" charset="0"/>
                <a:cs typeface="Calibri" panose="020F0502020204030204" pitchFamily="34" charset="0"/>
              </a:rPr>
              <a:t> das </a:t>
            </a:r>
            <a:r>
              <a:rPr lang="en-US" sz="1100" dirty="0" err="1">
                <a:latin typeface="Calibri" panose="020F0502020204030204" pitchFamily="34" charset="0"/>
                <a:ea typeface="Times New Roman" panose="02020603050405020304" pitchFamily="18" charset="0"/>
                <a:cs typeface="Calibri" panose="020F0502020204030204" pitchFamily="34" charset="0"/>
              </a:rPr>
              <a:t>energias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renováveis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Indiretamente</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isso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também</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pode</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ter</a:t>
            </a:r>
            <a:r>
              <a:rPr lang="en-US" sz="1100" dirty="0">
                <a:latin typeface="Calibri" panose="020F0502020204030204" pitchFamily="34" charset="0"/>
                <a:ea typeface="Times New Roman" panose="02020603050405020304" pitchFamily="18" charset="0"/>
                <a:cs typeface="Calibri" panose="020F0502020204030204" pitchFamily="34" charset="0"/>
              </a:rPr>
              <a:t> um </a:t>
            </a:r>
            <a:r>
              <a:rPr lang="en-US" sz="1100" dirty="0" err="1">
                <a:latin typeface="Calibri" panose="020F0502020204030204" pitchFamily="34" charset="0"/>
                <a:ea typeface="Times New Roman" panose="02020603050405020304" pitchFamily="18" charset="0"/>
                <a:cs typeface="Calibri" panose="020F0502020204030204" pitchFamily="34" charset="0"/>
              </a:rPr>
              <a:t>efeito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positivo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nas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estruturas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económicas</a:t>
            </a:r>
            <a:r>
              <a:rPr lang="en-US" sz="1100" dirty="0">
                <a:latin typeface="Calibri" panose="020F0502020204030204" pitchFamily="34" charset="0"/>
                <a:ea typeface="Times New Roman" panose="02020603050405020304" pitchFamily="18" charset="0"/>
                <a:cs typeface="Calibri" panose="020F0502020204030204" pitchFamily="34" charset="0"/>
              </a:rPr>
              <a:t> da </a:t>
            </a:r>
            <a:r>
              <a:rPr lang="en-US" sz="1100" dirty="0" err="1">
                <a:latin typeface="Calibri" panose="020F0502020204030204" pitchFamily="34" charset="0"/>
                <a:ea typeface="Times New Roman" panose="02020603050405020304" pitchFamily="18" charset="0"/>
                <a:cs typeface="Calibri" panose="020F0502020204030204" pitchFamily="34" charset="0"/>
              </a:rPr>
              <a:t>região</a:t>
            </a:r>
            <a:r>
              <a:rPr lang="en-US" sz="1100" dirty="0">
                <a:latin typeface="Calibri" panose="020F0502020204030204" pitchFamily="34" charset="0"/>
                <a:ea typeface="Times New Roman" panose="02020603050405020304" pitchFamily="18" charset="0"/>
                <a:cs typeface="Calibri" panose="020F0502020204030204" pitchFamily="34" charset="0"/>
              </a:rPr>
              <a:t> de </a:t>
            </a:r>
            <a:r>
              <a:rPr lang="en-US" sz="1100" dirty="0" err="1">
                <a:latin typeface="Calibri" panose="020F0502020204030204" pitchFamily="34" charset="0"/>
                <a:ea typeface="Times New Roman" panose="02020603050405020304" pitchFamily="18" charset="0"/>
                <a:cs typeface="Calibri" panose="020F0502020204030204" pitchFamily="34" charset="0"/>
              </a:rPr>
              <a:t>produção</a:t>
            </a:r>
            <a:r>
              <a:rPr lang="en-US" sz="1100" dirty="0">
                <a:latin typeface="Calibri" panose="020F0502020204030204" pitchFamily="34" charset="0"/>
                <a:ea typeface="Times New Roman" panose="02020603050405020304" pitchFamily="18" charset="0"/>
                <a:cs typeface="Calibri" panose="020F0502020204030204" pitchFamily="34" charset="0"/>
              </a:rPr>
              <a:t>. A </a:t>
            </a:r>
            <a:r>
              <a:rPr lang="en-US" sz="1100" dirty="0" err="1">
                <a:latin typeface="Calibri" panose="020F0502020204030204" pitchFamily="34" charset="0"/>
                <a:ea typeface="Times New Roman" panose="02020603050405020304" pitchFamily="18" charset="0"/>
                <a:cs typeface="Calibri" panose="020F0502020204030204" pitchFamily="34" charset="0"/>
              </a:rPr>
              <a:t>geração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distribuída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pode</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fornecer</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estímulo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económico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por</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meio</a:t>
            </a:r>
            <a:r>
              <a:rPr lang="en-US" sz="1100" dirty="0">
                <a:latin typeface="Calibri" panose="020F0502020204030204" pitchFamily="34" charset="0"/>
                <a:ea typeface="Times New Roman" panose="02020603050405020304" pitchFamily="18" charset="0"/>
                <a:cs typeface="Calibri" panose="020F0502020204030204" pitchFamily="34" charset="0"/>
              </a:rPr>
              <a:t> de </a:t>
            </a:r>
            <a:r>
              <a:rPr lang="en-US" sz="1100" dirty="0" err="1">
                <a:latin typeface="Calibri" panose="020F0502020204030204" pitchFamily="34" charset="0"/>
                <a:ea typeface="Times New Roman" panose="02020603050405020304" pitchFamily="18" charset="0"/>
                <a:cs typeface="Calibri" panose="020F0502020204030204" pitchFamily="34" charset="0"/>
              </a:rPr>
              <a:t>serviços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por</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exemplo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nas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áreas</a:t>
            </a:r>
            <a:r>
              <a:rPr lang="en-US" sz="1100" dirty="0">
                <a:latin typeface="Calibri" panose="020F0502020204030204" pitchFamily="34" charset="0"/>
                <a:ea typeface="Times New Roman" panose="02020603050405020304" pitchFamily="18" charset="0"/>
                <a:cs typeface="Calibri" panose="020F0502020204030204" pitchFamily="34" charset="0"/>
              </a:rPr>
              <a:t> de </a:t>
            </a:r>
            <a:r>
              <a:rPr lang="en-US" sz="1100" dirty="0" err="1">
                <a:latin typeface="Calibri" panose="020F0502020204030204" pitchFamily="34" charset="0"/>
                <a:ea typeface="Times New Roman" panose="02020603050405020304" pitchFamily="18" charset="0"/>
                <a:cs typeface="Calibri" panose="020F0502020204030204" pitchFamily="34" charset="0"/>
              </a:rPr>
              <a:t>manutenção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ou</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operações</a:t>
            </a:r>
            <a:r>
              <a:rPr lang="en-US" sz="1100" dirty="0">
                <a:latin typeface="Calibri" panose="020F0502020204030204" pitchFamily="34" charset="0"/>
                <a:ea typeface="Times New Roman" panose="02020603050405020304" pitchFamily="18" charset="0"/>
                <a:cs typeface="Calibri" panose="020F0502020204030204" pitchFamily="34" charset="0"/>
              </a:rPr>
              <a:t>. O </a:t>
            </a:r>
            <a:r>
              <a:rPr lang="en-US" sz="1100" dirty="0" err="1">
                <a:latin typeface="Calibri" panose="020F0502020204030204" pitchFamily="34" charset="0"/>
                <a:ea typeface="Times New Roman" panose="02020603050405020304" pitchFamily="18" charset="0"/>
                <a:cs typeface="Calibri" panose="020F0502020204030204" pitchFamily="34" charset="0"/>
              </a:rPr>
              <a:t>aumento</a:t>
            </a:r>
            <a:r>
              <a:rPr lang="en-US" sz="1100" dirty="0">
                <a:latin typeface="Calibri" panose="020F0502020204030204" pitchFamily="34" charset="0"/>
                <a:ea typeface="Times New Roman" panose="02020603050405020304" pitchFamily="18" charset="0"/>
                <a:cs typeface="Calibri" panose="020F0502020204030204" pitchFamily="34" charset="0"/>
              </a:rPr>
              <a:t> da </a:t>
            </a:r>
            <a:r>
              <a:rPr lang="en-US" sz="1100" dirty="0" err="1">
                <a:latin typeface="Calibri" panose="020F0502020204030204" pitchFamily="34" charset="0"/>
                <a:ea typeface="Times New Roman" panose="02020603050405020304" pitchFamily="18" charset="0"/>
                <a:cs typeface="Calibri" panose="020F0502020204030204" pitchFamily="34" charset="0"/>
              </a:rPr>
              <a:t>implantação</a:t>
            </a:r>
            <a:r>
              <a:rPr lang="en-US" sz="1100" dirty="0">
                <a:latin typeface="Calibri" panose="020F0502020204030204" pitchFamily="34" charset="0"/>
                <a:ea typeface="Times New Roman" panose="02020603050405020304" pitchFamily="18" charset="0"/>
                <a:cs typeface="Calibri" panose="020F0502020204030204" pitchFamily="34" charset="0"/>
              </a:rPr>
              <a:t> da </a:t>
            </a:r>
            <a:r>
              <a:rPr lang="en-US" sz="1100" dirty="0" err="1">
                <a:latin typeface="Calibri" panose="020F0502020204030204" pitchFamily="34" charset="0"/>
                <a:ea typeface="Times New Roman" panose="02020603050405020304" pitchFamily="18" charset="0"/>
                <a:cs typeface="Calibri" panose="020F0502020204030204" pitchFamily="34" charset="0"/>
              </a:rPr>
              <a:t>energia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eólica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pode</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ser</a:t>
            </a:r>
            <a:r>
              <a:rPr lang="en-US" sz="1100" dirty="0">
                <a:latin typeface="Calibri" panose="020F0502020204030204" pitchFamily="34" charset="0"/>
                <a:ea typeface="Times New Roman" panose="02020603050405020304" pitchFamily="18" charset="0"/>
                <a:cs typeface="Calibri" panose="020F0502020204030204" pitchFamily="34" charset="0"/>
              </a:rPr>
              <a:t> um </a:t>
            </a:r>
            <a:r>
              <a:rPr lang="en-US" sz="1100" dirty="0" err="1">
                <a:latin typeface="Calibri" panose="020F0502020204030204" pitchFamily="34" charset="0"/>
                <a:ea typeface="Times New Roman" panose="02020603050405020304" pitchFamily="18" charset="0"/>
                <a:cs typeface="Calibri" panose="020F0502020204030204" pitchFamily="34" charset="0"/>
              </a:rPr>
              <a:t>benefício</a:t>
            </a:r>
            <a:r>
              <a:rPr lang="en-US" sz="1100" dirty="0">
                <a:latin typeface="Calibri" panose="020F0502020204030204" pitchFamily="34" charset="0"/>
                <a:ea typeface="Times New Roman" panose="02020603050405020304" pitchFamily="18" charset="0"/>
                <a:cs typeface="Calibri" panose="020F0502020204030204" pitchFamily="34" charset="0"/>
              </a:rPr>
              <a:t> particular </a:t>
            </a:r>
            <a:r>
              <a:rPr lang="en-US" sz="1100" dirty="0" err="1">
                <a:latin typeface="Calibri" panose="020F0502020204030204" pitchFamily="34" charset="0"/>
                <a:ea typeface="Times New Roman" panose="02020603050405020304" pitchFamily="18" charset="0"/>
                <a:cs typeface="Calibri" panose="020F0502020204030204" pitchFamily="34" charset="0"/>
              </a:rPr>
              <a:t>em</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áreas</a:t>
            </a:r>
            <a:r>
              <a:rPr lang="en-US" sz="1100" dirty="0">
                <a:latin typeface="Calibri" panose="020F0502020204030204" pitchFamily="34" charset="0"/>
                <a:ea typeface="Times New Roman" panose="02020603050405020304" pitchFamily="18" charset="0"/>
                <a:cs typeface="Calibri" panose="020F0502020204030204" pitchFamily="34" charset="0"/>
              </a:rPr>
              <a:t> com </a:t>
            </a:r>
            <a:r>
              <a:rPr lang="en-US" sz="1100" dirty="0" err="1">
                <a:latin typeface="Calibri" panose="020F0502020204030204" pitchFamily="34" charset="0"/>
                <a:ea typeface="Times New Roman" panose="02020603050405020304" pitchFamily="18" charset="0"/>
                <a:cs typeface="Calibri" panose="020F0502020204030204" pitchFamily="34" charset="0"/>
              </a:rPr>
              <a:t>pouca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infraestrutura</a:t>
            </a:r>
            <a:r>
              <a:rPr lang="en-US" sz="1100" dirty="0">
                <a:latin typeface="Calibri" panose="020F0502020204030204" pitchFamily="34" charset="0"/>
                <a:ea typeface="Times New Roman" panose="02020603050405020304" pitchFamily="18" charset="0"/>
                <a:cs typeface="Calibri" panose="020F0502020204030204" pitchFamily="34" charset="0"/>
              </a:rPr>
              <a:t> e </a:t>
            </a:r>
            <a:r>
              <a:rPr lang="en-US" sz="1100" dirty="0" err="1">
                <a:latin typeface="Calibri" panose="020F0502020204030204" pitchFamily="34" charset="0"/>
                <a:ea typeface="Times New Roman" panose="02020603050405020304" pitchFamily="18" charset="0"/>
                <a:cs typeface="Calibri" panose="020F0502020204030204" pitchFamily="34" charset="0"/>
              </a:rPr>
              <a:t>crescimento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económico</a:t>
            </a:r>
            <a:r>
              <a:rPr lang="en-US" sz="1100" dirty="0">
                <a:latin typeface="Calibri" panose="020F0502020204030204" pitchFamily="34" charset="0"/>
                <a:ea typeface="Times New Roman" panose="02020603050405020304" pitchFamily="18" charset="0"/>
                <a:cs typeface="Calibri" panose="020F0502020204030204" pitchFamily="34" charset="0"/>
              </a:rPr>
              <a:t> lento.</a:t>
            </a:r>
          </a:p>
          <a:p>
            <a:pPr algn="just"/>
            <a:endParaRPr lang="en-US" sz="1100" dirty="0">
              <a:effectLst/>
              <a:latin typeface="Calibri" panose="020F0502020204030204" pitchFamily="34" charset="0"/>
              <a:ea typeface="Times New Roman" panose="02020603050405020304" pitchFamily="18" charset="0"/>
              <a:cs typeface="Calibri" panose="020F0502020204030204" pitchFamily="34" charset="0"/>
            </a:endParaRPr>
          </a:p>
          <a:p>
            <a:pPr algn="just"/>
            <a:r>
              <a:rPr lang="en-US" sz="1100" b="1"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Riscos</a:t>
            </a:r>
            <a:r>
              <a:rPr lang="en-US" sz="1100" b="1" dirty="0">
                <a:solidFill>
                  <a:srgbClr val="F79037"/>
                </a:solidFill>
                <a:latin typeface="Calibri" panose="020F0502020204030204" pitchFamily="34" charset="0"/>
                <a:ea typeface="Times New Roman" panose="02020603050405020304" pitchFamily="18" charset="0"/>
                <a:cs typeface="Calibri" panose="020F0502020204030204" pitchFamily="34" charset="0"/>
              </a:rPr>
              <a:t> no </a:t>
            </a:r>
            <a:r>
              <a:rPr lang="en-US" sz="1100" b="1"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setor</a:t>
            </a:r>
            <a:r>
              <a:rPr lang="en-US" sz="1100" b="1" dirty="0">
                <a:solidFill>
                  <a:srgbClr val="F79037"/>
                </a:solidFill>
                <a:latin typeface="Calibri" panose="020F0502020204030204" pitchFamily="34" charset="0"/>
                <a:ea typeface="Times New Roman" panose="02020603050405020304" pitchFamily="18" charset="0"/>
                <a:cs typeface="Calibri" panose="020F0502020204030204" pitchFamily="34" charset="0"/>
              </a:rPr>
              <a:t> de </a:t>
            </a:r>
            <a:r>
              <a:rPr lang="en-US" sz="1100" b="1"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energia</a:t>
            </a:r>
            <a:endParaRPr lang="en-US" sz="1100" b="1" dirty="0">
              <a:solidFill>
                <a:srgbClr val="F79037"/>
              </a:solidFill>
              <a:latin typeface="Calibri" panose="020F0502020204030204" pitchFamily="34" charset="0"/>
              <a:ea typeface="Times New Roman" panose="02020603050405020304" pitchFamily="18" charset="0"/>
              <a:cs typeface="Calibri" panose="020F0502020204030204" pitchFamily="34" charset="0"/>
            </a:endParaRPr>
          </a:p>
          <a:p>
            <a:pPr algn="just"/>
            <a:r>
              <a:rPr lang="en-US" sz="1100" dirty="0" err="1">
                <a:latin typeface="Calibri" panose="020F0502020204030204" pitchFamily="34" charset="0"/>
                <a:ea typeface="Times New Roman" panose="02020603050405020304" pitchFamily="18" charset="0"/>
                <a:cs typeface="Calibri" panose="020F0502020204030204" pitchFamily="34" charset="0"/>
              </a:rPr>
              <a:t>Os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riscos</a:t>
            </a:r>
            <a:r>
              <a:rPr lang="en-US" sz="1100" dirty="0">
                <a:latin typeface="Calibri" panose="020F0502020204030204" pitchFamily="34" charset="0"/>
                <a:ea typeface="Times New Roman" panose="02020603050405020304" pitchFamily="18" charset="0"/>
                <a:cs typeface="Calibri" panose="020F0502020204030204" pitchFamily="34" charset="0"/>
              </a:rPr>
              <a:t> da </a:t>
            </a:r>
            <a:r>
              <a:rPr lang="en-US" sz="1100" dirty="0" err="1">
                <a:latin typeface="Calibri" panose="020F0502020204030204" pitchFamily="34" charset="0"/>
                <a:ea typeface="Times New Roman" panose="02020603050405020304" pitchFamily="18" charset="0"/>
                <a:cs typeface="Calibri" panose="020F0502020204030204" pitchFamily="34" charset="0"/>
              </a:rPr>
              <a:t>blockchain</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na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tecnologia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blockchain</a:t>
            </a:r>
            <a:r>
              <a:rPr lang="en-US" sz="1100" dirty="0">
                <a:latin typeface="Calibri" panose="020F0502020204030204" pitchFamily="34" charset="0"/>
                <a:ea typeface="Times New Roman" panose="02020603050405020304" pitchFamily="18" charset="0"/>
                <a:cs typeface="Calibri" panose="020F0502020204030204" pitchFamily="34" charset="0"/>
              </a:rPr>
              <a:t> do </a:t>
            </a:r>
            <a:r>
              <a:rPr lang="en-US" sz="1100" dirty="0" err="1">
                <a:latin typeface="Calibri" panose="020F0502020204030204" pitchFamily="34" charset="0"/>
                <a:ea typeface="Times New Roman" panose="02020603050405020304" pitchFamily="18" charset="0"/>
                <a:cs typeface="Calibri" panose="020F0502020204030204" pitchFamily="34" charset="0"/>
              </a:rPr>
              <a:t>setor</a:t>
            </a:r>
            <a:r>
              <a:rPr lang="en-US" sz="1100" dirty="0">
                <a:latin typeface="Calibri" panose="020F0502020204030204" pitchFamily="34" charset="0"/>
                <a:ea typeface="Times New Roman" panose="02020603050405020304" pitchFamily="18" charset="0"/>
                <a:cs typeface="Calibri" panose="020F0502020204030204" pitchFamily="34" charset="0"/>
              </a:rPr>
              <a:t> de </a:t>
            </a:r>
            <a:r>
              <a:rPr lang="en-US" sz="1100" dirty="0" err="1">
                <a:latin typeface="Calibri" panose="020F0502020204030204" pitchFamily="34" charset="0"/>
                <a:ea typeface="Times New Roman" panose="02020603050405020304" pitchFamily="18" charset="0"/>
                <a:cs typeface="Calibri" panose="020F0502020204030204" pitchFamily="34" charset="0"/>
              </a:rPr>
              <a:t>energia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ainda</a:t>
            </a:r>
            <a:r>
              <a:rPr lang="en-US" sz="1100" dirty="0">
                <a:latin typeface="Calibri" panose="020F0502020204030204" pitchFamily="34" charset="0"/>
                <a:ea typeface="Times New Roman" panose="02020603050405020304" pitchFamily="18" charset="0"/>
                <a:cs typeface="Calibri" panose="020F0502020204030204" pitchFamily="34" charset="0"/>
              </a:rPr>
              <a:t> são </a:t>
            </a:r>
            <a:r>
              <a:rPr lang="en-US" sz="1100" dirty="0" err="1">
                <a:latin typeface="Calibri" panose="020F0502020204030204" pitchFamily="34" charset="0"/>
                <a:ea typeface="Times New Roman" panose="02020603050405020304" pitchFamily="18" charset="0"/>
                <a:cs typeface="Calibri" panose="020F0502020204030204" pitchFamily="34" charset="0"/>
              </a:rPr>
              <a:t>amplamente</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inexplorados</a:t>
            </a:r>
            <a:r>
              <a:rPr lang="en-US" sz="1100" dirty="0">
                <a:latin typeface="Calibri" panose="020F0502020204030204" pitchFamily="34" charset="0"/>
                <a:ea typeface="Times New Roman" panose="02020603050405020304" pitchFamily="18" charset="0"/>
                <a:cs typeface="Calibri" panose="020F0502020204030204" pitchFamily="34" charset="0"/>
              </a:rPr>
              <a:t>, o </a:t>
            </a:r>
            <a:r>
              <a:rPr lang="en-US" sz="1100" dirty="0" err="1">
                <a:latin typeface="Calibri" panose="020F0502020204030204" pitchFamily="34" charset="0"/>
                <a:ea typeface="Times New Roman" panose="02020603050405020304" pitchFamily="18" charset="0"/>
                <a:cs typeface="Calibri" panose="020F0502020204030204" pitchFamily="34" charset="0"/>
              </a:rPr>
              <a:t>que</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significa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que</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ela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vem</a:t>
            </a:r>
            <a:r>
              <a:rPr lang="en-US" sz="1100" dirty="0">
                <a:latin typeface="Calibri" panose="020F0502020204030204" pitchFamily="34" charset="0"/>
                <a:ea typeface="Times New Roman" panose="02020603050405020304" pitchFamily="18" charset="0"/>
                <a:cs typeface="Calibri" panose="020F0502020204030204" pitchFamily="34" charset="0"/>
              </a:rPr>
              <a:t> com </a:t>
            </a:r>
            <a:r>
              <a:rPr lang="en-US" sz="1100" dirty="0" err="1">
                <a:latin typeface="Calibri" panose="020F0502020204030204" pitchFamily="34" charset="0"/>
                <a:ea typeface="Times New Roman" panose="02020603050405020304" pitchFamily="18" charset="0"/>
                <a:cs typeface="Calibri" panose="020F0502020204030204" pitchFamily="34" charset="0"/>
              </a:rPr>
              <a:t>uma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série</a:t>
            </a:r>
            <a:r>
              <a:rPr lang="en-US" sz="1100" dirty="0">
                <a:latin typeface="Calibri" panose="020F0502020204030204" pitchFamily="34" charset="0"/>
                <a:ea typeface="Times New Roman" panose="02020603050405020304" pitchFamily="18" charset="0"/>
                <a:cs typeface="Calibri" panose="020F0502020204030204" pitchFamily="34" charset="0"/>
              </a:rPr>
              <a:t> de </a:t>
            </a:r>
            <a:r>
              <a:rPr lang="en-US" sz="1100" dirty="0" err="1">
                <a:latin typeface="Calibri" panose="020F0502020204030204" pitchFamily="34" charset="0"/>
                <a:ea typeface="Times New Roman" panose="02020603050405020304" pitchFamily="18" charset="0"/>
                <a:cs typeface="Calibri" panose="020F0502020204030204" pitchFamily="34" charset="0"/>
              </a:rPr>
              <a:t>incertezas</a:t>
            </a:r>
            <a:r>
              <a:rPr lang="en-US" sz="1100" dirty="0">
                <a:latin typeface="Calibri" panose="020F0502020204030204" pitchFamily="34" charset="0"/>
                <a:ea typeface="Times New Roman" panose="02020603050405020304" pitchFamily="18" charset="0"/>
                <a:cs typeface="Calibri" panose="020F0502020204030204" pitchFamily="34" charset="0"/>
              </a:rPr>
              <a:t> e </a:t>
            </a:r>
            <a:r>
              <a:rPr lang="en-US" sz="1100" dirty="0" err="1">
                <a:latin typeface="Calibri" panose="020F0502020204030204" pitchFamily="34" charset="0"/>
                <a:ea typeface="Times New Roman" panose="02020603050405020304" pitchFamily="18" charset="0"/>
                <a:cs typeface="Calibri" panose="020F0502020204030204" pitchFamily="34" charset="0"/>
              </a:rPr>
              <a:t>riscos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uma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vez</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que</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não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há</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experiência</a:t>
            </a:r>
            <a:r>
              <a:rPr lang="en-US" sz="1100" dirty="0">
                <a:latin typeface="Calibri" panose="020F0502020204030204" pitchFamily="34" charset="0"/>
                <a:ea typeface="Times New Roman" panose="02020603050405020304" pitchFamily="18" charset="0"/>
                <a:cs typeface="Calibri" panose="020F0502020204030204" pitchFamily="34" charset="0"/>
              </a:rPr>
              <a:t> de </a:t>
            </a:r>
            <a:r>
              <a:rPr lang="en-US" sz="1100" dirty="0" err="1">
                <a:latin typeface="Calibri" panose="020F0502020204030204" pitchFamily="34" charset="0"/>
                <a:ea typeface="Times New Roman" panose="02020603050405020304" pitchFamily="18" charset="0"/>
                <a:cs typeface="Calibri" panose="020F0502020204030204" pitchFamily="34" charset="0"/>
              </a:rPr>
              <a:t>longo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prazo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disponível</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Muitos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especialistas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também</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suspeitam</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que</a:t>
            </a:r>
            <a:r>
              <a:rPr lang="en-US" sz="1100" dirty="0">
                <a:latin typeface="Calibri" panose="020F0502020204030204" pitchFamily="34" charset="0"/>
                <a:ea typeface="Times New Roman" panose="02020603050405020304" pitchFamily="18" charset="0"/>
                <a:cs typeface="Calibri" panose="020F0502020204030204" pitchFamily="34" charset="0"/>
              </a:rPr>
              <a:t> a </a:t>
            </a:r>
            <a:r>
              <a:rPr lang="en-US" sz="1100" dirty="0" err="1">
                <a:latin typeface="Calibri" panose="020F0502020204030204" pitchFamily="34" charset="0"/>
                <a:ea typeface="Times New Roman" panose="02020603050405020304" pitchFamily="18" charset="0"/>
                <a:cs typeface="Calibri" panose="020F0502020204030204" pitchFamily="34" charset="0"/>
              </a:rPr>
              <a:t>tecnologia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blockchain</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pode</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não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ser</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tão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escalável</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quanto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necessário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para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determinados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usos</a:t>
            </a:r>
            <a:r>
              <a:rPr lang="en-US" sz="1100" dirty="0">
                <a:latin typeface="Calibri" panose="020F0502020204030204" pitchFamily="34" charset="0"/>
                <a:ea typeface="Times New Roman" panose="02020603050405020304" pitchFamily="18" charset="0"/>
                <a:cs typeface="Calibri" panose="020F0502020204030204" pitchFamily="34" charset="0"/>
              </a:rPr>
              <a:t>. Dada a taxa </a:t>
            </a:r>
            <a:r>
              <a:rPr lang="en-US" sz="1100" dirty="0" err="1">
                <a:latin typeface="Calibri" panose="020F0502020204030204" pitchFamily="34" charset="0"/>
                <a:ea typeface="Times New Roman" panose="02020603050405020304" pitchFamily="18" charset="0"/>
                <a:cs typeface="Calibri" panose="020F0502020204030204" pitchFamily="34" charset="0"/>
              </a:rPr>
              <a:t>extremamente</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rápida</a:t>
            </a:r>
            <a:r>
              <a:rPr lang="en-US" sz="1100" dirty="0">
                <a:latin typeface="Calibri" panose="020F0502020204030204" pitchFamily="34" charset="0"/>
                <a:ea typeface="Times New Roman" panose="02020603050405020304" pitchFamily="18" charset="0"/>
                <a:cs typeface="Calibri" panose="020F0502020204030204" pitchFamily="34" charset="0"/>
              </a:rPr>
              <a:t> de </a:t>
            </a:r>
            <a:r>
              <a:rPr lang="en-US" sz="1100" dirty="0" err="1">
                <a:latin typeface="Calibri" panose="020F0502020204030204" pitchFamily="34" charset="0"/>
                <a:ea typeface="Times New Roman" panose="02020603050405020304" pitchFamily="18" charset="0"/>
                <a:cs typeface="Calibri" panose="020F0502020204030204" pitchFamily="34" charset="0"/>
              </a:rPr>
              <a:t>crescimento</a:t>
            </a:r>
            <a:r>
              <a:rPr lang="en-US" sz="1100" dirty="0">
                <a:latin typeface="Calibri" panose="020F0502020204030204" pitchFamily="34" charset="0"/>
                <a:ea typeface="Times New Roman" panose="02020603050405020304" pitchFamily="18" charset="0"/>
                <a:cs typeface="Calibri" panose="020F0502020204030204" pitchFamily="34" charset="0"/>
              </a:rPr>
              <a:t> de dados, </a:t>
            </a:r>
            <a:r>
              <a:rPr lang="en-US" sz="1100" dirty="0" err="1">
                <a:latin typeface="Calibri" panose="020F0502020204030204" pitchFamily="34" charset="0"/>
                <a:ea typeface="Times New Roman" panose="02020603050405020304" pitchFamily="18" charset="0"/>
                <a:cs typeface="Calibri" panose="020F0502020204030204" pitchFamily="34" charset="0"/>
              </a:rPr>
              <a:t>os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grandes</a:t>
            </a:r>
            <a:r>
              <a:rPr lang="en-US" sz="1100" dirty="0">
                <a:latin typeface="Calibri" panose="020F0502020204030204" pitchFamily="34" charset="0"/>
                <a:ea typeface="Times New Roman" panose="02020603050405020304" pitchFamily="18" charset="0"/>
                <a:cs typeface="Calibri" panose="020F0502020204030204" pitchFamily="34" charset="0"/>
              </a:rPr>
              <a:t> volumes de dados </a:t>
            </a:r>
            <a:r>
              <a:rPr lang="en-US" sz="1100" dirty="0" err="1">
                <a:latin typeface="Calibri" panose="020F0502020204030204" pitchFamily="34" charset="0"/>
                <a:ea typeface="Times New Roman" panose="02020603050405020304" pitchFamily="18" charset="0"/>
                <a:cs typeface="Calibri" panose="020F0502020204030204" pitchFamily="34" charset="0"/>
              </a:rPr>
              <a:t>acumulados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após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vários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anos</a:t>
            </a:r>
            <a:r>
              <a:rPr lang="en-US" sz="1100" dirty="0">
                <a:latin typeface="Calibri" panose="020F0502020204030204" pitchFamily="34" charset="0"/>
                <a:ea typeface="Times New Roman" panose="02020603050405020304" pitchFamily="18" charset="0"/>
                <a:cs typeface="Calibri" panose="020F0502020204030204" pitchFamily="34" charset="0"/>
              </a:rPr>
              <a:t> de </a:t>
            </a:r>
            <a:r>
              <a:rPr lang="en-US" sz="1100" dirty="0" err="1">
                <a:latin typeface="Calibri" panose="020F0502020204030204" pitchFamily="34" charset="0"/>
                <a:ea typeface="Times New Roman" panose="02020603050405020304" pitchFamily="18" charset="0"/>
                <a:cs typeface="Calibri" panose="020F0502020204030204" pitchFamily="34" charset="0"/>
              </a:rPr>
              <a:t>operação</a:t>
            </a:r>
            <a:r>
              <a:rPr lang="en-US" sz="1100" dirty="0">
                <a:latin typeface="Calibri" panose="020F0502020204030204" pitchFamily="34" charset="0"/>
                <a:ea typeface="Times New Roman" panose="02020603050405020304" pitchFamily="18" charset="0"/>
                <a:cs typeface="Calibri" panose="020F0502020204030204" pitchFamily="34" charset="0"/>
              </a:rPr>
              <a:t> de um </a:t>
            </a:r>
            <a:r>
              <a:rPr lang="en-US" sz="1100" dirty="0" err="1">
                <a:latin typeface="Calibri" panose="020F0502020204030204" pitchFamily="34" charset="0"/>
                <a:ea typeface="Times New Roman" panose="02020603050405020304" pitchFamily="18" charset="0"/>
                <a:cs typeface="Calibri" panose="020F0502020204030204" pitchFamily="34" charset="0"/>
              </a:rPr>
              <a:t>blockchain</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colocam</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altas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procuras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em</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termos</a:t>
            </a:r>
            <a:r>
              <a:rPr lang="en-US" sz="1100" dirty="0">
                <a:latin typeface="Calibri" panose="020F0502020204030204" pitchFamily="34" charset="0"/>
                <a:ea typeface="Times New Roman" panose="02020603050405020304" pitchFamily="18" charset="0"/>
                <a:cs typeface="Calibri" panose="020F0502020204030204" pitchFamily="34" charset="0"/>
              </a:rPr>
              <a:t> de </a:t>
            </a:r>
            <a:r>
              <a:rPr lang="en-US" sz="1100" dirty="0" err="1">
                <a:latin typeface="Calibri" panose="020F0502020204030204" pitchFamily="34" charset="0"/>
                <a:ea typeface="Times New Roman" panose="02020603050405020304" pitchFamily="18" charset="0"/>
                <a:cs typeface="Calibri" panose="020F0502020204030204" pitchFamily="34" charset="0"/>
              </a:rPr>
              <a:t>segurança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velocidade</a:t>
            </a:r>
            <a:r>
              <a:rPr lang="en-US" sz="1100" dirty="0">
                <a:latin typeface="Calibri" panose="020F0502020204030204" pitchFamily="34" charset="0"/>
                <a:ea typeface="Times New Roman" panose="02020603050405020304" pitchFamily="18" charset="0"/>
                <a:cs typeface="Calibri" panose="020F0502020204030204" pitchFamily="34" charset="0"/>
              </a:rPr>
              <a:t> e </a:t>
            </a:r>
            <a:r>
              <a:rPr lang="en-US" sz="1100" dirty="0" err="1">
                <a:latin typeface="Calibri" panose="020F0502020204030204" pitchFamily="34" charset="0"/>
                <a:ea typeface="Times New Roman" panose="02020603050405020304" pitchFamily="18" charset="0"/>
                <a:cs typeface="Calibri" panose="020F0502020204030204" pitchFamily="34" charset="0"/>
              </a:rPr>
              <a:t>custos</a:t>
            </a:r>
            <a:r>
              <a:rPr lang="en-US" sz="1100" dirty="0">
                <a:latin typeface="Calibri" panose="020F0502020204030204" pitchFamily="34" charset="0"/>
                <a:ea typeface="Times New Roman" panose="02020603050405020304" pitchFamily="18" charset="0"/>
                <a:cs typeface="Calibri" panose="020F0502020204030204" pitchFamily="34" charset="0"/>
              </a:rPr>
              <a:t>. Como </a:t>
            </a:r>
            <a:r>
              <a:rPr lang="en-US" sz="1100" dirty="0" err="1">
                <a:latin typeface="Calibri" panose="020F0502020204030204" pitchFamily="34" charset="0"/>
                <a:ea typeface="Times New Roman" panose="02020603050405020304" pitchFamily="18" charset="0"/>
                <a:cs typeface="Calibri" panose="020F0502020204030204" pitchFamily="34" charset="0"/>
              </a:rPr>
              <a:t>uma</a:t>
            </a:r>
            <a:r>
              <a:rPr lang="en-US" sz="1100" dirty="0">
                <a:latin typeface="Calibri" panose="020F0502020204030204" pitchFamily="34" charset="0"/>
                <a:ea typeface="Times New Roman" panose="02020603050405020304" pitchFamily="18" charset="0"/>
                <a:cs typeface="Calibri" panose="020F0502020204030204" pitchFamily="34" charset="0"/>
              </a:rPr>
              <a:t> nova </a:t>
            </a:r>
            <a:r>
              <a:rPr lang="en-US" sz="1100" dirty="0" err="1">
                <a:latin typeface="Calibri" panose="020F0502020204030204" pitchFamily="34" charset="0"/>
                <a:ea typeface="Times New Roman" panose="02020603050405020304" pitchFamily="18" charset="0"/>
                <a:cs typeface="Calibri" panose="020F0502020204030204" pitchFamily="34" charset="0"/>
              </a:rPr>
              <a:t>tecnologia</a:t>
            </a:r>
            <a:r>
              <a:rPr lang="en-US" sz="1100" dirty="0">
                <a:latin typeface="Calibri" panose="020F0502020204030204" pitchFamily="34" charset="0"/>
                <a:ea typeface="Times New Roman" panose="02020603050405020304" pitchFamily="18" charset="0"/>
                <a:cs typeface="Calibri" panose="020F0502020204030204" pitchFamily="34" charset="0"/>
              </a:rPr>
              <a:t> a </a:t>
            </a:r>
            <a:r>
              <a:rPr lang="en-US" sz="1100" dirty="0" err="1">
                <a:latin typeface="Calibri" panose="020F0502020204030204" pitchFamily="34" charset="0"/>
                <a:ea typeface="Times New Roman" panose="02020603050405020304" pitchFamily="18" charset="0"/>
                <a:cs typeface="Calibri" panose="020F0502020204030204" pitchFamily="34" charset="0"/>
              </a:rPr>
              <a:t>operar</a:t>
            </a:r>
            <a:r>
              <a:rPr lang="en-US" sz="1100" dirty="0">
                <a:latin typeface="Calibri" panose="020F0502020204030204" pitchFamily="34" charset="0"/>
                <a:ea typeface="Times New Roman" panose="02020603050405020304" pitchFamily="18" charset="0"/>
                <a:cs typeface="Calibri" panose="020F0502020204030204" pitchFamily="34" charset="0"/>
              </a:rPr>
              <a:t> com base </a:t>
            </a:r>
            <a:r>
              <a:rPr lang="en-US" sz="1100" dirty="0" err="1">
                <a:latin typeface="Calibri" panose="020F0502020204030204" pitchFamily="34" charset="0"/>
                <a:ea typeface="Times New Roman" panose="02020603050405020304" pitchFamily="18" charset="0"/>
                <a:cs typeface="Calibri" panose="020F0502020204030204" pitchFamily="34" charset="0"/>
              </a:rPr>
              <a:t>num</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modelo</a:t>
            </a:r>
            <a:r>
              <a:rPr lang="en-US" sz="1100" dirty="0">
                <a:latin typeface="Calibri" panose="020F0502020204030204" pitchFamily="34" charset="0"/>
                <a:ea typeface="Times New Roman" panose="02020603050405020304" pitchFamily="18" charset="0"/>
                <a:cs typeface="Calibri" panose="020F0502020204030204" pitchFamily="34" charset="0"/>
              </a:rPr>
              <a:t> de </a:t>
            </a:r>
            <a:r>
              <a:rPr lang="en-US" sz="1100" dirty="0" err="1">
                <a:latin typeface="Calibri" panose="020F0502020204030204" pitchFamily="34" charset="0"/>
                <a:ea typeface="Times New Roman" panose="02020603050405020304" pitchFamily="18" charset="0"/>
                <a:cs typeface="Calibri" panose="020F0502020204030204" pitchFamily="34" charset="0"/>
              </a:rPr>
              <a:t>transação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completamente</a:t>
            </a:r>
            <a:r>
              <a:rPr lang="en-US" sz="1100" dirty="0">
                <a:latin typeface="Calibri" panose="020F0502020204030204" pitchFamily="34" charset="0"/>
                <a:ea typeface="Times New Roman" panose="02020603050405020304" pitchFamily="18" charset="0"/>
                <a:cs typeface="Calibri" panose="020F0502020204030204" pitchFamily="34" charset="0"/>
              </a:rPr>
              <a:t> novo, </a:t>
            </a:r>
            <a:r>
              <a:rPr lang="en-US" sz="1100" dirty="0" err="1">
                <a:latin typeface="Calibri" panose="020F0502020204030204" pitchFamily="34" charset="0"/>
                <a:ea typeface="Times New Roman" panose="02020603050405020304" pitchFamily="18" charset="0"/>
                <a:cs typeface="Calibri" panose="020F0502020204030204" pitchFamily="34" charset="0"/>
              </a:rPr>
              <a:t>é</a:t>
            </a:r>
            <a:r>
              <a:rPr lang="en-US" sz="1100" dirty="0">
                <a:latin typeface="Calibri" panose="020F0502020204030204" pitchFamily="34" charset="0"/>
                <a:ea typeface="Times New Roman" panose="02020603050405020304" pitchFamily="18" charset="0"/>
                <a:cs typeface="Calibri" panose="020F0502020204030204" pitchFamily="34" charset="0"/>
              </a:rPr>
              <a:t> de se </a:t>
            </a:r>
            <a:r>
              <a:rPr lang="en-US" sz="1100" dirty="0" err="1">
                <a:latin typeface="Calibri" panose="020F0502020204030204" pitchFamily="34" charset="0"/>
                <a:ea typeface="Times New Roman" panose="02020603050405020304" pitchFamily="18" charset="0"/>
                <a:cs typeface="Calibri" panose="020F0502020204030204" pitchFamily="34" charset="0"/>
              </a:rPr>
              <a:t>esperar</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que</a:t>
            </a:r>
            <a:r>
              <a:rPr lang="en-US" sz="1100" dirty="0">
                <a:latin typeface="Calibri" panose="020F0502020204030204" pitchFamily="34" charset="0"/>
                <a:ea typeface="Times New Roman" panose="02020603050405020304" pitchFamily="18" charset="0"/>
                <a:cs typeface="Calibri" panose="020F0502020204030204" pitchFamily="34" charset="0"/>
              </a:rPr>
              <a:t> a </a:t>
            </a:r>
            <a:r>
              <a:rPr lang="en-US" sz="1100" dirty="0" err="1">
                <a:latin typeface="Calibri" panose="020F0502020204030204" pitchFamily="34" charset="0"/>
                <a:ea typeface="Times New Roman" panose="02020603050405020304" pitchFamily="18" charset="0"/>
                <a:cs typeface="Calibri" panose="020F0502020204030204" pitchFamily="34" charset="0"/>
              </a:rPr>
              <a:t>tecnologia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blockchain</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seja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pelo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menos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até</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certo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ponto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rejeitada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por</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alguns</a:t>
            </a:r>
            <a:r>
              <a:rPr lang="en-US" sz="1100" dirty="0">
                <a:latin typeface="Calibri" panose="020F0502020204030204" pitchFamily="34" charset="0"/>
                <a:ea typeface="Times New Roman" panose="02020603050405020304" pitchFamily="18" charset="0"/>
                <a:cs typeface="Calibri" panose="020F0502020204030204" pitchFamily="34" charset="0"/>
              </a:rPr>
              <a:t> players de </a:t>
            </a:r>
            <a:r>
              <a:rPr lang="en-US" sz="1100" dirty="0" err="1">
                <a:latin typeface="Calibri" panose="020F0502020204030204" pitchFamily="34" charset="0"/>
                <a:ea typeface="Times New Roman" panose="02020603050405020304" pitchFamily="18" charset="0"/>
                <a:cs typeface="Calibri" panose="020F0502020204030204" pitchFamily="34" charset="0"/>
              </a:rPr>
              <a:t>energia</a:t>
            </a:r>
            <a:r>
              <a:rPr lang="en-US" sz="1100" dirty="0">
                <a:latin typeface="Calibri" panose="020F0502020204030204" pitchFamily="34" charset="0"/>
                <a:ea typeface="Times New Roman" panose="02020603050405020304" pitchFamily="18" charset="0"/>
                <a:cs typeface="Calibri" panose="020F0502020204030204" pitchFamily="34" charset="0"/>
              </a:rPr>
              <a:t>, entre </a:t>
            </a:r>
            <a:r>
              <a:rPr lang="en-US" sz="1100" dirty="0" err="1">
                <a:latin typeface="Calibri" panose="020F0502020204030204" pitchFamily="34" charset="0"/>
                <a:ea typeface="Times New Roman" panose="02020603050405020304" pitchFamily="18" charset="0"/>
                <a:cs typeface="Calibri" panose="020F0502020204030204" pitchFamily="34" charset="0"/>
              </a:rPr>
              <a:t>os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consumidores</a:t>
            </a:r>
            <a:r>
              <a:rPr lang="en-US" sz="1100" dirty="0">
                <a:latin typeface="Calibri" panose="020F0502020204030204" pitchFamily="34" charset="0"/>
                <a:ea typeface="Times New Roman" panose="02020603050405020304" pitchFamily="18" charset="0"/>
                <a:cs typeface="Calibri" panose="020F0502020204030204" pitchFamily="34" charset="0"/>
              </a:rPr>
              <a:t> de </a:t>
            </a:r>
            <a:r>
              <a:rPr lang="en-US" sz="1100" dirty="0" err="1">
                <a:latin typeface="Calibri" panose="020F0502020204030204" pitchFamily="34" charset="0"/>
                <a:ea typeface="Times New Roman" panose="02020603050405020304" pitchFamily="18" charset="0"/>
                <a:cs typeface="Calibri" panose="020F0502020204030204" pitchFamily="34" charset="0"/>
              </a:rPr>
              <a:t>energia</a:t>
            </a:r>
            <a:r>
              <a:rPr lang="en-US" sz="1100" dirty="0">
                <a:latin typeface="Calibri" panose="020F0502020204030204" pitchFamily="34" charset="0"/>
                <a:ea typeface="Times New Roman" panose="02020603050405020304" pitchFamily="18" charset="0"/>
                <a:cs typeface="Calibri" panose="020F0502020204030204" pitchFamily="34" charset="0"/>
              </a:rPr>
              <a:t> e </a:t>
            </a:r>
            <a:r>
              <a:rPr lang="en-US" sz="1100" dirty="0" err="1">
                <a:latin typeface="Calibri" panose="020F0502020204030204" pitchFamily="34" charset="0"/>
                <a:ea typeface="Times New Roman" panose="02020603050405020304" pitchFamily="18" charset="0"/>
                <a:cs typeface="Calibri" panose="020F0502020204030204" pitchFamily="34" charset="0"/>
              </a:rPr>
              <a:t>em</a:t>
            </a:r>
            <a:r>
              <a:rPr lang="en-US" sz="1100" dirty="0">
                <a:latin typeface="Calibri" panose="020F0502020204030204" pitchFamily="34" charset="0"/>
                <a:ea typeface="Times New Roman" panose="02020603050405020304" pitchFamily="18" charset="0"/>
                <a:cs typeface="Calibri" panose="020F0502020204030204" pitchFamily="34" charset="0"/>
              </a:rPr>
              <a:t> parte </a:t>
            </a:r>
            <a:r>
              <a:rPr lang="en-US" sz="1100" dirty="0" err="1">
                <a:latin typeface="Calibri" panose="020F0502020204030204" pitchFamily="34" charset="0"/>
                <a:ea typeface="Times New Roman" panose="02020603050405020304" pitchFamily="18" charset="0"/>
                <a:cs typeface="Calibri" panose="020F0502020204030204" pitchFamily="34" charset="0"/>
              </a:rPr>
              <a:t>pelo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público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em</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geral</a:t>
            </a:r>
            <a:r>
              <a:rPr lang="en-US" sz="1100" dirty="0">
                <a:latin typeface="Calibri" panose="020F0502020204030204" pitchFamily="34" charset="0"/>
                <a:ea typeface="Times New Roman" panose="02020603050405020304" pitchFamily="18" charset="0"/>
                <a:cs typeface="Calibri" panose="020F0502020204030204" pitchFamily="34" charset="0"/>
              </a:rPr>
              <a:t>. A </a:t>
            </a:r>
            <a:r>
              <a:rPr lang="en-US" sz="1100" dirty="0" err="1">
                <a:latin typeface="Calibri" panose="020F0502020204030204" pitchFamily="34" charset="0"/>
                <a:ea typeface="Times New Roman" panose="02020603050405020304" pitchFamily="18" charset="0"/>
                <a:cs typeface="Calibri" panose="020F0502020204030204" pitchFamily="34" charset="0"/>
              </a:rPr>
              <a:t>tecnologia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Blockchain</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é</a:t>
            </a:r>
            <a:r>
              <a:rPr lang="en-US" sz="1100" dirty="0">
                <a:latin typeface="Calibri" panose="020F0502020204030204" pitchFamily="34" charset="0"/>
                <a:ea typeface="Times New Roman" panose="02020603050405020304" pitchFamily="18" charset="0"/>
                <a:cs typeface="Calibri" panose="020F0502020204030204" pitchFamily="34" charset="0"/>
              </a:rPr>
              <a:t> um </a:t>
            </a:r>
            <a:r>
              <a:rPr lang="en-US" sz="1100" dirty="0" err="1">
                <a:latin typeface="Calibri" panose="020F0502020204030204" pitchFamily="34" charset="0"/>
                <a:ea typeface="Times New Roman" panose="02020603050405020304" pitchFamily="18" charset="0"/>
                <a:cs typeface="Calibri" panose="020F0502020204030204" pitchFamily="34" charset="0"/>
              </a:rPr>
              <a:t>sistema</a:t>
            </a:r>
            <a:r>
              <a:rPr lang="en-US" sz="1100" dirty="0">
                <a:latin typeface="Calibri" panose="020F0502020204030204" pitchFamily="34" charset="0"/>
                <a:ea typeface="Times New Roman" panose="02020603050405020304" pitchFamily="18" charset="0"/>
                <a:cs typeface="Calibri" panose="020F0502020204030204" pitchFamily="34" charset="0"/>
              </a:rPr>
              <a:t> de </a:t>
            </a:r>
            <a:r>
              <a:rPr lang="en-US" sz="1100" dirty="0" err="1">
                <a:latin typeface="Calibri" panose="020F0502020204030204" pitchFamily="34" charset="0"/>
                <a:ea typeface="Times New Roman" panose="02020603050405020304" pitchFamily="18" charset="0"/>
                <a:cs typeface="Calibri" panose="020F0502020204030204" pitchFamily="34" charset="0"/>
              </a:rPr>
              <a:t>banco</a:t>
            </a:r>
            <a:r>
              <a:rPr lang="en-US" sz="1100" dirty="0">
                <a:latin typeface="Calibri" panose="020F0502020204030204" pitchFamily="34" charset="0"/>
                <a:ea typeface="Times New Roman" panose="02020603050405020304" pitchFamily="18" charset="0"/>
                <a:cs typeface="Calibri" panose="020F0502020204030204" pitchFamily="34" charset="0"/>
              </a:rPr>
              <a:t> de dados </a:t>
            </a:r>
            <a:r>
              <a:rPr lang="en-US" sz="1100" dirty="0" err="1">
                <a:latin typeface="Calibri" panose="020F0502020204030204" pitchFamily="34" charset="0"/>
                <a:ea typeface="Times New Roman" panose="02020603050405020304" pitchFamily="18" charset="0"/>
                <a:cs typeface="Calibri" panose="020F0502020204030204" pitchFamily="34" charset="0"/>
              </a:rPr>
              <a:t>bastante</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desajeitado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que</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requer</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que</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muitas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cópias</a:t>
            </a:r>
            <a:r>
              <a:rPr lang="en-US" sz="1100" dirty="0">
                <a:latin typeface="Calibri" panose="020F0502020204030204" pitchFamily="34" charset="0"/>
                <a:ea typeface="Times New Roman" panose="02020603050405020304" pitchFamily="18" charset="0"/>
                <a:cs typeface="Calibri" panose="020F0502020204030204" pitchFamily="34" charset="0"/>
              </a:rPr>
              <a:t> dos </a:t>
            </a:r>
            <a:r>
              <a:rPr lang="en-US" sz="1100" dirty="0" err="1">
                <a:latin typeface="Calibri" panose="020F0502020204030204" pitchFamily="34" charset="0"/>
                <a:ea typeface="Times New Roman" panose="02020603050405020304" pitchFamily="18" charset="0"/>
                <a:cs typeface="Calibri" panose="020F0502020204030204" pitchFamily="34" charset="0"/>
              </a:rPr>
              <a:t>mesmos</a:t>
            </a:r>
            <a:r>
              <a:rPr lang="en-US" sz="1100" dirty="0">
                <a:latin typeface="Calibri" panose="020F0502020204030204" pitchFamily="34" charset="0"/>
                <a:ea typeface="Times New Roman" panose="02020603050405020304" pitchFamily="18" charset="0"/>
                <a:cs typeface="Calibri" panose="020F0502020204030204" pitchFamily="34" charset="0"/>
              </a:rPr>
              <a:t> dados </a:t>
            </a:r>
            <a:r>
              <a:rPr lang="en-US" sz="1100" dirty="0" err="1">
                <a:latin typeface="Calibri" panose="020F0502020204030204" pitchFamily="34" charset="0"/>
                <a:ea typeface="Times New Roman" panose="02020603050405020304" pitchFamily="18" charset="0"/>
                <a:cs typeface="Calibri" panose="020F0502020204030204" pitchFamily="34" charset="0"/>
              </a:rPr>
              <a:t>sejam</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armazenadas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comunicadas</a:t>
            </a:r>
            <a:r>
              <a:rPr lang="en-US" sz="1100" dirty="0">
                <a:latin typeface="Calibri" panose="020F0502020204030204" pitchFamily="34" charset="0"/>
                <a:ea typeface="Times New Roman" panose="02020603050405020304" pitchFamily="18" charset="0"/>
                <a:cs typeface="Calibri" panose="020F0502020204030204" pitchFamily="34" charset="0"/>
              </a:rPr>
              <a:t> e </a:t>
            </a:r>
            <a:r>
              <a:rPr lang="en-US" sz="1100" dirty="0" err="1">
                <a:latin typeface="Calibri" panose="020F0502020204030204" pitchFamily="34" charset="0"/>
                <a:ea typeface="Times New Roman" panose="02020603050405020304" pitchFamily="18" charset="0"/>
                <a:cs typeface="Calibri" panose="020F0502020204030204" pitchFamily="34" charset="0"/>
              </a:rPr>
              <a:t>adicionadas</a:t>
            </a:r>
            <a:r>
              <a:rPr lang="en-US" sz="1100" dirty="0">
                <a:latin typeface="Calibri" panose="020F0502020204030204" pitchFamily="34" charset="0"/>
                <a:ea typeface="Times New Roman" panose="02020603050405020304" pitchFamily="18" charset="0"/>
                <a:cs typeface="Calibri" panose="020F0502020204030204" pitchFamily="34" charset="0"/>
              </a:rPr>
              <a:t> o tempo </a:t>
            </a:r>
            <a:r>
              <a:rPr lang="en-US" sz="1100" dirty="0" err="1">
                <a:latin typeface="Calibri" panose="020F0502020204030204" pitchFamily="34" charset="0"/>
                <a:ea typeface="Times New Roman" panose="02020603050405020304" pitchFamily="18" charset="0"/>
                <a:cs typeface="Calibri" panose="020F0502020204030204" pitchFamily="34" charset="0"/>
              </a:rPr>
              <a:t>todo</a:t>
            </a:r>
            <a:r>
              <a:rPr lang="en-US" sz="1100" dirty="0">
                <a:latin typeface="Calibri" panose="020F0502020204030204" pitchFamily="34" charset="0"/>
                <a:ea typeface="Times New Roman" panose="02020603050405020304" pitchFamily="18" charset="0"/>
                <a:cs typeface="Calibri" panose="020F0502020204030204" pitchFamily="34" charset="0"/>
              </a:rPr>
              <a:t>. O </a:t>
            </a:r>
            <a:r>
              <a:rPr lang="en-US" sz="1100" dirty="0" err="1">
                <a:latin typeface="Calibri" panose="020F0502020204030204" pitchFamily="34" charset="0"/>
                <a:ea typeface="Times New Roman" panose="02020603050405020304" pitchFamily="18" charset="0"/>
                <a:cs typeface="Calibri" panose="020F0502020204030204" pitchFamily="34" charset="0"/>
              </a:rPr>
              <a:t>anonimato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subjacente</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ao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conceito</a:t>
            </a:r>
            <a:r>
              <a:rPr lang="en-US" sz="1100" dirty="0">
                <a:latin typeface="Calibri" panose="020F0502020204030204" pitchFamily="34" charset="0"/>
                <a:ea typeface="Times New Roman" panose="02020603050405020304" pitchFamily="18" charset="0"/>
                <a:cs typeface="Calibri" panose="020F0502020204030204" pitchFamily="34" charset="0"/>
              </a:rPr>
              <a:t> de </a:t>
            </a:r>
            <a:r>
              <a:rPr lang="en-US" sz="1100" dirty="0" err="1">
                <a:latin typeface="Calibri" panose="020F0502020204030204" pitchFamily="34" charset="0"/>
                <a:ea typeface="Times New Roman" panose="02020603050405020304" pitchFamily="18" charset="0"/>
                <a:cs typeface="Calibri" panose="020F0502020204030204" pitchFamily="34" charset="0"/>
              </a:rPr>
              <a:t>blockchain</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também</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acarreta</a:t>
            </a:r>
            <a:r>
              <a:rPr lang="en-US" sz="1100" dirty="0">
                <a:latin typeface="Calibri" panose="020F0502020204030204" pitchFamily="34" charset="0"/>
                <a:ea typeface="Times New Roman" panose="02020603050405020304" pitchFamily="18" charset="0"/>
                <a:cs typeface="Calibri" panose="020F0502020204030204" pitchFamily="34" charset="0"/>
              </a:rPr>
              <a:t> o </a:t>
            </a:r>
            <a:r>
              <a:rPr lang="en-US" sz="1100" dirty="0" err="1">
                <a:latin typeface="Calibri" panose="020F0502020204030204" pitchFamily="34" charset="0"/>
                <a:ea typeface="Times New Roman" panose="02020603050405020304" pitchFamily="18" charset="0"/>
                <a:cs typeface="Calibri" panose="020F0502020204030204" pitchFamily="34" charset="0"/>
              </a:rPr>
              <a:t>risco</a:t>
            </a:r>
            <a:r>
              <a:rPr lang="en-US" sz="1100" dirty="0">
                <a:latin typeface="Calibri" panose="020F0502020204030204" pitchFamily="34" charset="0"/>
                <a:ea typeface="Times New Roman" panose="02020603050405020304" pitchFamily="18" charset="0"/>
                <a:cs typeface="Calibri" panose="020F0502020204030204" pitchFamily="34" charset="0"/>
              </a:rPr>
              <a:t> de o </a:t>
            </a:r>
            <a:r>
              <a:rPr lang="en-US" sz="1100" dirty="0" err="1">
                <a:latin typeface="Calibri" panose="020F0502020204030204" pitchFamily="34" charset="0"/>
                <a:ea typeface="Times New Roman" panose="02020603050405020304" pitchFamily="18" charset="0"/>
                <a:cs typeface="Calibri" panose="020F0502020204030204" pitchFamily="34" charset="0"/>
              </a:rPr>
              <a:t>sistema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ser</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usado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para</a:t>
            </a:r>
            <a:r>
              <a:rPr lang="en-US" sz="1100" dirty="0">
                <a:latin typeface="Calibri" panose="020F0502020204030204" pitchFamily="34" charset="0"/>
                <a:ea typeface="Times New Roman" panose="02020603050405020304" pitchFamily="18" charset="0"/>
                <a:cs typeface="Calibri" panose="020F0502020204030204" pitchFamily="34" charset="0"/>
              </a:rPr>
              <a:t> fins de </a:t>
            </a:r>
            <a:r>
              <a:rPr lang="en-US" sz="1100" dirty="0" err="1">
                <a:latin typeface="Calibri" panose="020F0502020204030204" pitchFamily="34" charset="0"/>
                <a:ea typeface="Times New Roman" panose="02020603050405020304" pitchFamily="18" charset="0"/>
                <a:cs typeface="Calibri" panose="020F0502020204030204" pitchFamily="34" charset="0"/>
              </a:rPr>
              <a:t>atividades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ilegais</a:t>
            </a:r>
            <a:r>
              <a:rPr lang="en-US" sz="1100" dirty="0">
                <a:latin typeface="Calibri" panose="020F0502020204030204" pitchFamily="34" charset="0"/>
                <a:ea typeface="Times New Roman" panose="02020603050405020304" pitchFamily="18" charset="0"/>
                <a:cs typeface="Calibri" panose="020F0502020204030204" pitchFamily="34" charset="0"/>
              </a:rPr>
              <a:t> (crime </a:t>
            </a:r>
            <a:r>
              <a:rPr lang="en-US" sz="1100" dirty="0" err="1">
                <a:latin typeface="Calibri" panose="020F0502020204030204" pitchFamily="34" charset="0"/>
                <a:ea typeface="Times New Roman" panose="02020603050405020304" pitchFamily="18" charset="0"/>
                <a:cs typeface="Calibri" panose="020F0502020204030204" pitchFamily="34" charset="0"/>
              </a:rPr>
              <a:t>organizado</a:t>
            </a:r>
            <a:r>
              <a:rPr lang="en-US" sz="1100" dirty="0">
                <a:latin typeface="Calibri" panose="020F0502020204030204" pitchFamily="34" charset="0"/>
                <a:ea typeface="Times New Roman" panose="02020603050405020304" pitchFamily="18" charset="0"/>
                <a:cs typeface="Calibri" panose="020F0502020204030204" pitchFamily="34" charset="0"/>
              </a:rPr>
              <a:t>). Um </a:t>
            </a:r>
            <a:r>
              <a:rPr lang="en-US" sz="1100" dirty="0" err="1">
                <a:latin typeface="Calibri" panose="020F0502020204030204" pitchFamily="34" charset="0"/>
                <a:ea typeface="Times New Roman" panose="02020603050405020304" pitchFamily="18" charset="0"/>
                <a:cs typeface="Calibri" panose="020F0502020204030204" pitchFamily="34" charset="0"/>
              </a:rPr>
              <a:t>sistema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blockchain</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descentralizado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sem</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qualquer</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autoridade</a:t>
            </a:r>
            <a:r>
              <a:rPr lang="en-US" sz="1100" dirty="0">
                <a:latin typeface="Calibri" panose="020F0502020204030204" pitchFamily="34" charset="0"/>
                <a:ea typeface="Times New Roman" panose="02020603050405020304" pitchFamily="18" charset="0"/>
                <a:cs typeface="Calibri" panose="020F0502020204030204" pitchFamily="34" charset="0"/>
              </a:rPr>
              <a:t> superior </a:t>
            </a:r>
            <a:r>
              <a:rPr lang="en-US" sz="1100" dirty="0" err="1">
                <a:latin typeface="Calibri" panose="020F0502020204030204" pitchFamily="34" charset="0"/>
                <a:ea typeface="Times New Roman" panose="02020603050405020304" pitchFamily="18" charset="0"/>
                <a:cs typeface="Calibri" panose="020F0502020204030204" pitchFamily="34" charset="0"/>
              </a:rPr>
              <a:t>também</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pode</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acarretar</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desvantagens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para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os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consumidores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pois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pelo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menos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nos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modelos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discutidos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hoje</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não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há</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uma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entidade</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responsável</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que</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possa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intervir</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numa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capacidade</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regulatória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fornecer</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serviços</a:t>
            </a:r>
            <a:r>
              <a:rPr lang="en-US" sz="1100" dirty="0">
                <a:latin typeface="Calibri" panose="020F0502020204030204" pitchFamily="34" charset="0"/>
                <a:ea typeface="Times New Roman" panose="02020603050405020304" pitchFamily="18" charset="0"/>
                <a:cs typeface="Calibri" panose="020F0502020204030204" pitchFamily="34" charset="0"/>
              </a:rPr>
              <a:t> simples </a:t>
            </a:r>
            <a:r>
              <a:rPr lang="en-US" sz="1100" dirty="0" err="1">
                <a:latin typeface="Calibri" panose="020F0502020204030204" pitchFamily="34" charset="0"/>
                <a:ea typeface="Times New Roman" panose="02020603050405020304" pitchFamily="18" charset="0"/>
                <a:cs typeface="Calibri" panose="020F0502020204030204" pitchFamily="34" charset="0"/>
              </a:rPr>
              <a:t>ou</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revisar</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transações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executadas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anteriormente</a:t>
            </a:r>
            <a:r>
              <a:rPr lang="en-US" sz="1100" dirty="0">
                <a:latin typeface="Calibri" panose="020F0502020204030204" pitchFamily="34" charset="0"/>
                <a:ea typeface="Times New Roman" panose="02020603050405020304" pitchFamily="18" charset="0"/>
                <a:cs typeface="Calibri" panose="020F0502020204030204" pitchFamily="34" charset="0"/>
              </a:rPr>
              <a:t>. O </a:t>
            </a:r>
            <a:r>
              <a:rPr lang="en-US" sz="1100" dirty="0" err="1">
                <a:latin typeface="Calibri" panose="020F0502020204030204" pitchFamily="34" charset="0"/>
                <a:ea typeface="Times New Roman" panose="02020603050405020304" pitchFamily="18" charset="0"/>
                <a:cs typeface="Calibri" panose="020F0502020204030204" pitchFamily="34" charset="0"/>
              </a:rPr>
              <a:t>que</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aconteceria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quando</a:t>
            </a:r>
            <a:r>
              <a:rPr lang="en-US" sz="1100" dirty="0">
                <a:latin typeface="Calibri" panose="020F0502020204030204" pitchFamily="34" charset="0"/>
                <a:ea typeface="Times New Roman" panose="02020603050405020304" pitchFamily="18" charset="0"/>
                <a:cs typeface="Calibri" panose="020F0502020204030204" pitchFamily="34" charset="0"/>
              </a:rPr>
              <a:t> um </a:t>
            </a:r>
            <a:r>
              <a:rPr lang="en-US" sz="1100" dirty="0" err="1">
                <a:latin typeface="Calibri" panose="020F0502020204030204" pitchFamily="34" charset="0"/>
                <a:ea typeface="Times New Roman" panose="02020603050405020304" pitchFamily="18" charset="0"/>
                <a:cs typeface="Calibri" panose="020F0502020204030204" pitchFamily="34" charset="0"/>
              </a:rPr>
              <a:t>usuário</a:t>
            </a:r>
            <a:r>
              <a:rPr lang="en-US" sz="1100" dirty="0">
                <a:latin typeface="Calibri" panose="020F0502020204030204" pitchFamily="34" charset="0"/>
                <a:ea typeface="Times New Roman" panose="02020603050405020304" pitchFamily="18" charset="0"/>
                <a:cs typeface="Calibri" panose="020F0502020204030204" pitchFamily="34" charset="0"/>
              </a:rPr>
              <a:t> se </a:t>
            </a:r>
            <a:r>
              <a:rPr lang="en-US" sz="1100" dirty="0" err="1">
                <a:latin typeface="Calibri" panose="020F0502020204030204" pitchFamily="34" charset="0"/>
                <a:ea typeface="Times New Roman" panose="02020603050405020304" pitchFamily="18" charset="0"/>
                <a:cs typeface="Calibri" panose="020F0502020204030204" pitchFamily="34" charset="0"/>
              </a:rPr>
              <a:t>esquecesse</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os</a:t>
            </a:r>
            <a:r>
              <a:rPr lang="en-US" sz="1100" dirty="0">
                <a:latin typeface="Calibri" panose="020F0502020204030204" pitchFamily="34" charset="0"/>
                <a:ea typeface="Times New Roman" panose="02020603050405020304" pitchFamily="18" charset="0"/>
                <a:cs typeface="Calibri" panose="020F0502020204030204" pitchFamily="34" charset="0"/>
              </a:rPr>
              <a:t> dados </a:t>
            </a:r>
            <a:r>
              <a:rPr lang="en-US" sz="1100" dirty="0" err="1">
                <a:latin typeface="Calibri" panose="020F0502020204030204" pitchFamily="34" charset="0"/>
                <a:ea typeface="Times New Roman" panose="02020603050405020304" pitchFamily="18" charset="0"/>
                <a:cs typeface="Calibri" panose="020F0502020204030204" pitchFamily="34" charset="0"/>
              </a:rPr>
              <a:t>pessoais</a:t>
            </a:r>
            <a:r>
              <a:rPr lang="en-US" sz="1100" dirty="0">
                <a:latin typeface="Calibri" panose="020F0502020204030204" pitchFamily="34" charset="0"/>
                <a:ea typeface="Times New Roman" panose="02020603050405020304" pitchFamily="18" charset="0"/>
                <a:cs typeface="Calibri" panose="020F0502020204030204" pitchFamily="34" charset="0"/>
              </a:rPr>
              <a:t> de </a:t>
            </a:r>
            <a:r>
              <a:rPr lang="en-US" sz="1100" dirty="0" err="1">
                <a:latin typeface="Calibri" panose="020F0502020204030204" pitchFamily="34" charset="0"/>
                <a:ea typeface="Times New Roman" panose="02020603050405020304" pitchFamily="18" charset="0"/>
                <a:cs typeface="Calibri" panose="020F0502020204030204" pitchFamily="34" charset="0"/>
              </a:rPr>
              <a:t>acesso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necessários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para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aceder</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à</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própria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conta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Nesse</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caso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os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usuários</a:t>
            </a:r>
            <a:r>
              <a:rPr lang="en-US" sz="1100" dirty="0">
                <a:latin typeface="Calibri" panose="020F0502020204030204" pitchFamily="34" charset="0"/>
                <a:ea typeface="Times New Roman" panose="02020603050405020304" pitchFamily="18" charset="0"/>
                <a:cs typeface="Calibri" panose="020F0502020204030204" pitchFamily="34" charset="0"/>
              </a:rPr>
              <a:t> são </a:t>
            </a:r>
            <a:r>
              <a:rPr lang="en-US" sz="1100" dirty="0" err="1">
                <a:latin typeface="Calibri" panose="020F0502020204030204" pitchFamily="34" charset="0"/>
                <a:ea typeface="Times New Roman" panose="02020603050405020304" pitchFamily="18" charset="0"/>
                <a:cs typeface="Calibri" panose="020F0502020204030204" pitchFamily="34" charset="0"/>
              </a:rPr>
              <a:t>irrevogavelmente</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bloqueados</a:t>
            </a:r>
            <a:r>
              <a:rPr lang="en-US" sz="1100" dirty="0">
                <a:latin typeface="Calibri" panose="020F0502020204030204" pitchFamily="34" charset="0"/>
                <a:ea typeface="Times New Roman" panose="02020603050405020304" pitchFamily="18" charset="0"/>
                <a:cs typeface="Calibri" panose="020F0502020204030204" pitchFamily="34" charset="0"/>
              </a:rPr>
              <a:t> das </a:t>
            </a:r>
            <a:r>
              <a:rPr lang="en-US" sz="1100" dirty="0" err="1">
                <a:latin typeface="Calibri" panose="020F0502020204030204" pitchFamily="34" charset="0"/>
                <a:ea typeface="Times New Roman" panose="02020603050405020304" pitchFamily="18" charset="0"/>
                <a:cs typeface="Calibri" panose="020F0502020204030204" pitchFamily="34" charset="0"/>
              </a:rPr>
              <a:t>contas</a:t>
            </a:r>
            <a:r>
              <a:rPr lang="en-US" sz="1100" dirty="0">
                <a:latin typeface="Calibri" panose="020F0502020204030204" pitchFamily="34" charset="0"/>
                <a:ea typeface="Times New Roman" panose="02020603050405020304" pitchFamily="18" charset="0"/>
                <a:cs typeface="Calibri" panose="020F0502020204030204" pitchFamily="34" charset="0"/>
              </a:rPr>
              <a:t> e </a:t>
            </a:r>
            <a:r>
              <a:rPr lang="en-US" sz="1100" dirty="0" err="1">
                <a:latin typeface="Calibri" panose="020F0502020204030204" pitchFamily="34" charset="0"/>
                <a:ea typeface="Times New Roman" panose="02020603050405020304" pitchFamily="18" charset="0"/>
                <a:cs typeface="Calibri" panose="020F0502020204030204" pitchFamily="34" charset="0"/>
              </a:rPr>
              <a:t>perdem</a:t>
            </a:r>
            <a:r>
              <a:rPr lang="en-US" sz="1100" dirty="0">
                <a:latin typeface="Calibri" panose="020F0502020204030204" pitchFamily="34" charset="0"/>
                <a:ea typeface="Times New Roman" panose="02020603050405020304" pitchFamily="18" charset="0"/>
                <a:cs typeface="Calibri" panose="020F0502020204030204" pitchFamily="34" charset="0"/>
              </a:rPr>
              <a:t> as </a:t>
            </a:r>
            <a:r>
              <a:rPr lang="en-US" sz="1100" dirty="0" err="1">
                <a:latin typeface="Calibri" panose="020F0502020204030204" pitchFamily="34" charset="0"/>
                <a:ea typeface="Times New Roman" panose="02020603050405020304" pitchFamily="18" charset="0"/>
                <a:cs typeface="Calibri" panose="020F0502020204030204" pitchFamily="34" charset="0"/>
              </a:rPr>
              <a:t>configurações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informações</a:t>
            </a:r>
            <a:r>
              <a:rPr lang="en-US" sz="1100" dirty="0">
                <a:latin typeface="Calibri" panose="020F0502020204030204" pitchFamily="34" charset="0"/>
                <a:ea typeface="Times New Roman" panose="02020603050405020304" pitchFamily="18" charset="0"/>
                <a:cs typeface="Calibri" panose="020F0502020204030204" pitchFamily="34" charset="0"/>
              </a:rPr>
              <a:t> e </a:t>
            </a:r>
            <a:r>
              <a:rPr lang="en-US" sz="1100" dirty="0" err="1">
                <a:latin typeface="Calibri" panose="020F0502020204030204" pitchFamily="34" charset="0"/>
                <a:ea typeface="Times New Roman" panose="02020603050405020304" pitchFamily="18" charset="0"/>
                <a:cs typeface="Calibri" panose="020F0502020204030204" pitchFamily="34" charset="0"/>
              </a:rPr>
              <a:t>ativos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armazenados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nelas</a:t>
            </a:r>
            <a:r>
              <a:rPr lang="en-US" sz="1100" dirty="0">
                <a:latin typeface="Calibri" panose="020F0502020204030204" pitchFamily="34" charset="0"/>
                <a:ea typeface="Times New Roman" panose="02020603050405020304" pitchFamily="18" charset="0"/>
                <a:cs typeface="Calibri" panose="020F0502020204030204" pitchFamily="34" charset="0"/>
              </a:rPr>
              <a:t>.</a:t>
            </a:r>
            <a:endParaRPr lang="x-none" sz="1100" dirty="0">
              <a:effectLst/>
              <a:latin typeface="Calibri" panose="020F0502020204030204" pitchFamily="34" charset="0"/>
              <a:ea typeface="Times New Roman" panose="02020603050405020304" pitchFamily="18" charset="0"/>
              <a:cs typeface="Calibri" panose="020F0502020204030204" pitchFamily="34" charset="0"/>
            </a:endParaRPr>
          </a:p>
          <a:p>
            <a:pPr algn="just">
              <a:spcBef>
                <a:spcPts val="1200"/>
              </a:spcBef>
              <a:spcAft>
                <a:spcPts val="1200"/>
              </a:spcAft>
            </a:pPr>
            <a:endParaRPr lang="x-none" sz="1100" dirty="0">
              <a:effectLst/>
              <a:latin typeface="Calibri" panose="020F0502020204030204" pitchFamily="34" charset="0"/>
              <a:ea typeface="Times New Roman" panose="02020603050405020304" pitchFamily="18" charset="0"/>
              <a:cs typeface="Calibri" panose="020F0502020204030204" pitchFamily="34" charset="0"/>
            </a:endParaRPr>
          </a:p>
          <a:p>
            <a:pPr algn="just">
              <a:spcAft>
                <a:spcPts val="1200"/>
              </a:spcAft>
            </a:pPr>
            <a:r>
              <a:rPr lang="en-US" sz="1100" dirty="0">
                <a:solidFill>
                  <a:srgbClr val="000000"/>
                </a:solidFill>
                <a:latin typeface="Calibri" panose="020F0502020204030204" pitchFamily="34" charset="0"/>
                <a:ea typeface="Times New Roman" panose="02020603050405020304" pitchFamily="18" charset="0"/>
              </a:rPr>
              <a:t> </a:t>
            </a:r>
          </a:p>
          <a:p>
            <a:pPr algn="just">
              <a:spcAft>
                <a:spcPts val="1200"/>
              </a:spcAft>
            </a:pPr>
            <a:endParaRPr lang="en-US" sz="1100" dirty="0">
              <a:solidFill>
                <a:srgbClr val="000000"/>
              </a:solidFill>
              <a:latin typeface="Calibri" panose="020F0502020204030204" pitchFamily="34" charset="0"/>
              <a:ea typeface="Times New Roman" panose="02020603050405020304" pitchFamily="18" charset="0"/>
            </a:endParaRPr>
          </a:p>
        </p:txBody>
      </p:sp>
      <p:grpSp>
        <p:nvGrpSpPr>
          <p:cNvPr id="3" name="Group 2">
            <a:extLst>
              <a:ext uri="{FF2B5EF4-FFF2-40B4-BE49-F238E27FC236}">
                <a16:creationId xmlns:a16="http://schemas.microsoft.com/office/drawing/2014/main" id="{3F2A5F81-3841-1EF0-494B-A120505C11F5}"/>
              </a:ext>
            </a:extLst>
          </p:cNvPr>
          <p:cNvGrpSpPr/>
          <p:nvPr/>
        </p:nvGrpSpPr>
        <p:grpSpPr>
          <a:xfrm flipH="1">
            <a:off x="6027754" y="9163937"/>
            <a:ext cx="1712396" cy="1673613"/>
            <a:chOff x="-220413" y="5797823"/>
            <a:chExt cx="1967946" cy="1923375"/>
          </a:xfrm>
        </p:grpSpPr>
        <p:sp>
          <p:nvSpPr>
            <p:cNvPr id="4" name="Freeform 3">
              <a:extLst>
                <a:ext uri="{FF2B5EF4-FFF2-40B4-BE49-F238E27FC236}">
                  <a16:creationId xmlns:a16="http://schemas.microsoft.com/office/drawing/2014/main" id="{CEA8CA05-F0C2-235F-3130-6295EC050079}"/>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 name="Freeform 4">
              <a:extLst>
                <a:ext uri="{FF2B5EF4-FFF2-40B4-BE49-F238E27FC236}">
                  <a16:creationId xmlns:a16="http://schemas.microsoft.com/office/drawing/2014/main" id="{3EE08884-E243-96B0-3F03-D3608E0E198F}"/>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3" name="Freeform 12">
              <a:extLst>
                <a:ext uri="{FF2B5EF4-FFF2-40B4-BE49-F238E27FC236}">
                  <a16:creationId xmlns:a16="http://schemas.microsoft.com/office/drawing/2014/main" id="{F67418DC-6C4A-3BFD-E4D9-41430FC94B93}"/>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4" name="Freeform 13">
              <a:extLst>
                <a:ext uri="{FF2B5EF4-FFF2-40B4-BE49-F238E27FC236}">
                  <a16:creationId xmlns:a16="http://schemas.microsoft.com/office/drawing/2014/main" id="{D6C623C3-69B9-0956-F13F-AC6D32B80648}"/>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5" name="Freeform 14">
              <a:extLst>
                <a:ext uri="{FF2B5EF4-FFF2-40B4-BE49-F238E27FC236}">
                  <a16:creationId xmlns:a16="http://schemas.microsoft.com/office/drawing/2014/main" id="{DB8B202F-6BFF-3EB0-6526-A0948E6EEB97}"/>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6" name="Freeform 15">
              <a:extLst>
                <a:ext uri="{FF2B5EF4-FFF2-40B4-BE49-F238E27FC236}">
                  <a16:creationId xmlns:a16="http://schemas.microsoft.com/office/drawing/2014/main" id="{46531FDD-2853-65BB-274E-156E13263ECC}"/>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7" name="Freeform 16">
              <a:extLst>
                <a:ext uri="{FF2B5EF4-FFF2-40B4-BE49-F238E27FC236}">
                  <a16:creationId xmlns:a16="http://schemas.microsoft.com/office/drawing/2014/main" id="{26682B05-3DF6-7C6B-BBA9-BE53F274A78B}"/>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8" name="Freeform 17">
              <a:extLst>
                <a:ext uri="{FF2B5EF4-FFF2-40B4-BE49-F238E27FC236}">
                  <a16:creationId xmlns:a16="http://schemas.microsoft.com/office/drawing/2014/main" id="{9EC8F6AA-8BD9-AC25-BBEB-3B0C1734C65C}"/>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9" name="Freeform 18">
              <a:extLst>
                <a:ext uri="{FF2B5EF4-FFF2-40B4-BE49-F238E27FC236}">
                  <a16:creationId xmlns:a16="http://schemas.microsoft.com/office/drawing/2014/main" id="{9F2DFF5C-2AC4-797C-F386-F63AD6A3D376}"/>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0" name="Freeform 19">
              <a:extLst>
                <a:ext uri="{FF2B5EF4-FFF2-40B4-BE49-F238E27FC236}">
                  <a16:creationId xmlns:a16="http://schemas.microsoft.com/office/drawing/2014/main" id="{00591874-0138-3A0B-5EB3-E09D9AC63A7E}"/>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1" name="Freeform 20">
              <a:extLst>
                <a:ext uri="{FF2B5EF4-FFF2-40B4-BE49-F238E27FC236}">
                  <a16:creationId xmlns:a16="http://schemas.microsoft.com/office/drawing/2014/main" id="{7E873E2F-2892-A749-4510-412B2ACB2D5A}"/>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5AD7981A-ADB1-10C4-CCE6-1BF716E7BFEC}"/>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D7BB674E-2279-2399-D96E-1F6FF93DBC5F}"/>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4" name="Freeform 23">
              <a:extLst>
                <a:ext uri="{FF2B5EF4-FFF2-40B4-BE49-F238E27FC236}">
                  <a16:creationId xmlns:a16="http://schemas.microsoft.com/office/drawing/2014/main" id="{658FAF08-E865-6062-39D3-0ACD093E387B}"/>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Tree>
    <p:extLst>
      <p:ext uri="{BB962C8B-B14F-4D97-AF65-F5344CB8AC3E}">
        <p14:creationId xmlns:p14="http://schemas.microsoft.com/office/powerpoint/2010/main" val="30847330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A8D2FF2D-3119-9369-B895-AA6847DC2BFB}"/>
              </a:ext>
            </a:extLst>
          </p:cNvPr>
          <p:cNvSpPr/>
          <p:nvPr/>
        </p:nvSpPr>
        <p:spPr>
          <a:xfrm>
            <a:off x="5948282" y="8366055"/>
            <a:ext cx="1611393" cy="23257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06275E55-339D-EA3C-7DEC-CFDB9125D74D}"/>
              </a:ext>
            </a:extLst>
          </p:cNvPr>
          <p:cNvSpPr/>
          <p:nvPr/>
        </p:nvSpPr>
        <p:spPr>
          <a:xfrm flipV="1">
            <a:off x="-1" y="323001"/>
            <a:ext cx="7559675" cy="5768309"/>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8" name="Text Placeholder 17">
            <a:extLst>
              <a:ext uri="{FF2B5EF4-FFF2-40B4-BE49-F238E27FC236}">
                <a16:creationId xmlns:a16="http://schemas.microsoft.com/office/drawing/2014/main" id="{8CEBD022-B986-A341-BE7E-A2F9BD119657}"/>
              </a:ext>
            </a:extLst>
          </p:cNvPr>
          <p:cNvSpPr>
            <a:spLocks noGrp="1"/>
          </p:cNvSpPr>
          <p:nvPr>
            <p:ph type="body" sz="quarter" idx="32"/>
          </p:nvPr>
        </p:nvSpPr>
        <p:spPr>
          <a:xfrm>
            <a:off x="730684" y="665162"/>
            <a:ext cx="6051578" cy="5095053"/>
          </a:xfrm>
        </p:spPr>
        <p:txBody>
          <a:bodyPr numCol="2"/>
          <a:lstStyle/>
          <a:p>
            <a:r>
              <a:rPr lang="en-US" b="1" dirty="0" err="1">
                <a:solidFill>
                  <a:srgbClr val="F79037"/>
                </a:solidFill>
                <a:ea typeface="Times New Roman" panose="02020603050405020304" pitchFamily="18" charset="0"/>
              </a:rPr>
              <a:t>Riscos</a:t>
            </a:r>
            <a:r>
              <a:rPr lang="en-US" b="1" dirty="0">
                <a:solidFill>
                  <a:srgbClr val="F79037"/>
                </a:solidFill>
                <a:ea typeface="Times New Roman" panose="02020603050405020304" pitchFamily="18" charset="0"/>
              </a:rPr>
              <a:t> de </a:t>
            </a:r>
            <a:r>
              <a:rPr lang="en-US" b="1" dirty="0" err="1">
                <a:solidFill>
                  <a:srgbClr val="F79037"/>
                </a:solidFill>
                <a:ea typeface="Times New Roman" panose="02020603050405020304" pitchFamily="18" charset="0"/>
              </a:rPr>
              <a:t>segurança</a:t>
            </a:r>
            <a:endParaRPr lang="en-US" b="1" dirty="0">
              <a:solidFill>
                <a:srgbClr val="F79037"/>
              </a:solidFill>
              <a:ea typeface="Times New Roman" panose="02020603050405020304" pitchFamily="18" charset="0"/>
            </a:endParaRPr>
          </a:p>
          <a:p>
            <a:r>
              <a:rPr lang="en-US" dirty="0" err="1">
                <a:ea typeface="Times New Roman" panose="02020603050405020304" pitchFamily="18" charset="0"/>
              </a:rPr>
              <a:t>Os</a:t>
            </a:r>
            <a:r>
              <a:rPr lang="en-US" dirty="0">
                <a:ea typeface="Times New Roman" panose="02020603050405020304" pitchFamily="18" charset="0"/>
              </a:rPr>
              <a:t> </a:t>
            </a:r>
            <a:r>
              <a:rPr lang="en-US" dirty="0" err="1">
                <a:ea typeface="Times New Roman" panose="02020603050405020304" pitchFamily="18" charset="0"/>
              </a:rPr>
              <a:t>casos</a:t>
            </a:r>
            <a:r>
              <a:rPr lang="en-US" dirty="0">
                <a:ea typeface="Times New Roman" panose="02020603050405020304" pitchFamily="18" charset="0"/>
              </a:rPr>
              <a:t> de </a:t>
            </a:r>
            <a:r>
              <a:rPr lang="en-US" dirty="0" err="1">
                <a:ea typeface="Times New Roman" panose="02020603050405020304" pitchFamily="18" charset="0"/>
              </a:rPr>
              <a:t>uso</a:t>
            </a:r>
            <a:r>
              <a:rPr lang="en-US" dirty="0">
                <a:ea typeface="Times New Roman" panose="02020603050405020304" pitchFamily="18" charset="0"/>
              </a:rPr>
              <a:t> </a:t>
            </a:r>
            <a:r>
              <a:rPr lang="en-US" dirty="0" err="1">
                <a:ea typeface="Times New Roman" panose="02020603050405020304" pitchFamily="18" charset="0"/>
              </a:rPr>
              <a:t>não</a:t>
            </a:r>
            <a:r>
              <a:rPr lang="en-US" dirty="0">
                <a:ea typeface="Times New Roman" panose="02020603050405020304" pitchFamily="18" charset="0"/>
              </a:rPr>
              <a:t> </a:t>
            </a:r>
            <a:r>
              <a:rPr lang="en-US" dirty="0" err="1">
                <a:ea typeface="Times New Roman" panose="02020603050405020304" pitchFamily="18" charset="0"/>
              </a:rPr>
              <a:t>criptográficos</a:t>
            </a:r>
            <a:r>
              <a:rPr lang="en-US" dirty="0">
                <a:ea typeface="Times New Roman" panose="02020603050405020304" pitchFamily="18" charset="0"/>
              </a:rPr>
              <a:t> da </a:t>
            </a:r>
            <a:r>
              <a:rPr lang="en-US" dirty="0" err="1">
                <a:ea typeface="Times New Roman" panose="02020603050405020304" pitchFamily="18" charset="0"/>
              </a:rPr>
              <a:t>tecnologia</a:t>
            </a:r>
            <a:r>
              <a:rPr lang="en-US" dirty="0">
                <a:ea typeface="Times New Roman" panose="02020603050405020304" pitchFamily="18" charset="0"/>
              </a:rPr>
              <a:t> </a:t>
            </a:r>
            <a:r>
              <a:rPr lang="en-US" dirty="0" err="1">
                <a:ea typeface="Times New Roman" panose="02020603050405020304" pitchFamily="18" charset="0"/>
              </a:rPr>
              <a:t>blockchain</a:t>
            </a:r>
            <a:r>
              <a:rPr lang="en-US" dirty="0">
                <a:ea typeface="Times New Roman" panose="02020603050405020304" pitchFamily="18" charset="0"/>
              </a:rPr>
              <a:t> são </a:t>
            </a:r>
            <a:r>
              <a:rPr lang="en-US" dirty="0" err="1">
                <a:ea typeface="Times New Roman" panose="02020603050405020304" pitchFamily="18" charset="0"/>
              </a:rPr>
              <a:t>mais</a:t>
            </a:r>
            <a:r>
              <a:rPr lang="en-US" dirty="0">
                <a:ea typeface="Times New Roman" panose="02020603050405020304" pitchFamily="18" charset="0"/>
              </a:rPr>
              <a:t> </a:t>
            </a:r>
            <a:r>
              <a:rPr lang="en-US" dirty="0" err="1">
                <a:ea typeface="Times New Roman" panose="02020603050405020304" pitchFamily="18" charset="0"/>
              </a:rPr>
              <a:t>complexos</a:t>
            </a:r>
            <a:r>
              <a:rPr lang="en-US" dirty="0">
                <a:ea typeface="Times New Roman" panose="02020603050405020304" pitchFamily="18" charset="0"/>
              </a:rPr>
              <a:t> e </a:t>
            </a:r>
            <a:r>
              <a:rPr lang="en-US" dirty="0" err="1">
                <a:ea typeface="Times New Roman" panose="02020603050405020304" pitchFamily="18" charset="0"/>
              </a:rPr>
              <a:t>requerem</a:t>
            </a:r>
            <a:r>
              <a:rPr lang="en-US" dirty="0">
                <a:ea typeface="Times New Roman" panose="02020603050405020304" pitchFamily="18" charset="0"/>
              </a:rPr>
              <a:t> a </a:t>
            </a:r>
            <a:r>
              <a:rPr lang="en-US" dirty="0" err="1">
                <a:ea typeface="Times New Roman" panose="02020603050405020304" pitchFamily="18" charset="0"/>
              </a:rPr>
              <a:t>participação</a:t>
            </a:r>
            <a:r>
              <a:rPr lang="en-US" dirty="0">
                <a:ea typeface="Times New Roman" panose="02020603050405020304" pitchFamily="18" charset="0"/>
              </a:rPr>
              <a:t> </a:t>
            </a:r>
            <a:r>
              <a:rPr lang="en-US" dirty="0" err="1">
                <a:ea typeface="Times New Roman" panose="02020603050405020304" pitchFamily="18" charset="0"/>
              </a:rPr>
              <a:t>direta</a:t>
            </a:r>
            <a:r>
              <a:rPr lang="en-US" dirty="0">
                <a:ea typeface="Times New Roman" panose="02020603050405020304" pitchFamily="18" charset="0"/>
              </a:rPr>
              <a:t> dos </a:t>
            </a:r>
            <a:r>
              <a:rPr lang="en-US" dirty="0" err="1">
                <a:ea typeface="Times New Roman" panose="02020603050405020304" pitchFamily="18" charset="0"/>
              </a:rPr>
              <a:t>usuários</a:t>
            </a:r>
            <a:r>
              <a:rPr lang="en-US" dirty="0">
                <a:ea typeface="Times New Roman" panose="02020603050405020304" pitchFamily="18" charset="0"/>
              </a:rPr>
              <a:t> </a:t>
            </a:r>
            <a:r>
              <a:rPr lang="en-US" dirty="0" err="1">
                <a:ea typeface="Times New Roman" panose="02020603050405020304" pitchFamily="18" charset="0"/>
              </a:rPr>
              <a:t>finais</a:t>
            </a:r>
            <a:r>
              <a:rPr lang="en-US" dirty="0">
                <a:ea typeface="Times New Roman" panose="02020603050405020304" pitchFamily="18" charset="0"/>
              </a:rPr>
              <a:t>. </a:t>
            </a:r>
            <a:r>
              <a:rPr lang="en-US" dirty="0" err="1">
                <a:ea typeface="Times New Roman" panose="02020603050405020304" pitchFamily="18" charset="0"/>
              </a:rPr>
              <a:t>Eles</a:t>
            </a:r>
            <a:r>
              <a:rPr lang="en-US" dirty="0">
                <a:ea typeface="Times New Roman" panose="02020603050405020304" pitchFamily="18" charset="0"/>
              </a:rPr>
              <a:t> </a:t>
            </a:r>
            <a:r>
              <a:rPr lang="en-US" dirty="0" err="1">
                <a:ea typeface="Times New Roman" panose="02020603050405020304" pitchFamily="18" charset="0"/>
              </a:rPr>
              <a:t>devem</a:t>
            </a:r>
            <a:r>
              <a:rPr lang="en-US" dirty="0">
                <a:ea typeface="Times New Roman" panose="02020603050405020304" pitchFamily="18" charset="0"/>
              </a:rPr>
              <a:t> </a:t>
            </a:r>
            <a:r>
              <a:rPr lang="en-US" dirty="0" err="1">
                <a:ea typeface="Times New Roman" panose="02020603050405020304" pitchFamily="18" charset="0"/>
              </a:rPr>
              <a:t>ser</a:t>
            </a:r>
            <a:r>
              <a:rPr lang="en-US" dirty="0">
                <a:ea typeface="Times New Roman" panose="02020603050405020304" pitchFamily="18" charset="0"/>
              </a:rPr>
              <a:t> </a:t>
            </a:r>
            <a:r>
              <a:rPr lang="en-US" dirty="0" err="1">
                <a:ea typeface="Times New Roman" panose="02020603050405020304" pitchFamily="18" charset="0"/>
              </a:rPr>
              <a:t>seguros</a:t>
            </a:r>
            <a:r>
              <a:rPr lang="en-US" dirty="0">
                <a:ea typeface="Times New Roman" panose="02020603050405020304" pitchFamily="18" charset="0"/>
              </a:rPr>
              <a:t>, mas </a:t>
            </a:r>
            <a:r>
              <a:rPr lang="en-US" dirty="0" err="1">
                <a:ea typeface="Times New Roman" panose="02020603050405020304" pitchFamily="18" charset="0"/>
              </a:rPr>
              <a:t>ao</a:t>
            </a:r>
            <a:r>
              <a:rPr lang="en-US" dirty="0">
                <a:ea typeface="Times New Roman" panose="02020603050405020304" pitchFamily="18" charset="0"/>
              </a:rPr>
              <a:t> </a:t>
            </a:r>
            <a:r>
              <a:rPr lang="en-US" dirty="0" err="1">
                <a:ea typeface="Times New Roman" panose="02020603050405020304" pitchFamily="18" charset="0"/>
              </a:rPr>
              <a:t>mesmo</a:t>
            </a:r>
            <a:r>
              <a:rPr lang="en-US" dirty="0">
                <a:ea typeface="Times New Roman" panose="02020603050405020304" pitchFamily="18" charset="0"/>
              </a:rPr>
              <a:t> tempo </a:t>
            </a:r>
            <a:r>
              <a:rPr lang="en-US" dirty="0" err="1">
                <a:ea typeface="Times New Roman" panose="02020603050405020304" pitchFamily="18" charset="0"/>
              </a:rPr>
              <a:t>fáceis</a:t>
            </a:r>
            <a:r>
              <a:rPr lang="en-US" dirty="0">
                <a:ea typeface="Times New Roman" panose="02020603050405020304" pitchFamily="18" charset="0"/>
              </a:rPr>
              <a:t> de </a:t>
            </a:r>
            <a:r>
              <a:rPr lang="en-US" dirty="0" err="1">
                <a:ea typeface="Times New Roman" panose="02020603050405020304" pitchFamily="18" charset="0"/>
              </a:rPr>
              <a:t>usar</a:t>
            </a:r>
            <a:r>
              <a:rPr lang="en-US" dirty="0">
                <a:ea typeface="Times New Roman" panose="02020603050405020304" pitchFamily="18" charset="0"/>
              </a:rPr>
              <a:t>. </a:t>
            </a:r>
            <a:r>
              <a:rPr lang="en-US" dirty="0" err="1">
                <a:ea typeface="Times New Roman" panose="02020603050405020304" pitchFamily="18" charset="0"/>
              </a:rPr>
              <a:t>Ainda</a:t>
            </a:r>
            <a:r>
              <a:rPr lang="en-US" dirty="0">
                <a:ea typeface="Times New Roman" panose="02020603050405020304" pitchFamily="18" charset="0"/>
              </a:rPr>
              <a:t> </a:t>
            </a:r>
            <a:r>
              <a:rPr lang="en-US" dirty="0" err="1">
                <a:ea typeface="Times New Roman" panose="02020603050405020304" pitchFamily="18" charset="0"/>
              </a:rPr>
              <a:t>assim</a:t>
            </a:r>
            <a:r>
              <a:rPr lang="en-US" dirty="0">
                <a:ea typeface="Times New Roman" panose="02020603050405020304" pitchFamily="18" charset="0"/>
              </a:rPr>
              <a:t>, </a:t>
            </a:r>
            <a:r>
              <a:rPr lang="en-US" dirty="0" err="1">
                <a:ea typeface="Times New Roman" panose="02020603050405020304" pitchFamily="18" charset="0"/>
              </a:rPr>
              <a:t>sempre</a:t>
            </a:r>
            <a:r>
              <a:rPr lang="en-US" dirty="0">
                <a:ea typeface="Times New Roman" panose="02020603050405020304" pitchFamily="18" charset="0"/>
              </a:rPr>
              <a:t> </a:t>
            </a:r>
            <a:r>
              <a:rPr lang="en-US" dirty="0" err="1">
                <a:ea typeface="Times New Roman" panose="02020603050405020304" pitchFamily="18" charset="0"/>
              </a:rPr>
              <a:t>haverá</a:t>
            </a:r>
            <a:r>
              <a:rPr lang="en-US" dirty="0">
                <a:ea typeface="Times New Roman" panose="02020603050405020304" pitchFamily="18" charset="0"/>
              </a:rPr>
              <a:t> </a:t>
            </a:r>
            <a:r>
              <a:rPr lang="en-US" dirty="0" err="1">
                <a:ea typeface="Times New Roman" panose="02020603050405020304" pitchFamily="18" charset="0"/>
              </a:rPr>
              <a:t>risco</a:t>
            </a:r>
            <a:r>
              <a:rPr lang="en-US" dirty="0">
                <a:ea typeface="Times New Roman" panose="02020603050405020304" pitchFamily="18" charset="0"/>
              </a:rPr>
              <a:t> de </a:t>
            </a:r>
            <a:r>
              <a:rPr lang="en-US" dirty="0" err="1">
                <a:ea typeface="Times New Roman" panose="02020603050405020304" pitchFamily="18" charset="0"/>
              </a:rPr>
              <a:t>adulteração</a:t>
            </a:r>
            <a:r>
              <a:rPr lang="en-US" dirty="0">
                <a:ea typeface="Times New Roman" panose="02020603050405020304" pitchFamily="18" charset="0"/>
              </a:rPr>
              <a:t> (</a:t>
            </a:r>
            <a:r>
              <a:rPr lang="en-US" dirty="0" err="1">
                <a:ea typeface="Times New Roman" panose="02020603050405020304" pitchFamily="18" charset="0"/>
              </a:rPr>
              <a:t>por</a:t>
            </a:r>
            <a:r>
              <a:rPr lang="en-US" dirty="0">
                <a:ea typeface="Times New Roman" panose="02020603050405020304" pitchFamily="18" charset="0"/>
              </a:rPr>
              <a:t> </a:t>
            </a:r>
            <a:r>
              <a:rPr lang="en-US" dirty="0" err="1">
                <a:ea typeface="Times New Roman" panose="02020603050405020304" pitchFamily="18" charset="0"/>
              </a:rPr>
              <a:t>exemplo</a:t>
            </a:r>
            <a:r>
              <a:rPr lang="en-US" dirty="0">
                <a:ea typeface="Times New Roman" panose="02020603050405020304" pitchFamily="18" charset="0"/>
              </a:rPr>
              <a:t>, </a:t>
            </a:r>
            <a:r>
              <a:rPr lang="en-US" dirty="0" err="1">
                <a:ea typeface="Times New Roman" panose="02020603050405020304" pitchFamily="18" charset="0"/>
              </a:rPr>
              <a:t>ataques</a:t>
            </a:r>
            <a:r>
              <a:rPr lang="en-US" dirty="0">
                <a:ea typeface="Times New Roman" panose="02020603050405020304" pitchFamily="18" charset="0"/>
              </a:rPr>
              <a:t> de hackers) e </a:t>
            </a:r>
            <a:r>
              <a:rPr lang="en-US" dirty="0" err="1">
                <a:ea typeface="Times New Roman" panose="02020603050405020304" pitchFamily="18" charset="0"/>
              </a:rPr>
              <a:t>falhas</a:t>
            </a:r>
            <a:r>
              <a:rPr lang="en-US" dirty="0">
                <a:ea typeface="Times New Roman" panose="02020603050405020304" pitchFamily="18" charset="0"/>
              </a:rPr>
              <a:t> </a:t>
            </a:r>
            <a:r>
              <a:rPr lang="en-US" dirty="0" err="1">
                <a:ea typeface="Times New Roman" panose="02020603050405020304" pitchFamily="18" charset="0"/>
              </a:rPr>
              <a:t>técnicas</a:t>
            </a:r>
            <a:r>
              <a:rPr lang="en-US" dirty="0">
                <a:ea typeface="Times New Roman" panose="02020603050405020304" pitchFamily="18" charset="0"/>
              </a:rPr>
              <a:t> (</a:t>
            </a:r>
            <a:r>
              <a:rPr lang="en-US" dirty="0" err="1">
                <a:ea typeface="Times New Roman" panose="02020603050405020304" pitchFamily="18" charset="0"/>
              </a:rPr>
              <a:t>por</a:t>
            </a:r>
            <a:r>
              <a:rPr lang="en-US" dirty="0">
                <a:ea typeface="Times New Roman" panose="02020603050405020304" pitchFamily="18" charset="0"/>
              </a:rPr>
              <a:t> </a:t>
            </a:r>
            <a:r>
              <a:rPr lang="en-US" dirty="0" err="1">
                <a:ea typeface="Times New Roman" panose="02020603050405020304" pitchFamily="18" charset="0"/>
              </a:rPr>
              <a:t>exemplo</a:t>
            </a:r>
            <a:r>
              <a:rPr lang="en-US" dirty="0">
                <a:ea typeface="Times New Roman" panose="02020603050405020304" pitchFamily="18" charset="0"/>
              </a:rPr>
              <a:t>, </a:t>
            </a:r>
            <a:r>
              <a:rPr lang="en-US" dirty="0" err="1">
                <a:ea typeface="Times New Roman" panose="02020603050405020304" pitchFamily="18" charset="0"/>
              </a:rPr>
              <a:t>falhas</a:t>
            </a:r>
            <a:r>
              <a:rPr lang="en-US" dirty="0">
                <a:ea typeface="Times New Roman" panose="02020603050405020304" pitchFamily="18" charset="0"/>
              </a:rPr>
              <a:t> no </a:t>
            </a:r>
            <a:r>
              <a:rPr lang="en-US" dirty="0" err="1">
                <a:ea typeface="Times New Roman" panose="02020603050405020304" pitchFamily="18" charset="0"/>
              </a:rPr>
              <a:t>sistema</a:t>
            </a:r>
            <a:r>
              <a:rPr lang="en-US" dirty="0">
                <a:ea typeface="Times New Roman" panose="02020603050405020304" pitchFamily="18" charset="0"/>
              </a:rPr>
              <a:t>). O </a:t>
            </a:r>
            <a:r>
              <a:rPr lang="en-US" dirty="0" err="1">
                <a:ea typeface="Times New Roman" panose="02020603050405020304" pitchFamily="18" charset="0"/>
              </a:rPr>
              <a:t>quão</a:t>
            </a:r>
            <a:r>
              <a:rPr lang="en-US" dirty="0">
                <a:ea typeface="Times New Roman" panose="02020603050405020304" pitchFamily="18" charset="0"/>
              </a:rPr>
              <a:t> </a:t>
            </a:r>
            <a:r>
              <a:rPr lang="en-US" dirty="0" err="1">
                <a:ea typeface="Times New Roman" panose="02020603050405020304" pitchFamily="18" charset="0"/>
              </a:rPr>
              <a:t>realista</a:t>
            </a:r>
            <a:r>
              <a:rPr lang="en-US" dirty="0">
                <a:ea typeface="Times New Roman" panose="02020603050405020304" pitchFamily="18" charset="0"/>
              </a:rPr>
              <a:t> </a:t>
            </a:r>
            <a:r>
              <a:rPr lang="en-US" dirty="0" err="1">
                <a:ea typeface="Times New Roman" panose="02020603050405020304" pitchFamily="18" charset="0"/>
              </a:rPr>
              <a:t>é</a:t>
            </a:r>
            <a:r>
              <a:rPr lang="en-US" dirty="0">
                <a:ea typeface="Times New Roman" panose="02020603050405020304" pitchFamily="18" charset="0"/>
              </a:rPr>
              <a:t> o </a:t>
            </a:r>
            <a:r>
              <a:rPr lang="en-US" dirty="0" err="1">
                <a:ea typeface="Times New Roman" panose="02020603050405020304" pitchFamily="18" charset="0"/>
              </a:rPr>
              <a:t>cenário</a:t>
            </a:r>
            <a:r>
              <a:rPr lang="en-US" dirty="0">
                <a:ea typeface="Times New Roman" panose="02020603050405020304" pitchFamily="18" charset="0"/>
              </a:rPr>
              <a:t> de hacking </a:t>
            </a:r>
            <a:r>
              <a:rPr lang="en-US" dirty="0" err="1">
                <a:ea typeface="Times New Roman" panose="02020603050405020304" pitchFamily="18" charset="0"/>
              </a:rPr>
              <a:t>foi</a:t>
            </a:r>
            <a:r>
              <a:rPr lang="en-US" dirty="0">
                <a:ea typeface="Times New Roman" panose="02020603050405020304" pitchFamily="18" charset="0"/>
              </a:rPr>
              <a:t> </a:t>
            </a:r>
            <a:r>
              <a:rPr lang="en-US" dirty="0" err="1">
                <a:ea typeface="Times New Roman" panose="02020603050405020304" pitchFamily="18" charset="0"/>
              </a:rPr>
              <a:t>comprovado</a:t>
            </a:r>
            <a:r>
              <a:rPr lang="en-US" dirty="0">
                <a:ea typeface="Times New Roman" panose="02020603050405020304" pitchFamily="18" charset="0"/>
              </a:rPr>
              <a:t> </a:t>
            </a:r>
            <a:r>
              <a:rPr lang="en-US" dirty="0" err="1">
                <a:ea typeface="Times New Roman" panose="02020603050405020304" pitchFamily="18" charset="0"/>
              </a:rPr>
              <a:t>pelo</a:t>
            </a:r>
            <a:r>
              <a:rPr lang="en-US" dirty="0">
                <a:ea typeface="Times New Roman" panose="02020603050405020304" pitchFamily="18" charset="0"/>
              </a:rPr>
              <a:t> </a:t>
            </a:r>
            <a:r>
              <a:rPr lang="en-US" dirty="0" err="1">
                <a:ea typeface="Times New Roman" panose="02020603050405020304" pitchFamily="18" charset="0"/>
              </a:rPr>
              <a:t>ataque</a:t>
            </a:r>
            <a:r>
              <a:rPr lang="en-US" dirty="0">
                <a:ea typeface="Times New Roman" panose="02020603050405020304" pitchFamily="18" charset="0"/>
              </a:rPr>
              <a:t> </a:t>
            </a:r>
            <a:r>
              <a:rPr lang="en-US" dirty="0" err="1">
                <a:ea typeface="Times New Roman" panose="02020603050405020304" pitchFamily="18" charset="0"/>
              </a:rPr>
              <a:t>ao</a:t>
            </a:r>
            <a:r>
              <a:rPr lang="en-US" dirty="0">
                <a:ea typeface="Times New Roman" panose="02020603050405020304" pitchFamily="18" charset="0"/>
              </a:rPr>
              <a:t> </a:t>
            </a:r>
            <a:r>
              <a:rPr lang="en-US" dirty="0" err="1">
                <a:ea typeface="Times New Roman" panose="02020603050405020304" pitchFamily="18" charset="0"/>
              </a:rPr>
              <a:t>aplicativo</a:t>
            </a:r>
            <a:r>
              <a:rPr lang="en-US" dirty="0">
                <a:ea typeface="Times New Roman" panose="02020603050405020304" pitchFamily="18" charset="0"/>
              </a:rPr>
              <a:t> “DAO” (</a:t>
            </a:r>
            <a:r>
              <a:rPr lang="en-US" dirty="0" err="1">
                <a:ea typeface="Times New Roman" panose="02020603050405020304" pitchFamily="18" charset="0"/>
              </a:rPr>
              <a:t>Organização</a:t>
            </a:r>
            <a:r>
              <a:rPr lang="en-US" dirty="0">
                <a:ea typeface="Times New Roman" panose="02020603050405020304" pitchFamily="18" charset="0"/>
              </a:rPr>
              <a:t> </a:t>
            </a:r>
            <a:r>
              <a:rPr lang="en-US" dirty="0" err="1">
                <a:ea typeface="Times New Roman" panose="02020603050405020304" pitchFamily="18" charset="0"/>
              </a:rPr>
              <a:t>Autônoma</a:t>
            </a:r>
            <a:r>
              <a:rPr lang="en-US" dirty="0">
                <a:ea typeface="Times New Roman" panose="02020603050405020304" pitchFamily="18" charset="0"/>
              </a:rPr>
              <a:t> </a:t>
            </a:r>
            <a:r>
              <a:rPr lang="en-US" dirty="0" err="1">
                <a:ea typeface="Times New Roman" panose="02020603050405020304" pitchFamily="18" charset="0"/>
              </a:rPr>
              <a:t>Descentralizada</a:t>
            </a:r>
            <a:r>
              <a:rPr lang="en-US" dirty="0">
                <a:ea typeface="Times New Roman" panose="02020603050405020304" pitchFamily="18" charset="0"/>
              </a:rPr>
              <a:t>).</a:t>
            </a:r>
          </a:p>
          <a:p>
            <a:r>
              <a:rPr lang="en-US" dirty="0">
                <a:effectLst/>
                <a:ea typeface="Times New Roman" panose="02020603050405020304" pitchFamily="18" charset="0"/>
              </a:rPr>
              <a:t> </a:t>
            </a:r>
            <a:endParaRPr lang="x-none" dirty="0">
              <a:effectLst/>
              <a:ea typeface="Times New Roman" panose="02020603050405020304" pitchFamily="18" charset="0"/>
            </a:endParaRPr>
          </a:p>
          <a:p>
            <a:r>
              <a:rPr lang="en-US" b="1" dirty="0" err="1">
                <a:solidFill>
                  <a:srgbClr val="F79037"/>
                </a:solidFill>
                <a:ea typeface="Times New Roman" panose="02020603050405020304" pitchFamily="18" charset="0"/>
              </a:rPr>
              <a:t>Problemas</a:t>
            </a:r>
            <a:r>
              <a:rPr lang="en-US" b="1" dirty="0">
                <a:solidFill>
                  <a:srgbClr val="F79037"/>
                </a:solidFill>
                <a:ea typeface="Times New Roman" panose="02020603050405020304" pitchFamily="18" charset="0"/>
              </a:rPr>
              <a:t> </a:t>
            </a:r>
            <a:r>
              <a:rPr lang="en-US" b="1" dirty="0" err="1">
                <a:solidFill>
                  <a:srgbClr val="F79037"/>
                </a:solidFill>
                <a:ea typeface="Times New Roman" panose="02020603050405020304" pitchFamily="18" charset="0"/>
              </a:rPr>
              <a:t>comuns</a:t>
            </a:r>
            <a:r>
              <a:rPr lang="en-US" b="1" dirty="0">
                <a:solidFill>
                  <a:srgbClr val="F79037"/>
                </a:solidFill>
                <a:ea typeface="Times New Roman" panose="02020603050405020304" pitchFamily="18" charset="0"/>
              </a:rPr>
              <a:t> </a:t>
            </a:r>
            <a:r>
              <a:rPr lang="en-US" b="1" dirty="0" err="1">
                <a:solidFill>
                  <a:srgbClr val="F79037"/>
                </a:solidFill>
                <a:ea typeface="Times New Roman" panose="02020603050405020304" pitchFamily="18" charset="0"/>
              </a:rPr>
              <a:t>específicos</a:t>
            </a:r>
            <a:r>
              <a:rPr lang="en-US" b="1" dirty="0">
                <a:solidFill>
                  <a:srgbClr val="F79037"/>
                </a:solidFill>
                <a:ea typeface="Times New Roman" panose="02020603050405020304" pitchFamily="18" charset="0"/>
              </a:rPr>
              <a:t> do </a:t>
            </a:r>
            <a:r>
              <a:rPr lang="en-US" b="1" dirty="0" err="1">
                <a:solidFill>
                  <a:srgbClr val="F79037"/>
                </a:solidFill>
                <a:ea typeface="Times New Roman" panose="02020603050405020304" pitchFamily="18" charset="0"/>
              </a:rPr>
              <a:t>blockchain</a:t>
            </a:r>
            <a:r>
              <a:rPr lang="en-US" b="1" dirty="0">
                <a:solidFill>
                  <a:srgbClr val="F79037"/>
                </a:solidFill>
                <a:ea typeface="Times New Roman" panose="02020603050405020304" pitchFamily="18" charset="0"/>
              </a:rPr>
              <a:t> </a:t>
            </a:r>
            <a:r>
              <a:rPr lang="en-US" b="1" dirty="0" err="1">
                <a:solidFill>
                  <a:srgbClr val="F79037"/>
                </a:solidFill>
                <a:ea typeface="Times New Roman" panose="02020603050405020304" pitchFamily="18" charset="0"/>
              </a:rPr>
              <a:t>na</a:t>
            </a:r>
            <a:r>
              <a:rPr lang="en-US" b="1" dirty="0">
                <a:solidFill>
                  <a:srgbClr val="F79037"/>
                </a:solidFill>
                <a:ea typeface="Times New Roman" panose="02020603050405020304" pitchFamily="18" charset="0"/>
              </a:rPr>
              <a:t> </a:t>
            </a:r>
            <a:r>
              <a:rPr lang="en-US" b="1" dirty="0" err="1">
                <a:solidFill>
                  <a:srgbClr val="F79037"/>
                </a:solidFill>
                <a:ea typeface="Times New Roman" panose="02020603050405020304" pitchFamily="18" charset="0"/>
              </a:rPr>
              <a:t>economia</a:t>
            </a:r>
            <a:r>
              <a:rPr lang="en-US" b="1" dirty="0">
                <a:solidFill>
                  <a:srgbClr val="F79037"/>
                </a:solidFill>
                <a:ea typeface="Times New Roman" panose="02020603050405020304" pitchFamily="18" charset="0"/>
              </a:rPr>
              <a:t> de </a:t>
            </a:r>
            <a:r>
              <a:rPr lang="en-US" b="1" dirty="0" err="1">
                <a:solidFill>
                  <a:srgbClr val="F79037"/>
                </a:solidFill>
                <a:ea typeface="Times New Roman" panose="02020603050405020304" pitchFamily="18" charset="0"/>
              </a:rPr>
              <a:t>compartilhamento</a:t>
            </a:r>
            <a:r>
              <a:rPr lang="en-US" b="1" dirty="0">
                <a:solidFill>
                  <a:srgbClr val="F79037"/>
                </a:solidFill>
                <a:ea typeface="Times New Roman" panose="02020603050405020304" pitchFamily="18" charset="0"/>
              </a:rPr>
              <a:t> de </a:t>
            </a:r>
            <a:r>
              <a:rPr lang="en-US" b="1" dirty="0" err="1">
                <a:solidFill>
                  <a:srgbClr val="F79037"/>
                </a:solidFill>
                <a:ea typeface="Times New Roman" panose="02020603050405020304" pitchFamily="18" charset="0"/>
              </a:rPr>
              <a:t>energia</a:t>
            </a:r>
            <a:endParaRPr lang="en-US" b="1" dirty="0">
              <a:solidFill>
                <a:srgbClr val="F79037"/>
              </a:solidFill>
              <a:ea typeface="Times New Roman" panose="02020603050405020304" pitchFamily="18" charset="0"/>
            </a:endParaRPr>
          </a:p>
          <a:p>
            <a:r>
              <a:rPr lang="en-US" dirty="0">
                <a:ea typeface="Times New Roman" panose="02020603050405020304" pitchFamily="18" charset="0"/>
              </a:rPr>
              <a:t>Um </a:t>
            </a:r>
            <a:r>
              <a:rPr lang="en-US" dirty="0" err="1">
                <a:ea typeface="Times New Roman" panose="02020603050405020304" pitchFamily="18" charset="0"/>
              </a:rPr>
              <a:t>desafio</a:t>
            </a:r>
            <a:r>
              <a:rPr lang="en-US" dirty="0">
                <a:ea typeface="Times New Roman" panose="02020603050405020304" pitchFamily="18" charset="0"/>
              </a:rPr>
              <a:t> </a:t>
            </a:r>
            <a:r>
              <a:rPr lang="en-US" dirty="0" err="1">
                <a:ea typeface="Times New Roman" panose="02020603050405020304" pitchFamily="18" charset="0"/>
              </a:rPr>
              <a:t>técnico</a:t>
            </a:r>
            <a:r>
              <a:rPr lang="en-US" dirty="0">
                <a:ea typeface="Times New Roman" panose="02020603050405020304" pitchFamily="18" charset="0"/>
              </a:rPr>
              <a:t> dos </a:t>
            </a:r>
            <a:r>
              <a:rPr lang="en-US" dirty="0" err="1">
                <a:ea typeface="Times New Roman" panose="02020603050405020304" pitchFamily="18" charset="0"/>
              </a:rPr>
              <a:t>sistemas</a:t>
            </a:r>
            <a:r>
              <a:rPr lang="en-US" dirty="0">
                <a:ea typeface="Times New Roman" panose="02020603050405020304" pitchFamily="18" charset="0"/>
              </a:rPr>
              <a:t> de </a:t>
            </a:r>
            <a:r>
              <a:rPr lang="en-US" dirty="0" err="1">
                <a:ea typeface="Times New Roman" panose="02020603050405020304" pitchFamily="18" charset="0"/>
              </a:rPr>
              <a:t>comercialização</a:t>
            </a:r>
            <a:r>
              <a:rPr lang="en-US" dirty="0">
                <a:ea typeface="Times New Roman" panose="02020603050405020304" pitchFamily="18" charset="0"/>
              </a:rPr>
              <a:t> de </a:t>
            </a:r>
            <a:r>
              <a:rPr lang="en-US" dirty="0" err="1">
                <a:ea typeface="Times New Roman" panose="02020603050405020304" pitchFamily="18" charset="0"/>
              </a:rPr>
              <a:t>eletricidade</a:t>
            </a:r>
            <a:r>
              <a:rPr lang="en-US" dirty="0">
                <a:ea typeface="Times New Roman" panose="02020603050405020304" pitchFamily="18" charset="0"/>
              </a:rPr>
              <a:t> P2P do </a:t>
            </a:r>
            <a:r>
              <a:rPr lang="en-US" dirty="0" err="1">
                <a:ea typeface="Times New Roman" panose="02020603050405020304" pitchFamily="18" charset="0"/>
              </a:rPr>
              <a:t>ponto</a:t>
            </a:r>
            <a:r>
              <a:rPr lang="en-US" dirty="0">
                <a:ea typeface="Times New Roman" panose="02020603050405020304" pitchFamily="18" charset="0"/>
              </a:rPr>
              <a:t> de vista do </a:t>
            </a:r>
            <a:r>
              <a:rPr lang="en-US" dirty="0" err="1">
                <a:ea typeface="Times New Roman" panose="02020603050405020304" pitchFamily="18" charset="0"/>
              </a:rPr>
              <a:t>gerenciamento</a:t>
            </a:r>
            <a:r>
              <a:rPr lang="en-US" dirty="0">
                <a:ea typeface="Times New Roman" panose="02020603050405020304" pitchFamily="18" charset="0"/>
              </a:rPr>
              <a:t> da </a:t>
            </a:r>
            <a:r>
              <a:rPr lang="en-US" dirty="0" err="1">
                <a:ea typeface="Times New Roman" panose="02020603050405020304" pitchFamily="18" charset="0"/>
              </a:rPr>
              <a:t>rede</a:t>
            </a:r>
            <a:r>
              <a:rPr lang="en-US" dirty="0">
                <a:ea typeface="Times New Roman" panose="02020603050405020304" pitchFamily="18" charset="0"/>
              </a:rPr>
              <a:t> </a:t>
            </a:r>
            <a:r>
              <a:rPr lang="en-US" dirty="0" err="1">
                <a:ea typeface="Times New Roman" panose="02020603050405020304" pitchFamily="18" charset="0"/>
              </a:rPr>
              <a:t>é</a:t>
            </a:r>
            <a:r>
              <a:rPr lang="en-US" dirty="0">
                <a:ea typeface="Times New Roman" panose="02020603050405020304" pitchFamily="18" charset="0"/>
              </a:rPr>
              <a:t> </a:t>
            </a:r>
            <a:r>
              <a:rPr lang="en-US" dirty="0" err="1">
                <a:ea typeface="Times New Roman" panose="02020603050405020304" pitchFamily="18" charset="0"/>
              </a:rPr>
              <a:t>que</a:t>
            </a:r>
            <a:r>
              <a:rPr lang="en-US" dirty="0">
                <a:ea typeface="Times New Roman" panose="02020603050405020304" pitchFamily="18" charset="0"/>
              </a:rPr>
              <a:t> </a:t>
            </a:r>
            <a:r>
              <a:rPr lang="en-US" dirty="0" err="1">
                <a:ea typeface="Times New Roman" panose="02020603050405020304" pitchFamily="18" charset="0"/>
              </a:rPr>
              <a:t>cada</a:t>
            </a:r>
            <a:r>
              <a:rPr lang="en-US" dirty="0">
                <a:ea typeface="Times New Roman" panose="02020603050405020304" pitchFamily="18" charset="0"/>
              </a:rPr>
              <a:t> </a:t>
            </a:r>
            <a:r>
              <a:rPr lang="en-US" dirty="0" err="1">
                <a:ea typeface="Times New Roman" panose="02020603050405020304" pitchFamily="18" charset="0"/>
              </a:rPr>
              <a:t>nó</a:t>
            </a:r>
            <a:r>
              <a:rPr lang="en-US" dirty="0">
                <a:ea typeface="Times New Roman" panose="02020603050405020304" pitchFamily="18" charset="0"/>
              </a:rPr>
              <a:t> </a:t>
            </a:r>
            <a:r>
              <a:rPr lang="en-US" dirty="0" err="1">
                <a:ea typeface="Times New Roman" panose="02020603050405020304" pitchFamily="18" charset="0"/>
              </a:rPr>
              <a:t>precisa</a:t>
            </a:r>
            <a:r>
              <a:rPr lang="en-US" dirty="0">
                <a:ea typeface="Times New Roman" panose="02020603050405020304" pitchFamily="18" charset="0"/>
              </a:rPr>
              <a:t> de responder </a:t>
            </a:r>
            <a:r>
              <a:rPr lang="en-US" dirty="0" err="1">
                <a:ea typeface="Times New Roman" panose="02020603050405020304" pitchFamily="18" charset="0"/>
              </a:rPr>
              <a:t>às</a:t>
            </a:r>
            <a:r>
              <a:rPr lang="en-US" dirty="0">
                <a:ea typeface="Times New Roman" panose="02020603050405020304" pitchFamily="18" charset="0"/>
              </a:rPr>
              <a:t> </a:t>
            </a:r>
            <a:r>
              <a:rPr lang="en-US" dirty="0" err="1">
                <a:ea typeface="Times New Roman" panose="02020603050405020304" pitchFamily="18" charset="0"/>
              </a:rPr>
              <a:t>condições</a:t>
            </a:r>
            <a:r>
              <a:rPr lang="en-US" dirty="0">
                <a:ea typeface="Times New Roman" panose="02020603050405020304" pitchFamily="18" charset="0"/>
              </a:rPr>
              <a:t> da </a:t>
            </a:r>
            <a:r>
              <a:rPr lang="en-US" dirty="0" err="1">
                <a:ea typeface="Times New Roman" panose="02020603050405020304" pitchFamily="18" charset="0"/>
              </a:rPr>
              <a:t>rede</a:t>
            </a:r>
            <a:r>
              <a:rPr lang="en-US" dirty="0">
                <a:ea typeface="Times New Roman" panose="02020603050405020304" pitchFamily="18" charset="0"/>
              </a:rPr>
              <a:t>, </a:t>
            </a:r>
            <a:r>
              <a:rPr lang="en-US" dirty="0" err="1">
                <a:ea typeface="Times New Roman" panose="02020603050405020304" pitchFamily="18" charset="0"/>
              </a:rPr>
              <a:t>preços</a:t>
            </a:r>
            <a:r>
              <a:rPr lang="en-US" dirty="0">
                <a:ea typeface="Times New Roman" panose="02020603050405020304" pitchFamily="18" charset="0"/>
              </a:rPr>
              <a:t>, </a:t>
            </a:r>
            <a:r>
              <a:rPr lang="en-US" dirty="0" err="1">
                <a:ea typeface="Times New Roman" panose="02020603050405020304" pitchFamily="18" charset="0"/>
              </a:rPr>
              <a:t>oferta</a:t>
            </a:r>
            <a:r>
              <a:rPr lang="en-US" dirty="0">
                <a:ea typeface="Times New Roman" panose="02020603050405020304" pitchFamily="18" charset="0"/>
              </a:rPr>
              <a:t> local e </a:t>
            </a:r>
            <a:r>
              <a:rPr lang="en-US" dirty="0" err="1">
                <a:ea typeface="Times New Roman" panose="02020603050405020304" pitchFamily="18" charset="0"/>
              </a:rPr>
              <a:t>procura</a:t>
            </a:r>
            <a:r>
              <a:rPr lang="en-US" dirty="0">
                <a:ea typeface="Times New Roman" panose="02020603050405020304" pitchFamily="18" charset="0"/>
              </a:rPr>
              <a:t>. </a:t>
            </a:r>
            <a:r>
              <a:rPr lang="en-US" dirty="0" err="1">
                <a:ea typeface="Times New Roman" panose="02020603050405020304" pitchFamily="18" charset="0"/>
              </a:rPr>
              <a:t>Isso</a:t>
            </a:r>
            <a:r>
              <a:rPr lang="en-US" dirty="0">
                <a:ea typeface="Times New Roman" panose="02020603050405020304" pitchFamily="18" charset="0"/>
              </a:rPr>
              <a:t> </a:t>
            </a:r>
            <a:r>
              <a:rPr lang="en-US" dirty="0" err="1">
                <a:ea typeface="Times New Roman" panose="02020603050405020304" pitchFamily="18" charset="0"/>
              </a:rPr>
              <a:t>pode</a:t>
            </a:r>
            <a:r>
              <a:rPr lang="en-US" dirty="0">
                <a:ea typeface="Times New Roman" panose="02020603050405020304" pitchFamily="18" charset="0"/>
              </a:rPr>
              <a:t> </a:t>
            </a:r>
            <a:r>
              <a:rPr lang="en-US" dirty="0" err="1">
                <a:ea typeface="Times New Roman" panose="02020603050405020304" pitchFamily="18" charset="0"/>
              </a:rPr>
              <a:t>resultar</a:t>
            </a:r>
            <a:r>
              <a:rPr lang="en-US" dirty="0">
                <a:ea typeface="Times New Roman" panose="02020603050405020304" pitchFamily="18" charset="0"/>
              </a:rPr>
              <a:t> </a:t>
            </a:r>
            <a:r>
              <a:rPr lang="en-US" dirty="0" err="1">
                <a:ea typeface="Times New Roman" panose="02020603050405020304" pitchFamily="18" charset="0"/>
              </a:rPr>
              <a:t>na</a:t>
            </a:r>
            <a:r>
              <a:rPr lang="en-US" dirty="0">
                <a:ea typeface="Times New Roman" panose="02020603050405020304" pitchFamily="18" charset="0"/>
              </a:rPr>
              <a:t> </a:t>
            </a:r>
            <a:r>
              <a:rPr lang="en-US" dirty="0" err="1">
                <a:ea typeface="Times New Roman" panose="02020603050405020304" pitchFamily="18" charset="0"/>
              </a:rPr>
              <a:t>necessidade</a:t>
            </a:r>
            <a:r>
              <a:rPr lang="en-US" dirty="0">
                <a:ea typeface="Times New Roman" panose="02020603050405020304" pitchFamily="18" charset="0"/>
              </a:rPr>
              <a:t> de </a:t>
            </a:r>
            <a:r>
              <a:rPr lang="en-US" dirty="0" err="1">
                <a:ea typeface="Times New Roman" panose="02020603050405020304" pitchFamily="18" charset="0"/>
              </a:rPr>
              <a:t>consumidores</a:t>
            </a:r>
            <a:r>
              <a:rPr lang="en-US" dirty="0">
                <a:ea typeface="Times New Roman" panose="02020603050405020304" pitchFamily="18" charset="0"/>
              </a:rPr>
              <a:t> </a:t>
            </a:r>
            <a:r>
              <a:rPr lang="en-US" dirty="0" err="1">
                <a:ea typeface="Times New Roman" panose="02020603050405020304" pitchFamily="18" charset="0"/>
              </a:rPr>
              <a:t>individuais</a:t>
            </a:r>
            <a:r>
              <a:rPr lang="en-US" dirty="0">
                <a:ea typeface="Times New Roman" panose="02020603050405020304" pitchFamily="18" charset="0"/>
              </a:rPr>
              <a:t> </a:t>
            </a:r>
            <a:r>
              <a:rPr lang="en-US" dirty="0" err="1">
                <a:ea typeface="Times New Roman" panose="02020603050405020304" pitchFamily="18" charset="0"/>
              </a:rPr>
              <a:t>fornecerem</a:t>
            </a:r>
            <a:r>
              <a:rPr lang="en-US" dirty="0">
                <a:ea typeface="Times New Roman" panose="02020603050405020304" pitchFamily="18" charset="0"/>
              </a:rPr>
              <a:t> </a:t>
            </a:r>
            <a:r>
              <a:rPr lang="en-US" dirty="0" err="1">
                <a:ea typeface="Times New Roman" panose="02020603050405020304" pitchFamily="18" charset="0"/>
              </a:rPr>
              <a:t>previsões</a:t>
            </a:r>
            <a:r>
              <a:rPr lang="en-US" dirty="0">
                <a:ea typeface="Times New Roman" panose="02020603050405020304" pitchFamily="18" charset="0"/>
              </a:rPr>
              <a:t> de </a:t>
            </a:r>
            <a:r>
              <a:rPr lang="en-US" dirty="0" err="1">
                <a:ea typeface="Times New Roman" panose="02020603050405020304" pitchFamily="18" charset="0"/>
              </a:rPr>
              <a:t>procura</a:t>
            </a:r>
            <a:r>
              <a:rPr lang="en-US" dirty="0">
                <a:ea typeface="Times New Roman" panose="02020603050405020304" pitchFamily="18" charset="0"/>
              </a:rPr>
              <a:t> </a:t>
            </a:r>
            <a:r>
              <a:rPr lang="en-US" dirty="0" err="1">
                <a:ea typeface="Times New Roman" panose="02020603050405020304" pitchFamily="18" charset="0"/>
              </a:rPr>
              <a:t>para</a:t>
            </a:r>
            <a:r>
              <a:rPr lang="en-US" dirty="0">
                <a:ea typeface="Times New Roman" panose="02020603050405020304" pitchFamily="18" charset="0"/>
              </a:rPr>
              <a:t> </a:t>
            </a:r>
            <a:r>
              <a:rPr lang="en-US" dirty="0" err="1">
                <a:ea typeface="Times New Roman" panose="02020603050405020304" pitchFamily="18" charset="0"/>
              </a:rPr>
              <a:t>uso</a:t>
            </a:r>
            <a:r>
              <a:rPr lang="en-US" dirty="0">
                <a:ea typeface="Times New Roman" panose="02020603050405020304" pitchFamily="18" charset="0"/>
              </a:rPr>
              <a:t> </a:t>
            </a:r>
            <a:r>
              <a:rPr lang="en-US" dirty="0" err="1">
                <a:ea typeface="Times New Roman" panose="02020603050405020304" pitchFamily="18" charset="0"/>
              </a:rPr>
              <a:t>pelo</a:t>
            </a:r>
            <a:r>
              <a:rPr lang="en-US" dirty="0">
                <a:ea typeface="Times New Roman" panose="02020603050405020304" pitchFamily="18" charset="0"/>
              </a:rPr>
              <a:t> </a:t>
            </a:r>
            <a:r>
              <a:rPr lang="en-US" dirty="0" err="1">
                <a:ea typeface="Times New Roman" panose="02020603050405020304" pitchFamily="18" charset="0"/>
              </a:rPr>
              <a:t>operador</a:t>
            </a:r>
            <a:r>
              <a:rPr lang="en-US" dirty="0">
                <a:ea typeface="Times New Roman" panose="02020603050405020304" pitchFamily="18" charset="0"/>
              </a:rPr>
              <a:t> do </a:t>
            </a:r>
            <a:r>
              <a:rPr lang="en-US" dirty="0" err="1">
                <a:ea typeface="Times New Roman" panose="02020603050405020304" pitchFamily="18" charset="0"/>
              </a:rPr>
              <a:t>sistema</a:t>
            </a:r>
            <a:r>
              <a:rPr lang="en-US" dirty="0">
                <a:ea typeface="Times New Roman" panose="02020603050405020304" pitchFamily="18" charset="0"/>
              </a:rPr>
              <a:t>, </a:t>
            </a:r>
            <a:r>
              <a:rPr lang="en-US" dirty="0" err="1">
                <a:ea typeface="Times New Roman" panose="02020603050405020304" pitchFamily="18" charset="0"/>
              </a:rPr>
              <a:t>semelhante</a:t>
            </a:r>
            <a:r>
              <a:rPr lang="en-US" dirty="0">
                <a:ea typeface="Times New Roman" panose="02020603050405020304" pitchFamily="18" charset="0"/>
              </a:rPr>
              <a:t> </a:t>
            </a:r>
            <a:r>
              <a:rPr lang="en-US" dirty="0" err="1">
                <a:ea typeface="Times New Roman" panose="02020603050405020304" pitchFamily="18" charset="0"/>
              </a:rPr>
              <a:t>às</a:t>
            </a:r>
            <a:r>
              <a:rPr lang="en-US" dirty="0">
                <a:ea typeface="Times New Roman" panose="02020603050405020304" pitchFamily="18" charset="0"/>
              </a:rPr>
              <a:t> </a:t>
            </a:r>
            <a:r>
              <a:rPr lang="en-US" dirty="0" err="1">
                <a:ea typeface="Times New Roman" panose="02020603050405020304" pitchFamily="18" charset="0"/>
              </a:rPr>
              <a:t>atuais</a:t>
            </a:r>
            <a:r>
              <a:rPr lang="en-US" dirty="0">
                <a:ea typeface="Times New Roman" panose="02020603050405020304" pitchFamily="18" charset="0"/>
              </a:rPr>
              <a:t> </a:t>
            </a:r>
            <a:r>
              <a:rPr lang="en-US" dirty="0" err="1">
                <a:ea typeface="Times New Roman" panose="02020603050405020304" pitchFamily="18" charset="0"/>
              </a:rPr>
              <a:t>operações</a:t>
            </a:r>
            <a:r>
              <a:rPr lang="en-US" dirty="0">
                <a:ea typeface="Times New Roman" panose="02020603050405020304" pitchFamily="18" charset="0"/>
              </a:rPr>
              <a:t> do </a:t>
            </a:r>
            <a:r>
              <a:rPr lang="en-US" dirty="0" err="1">
                <a:ea typeface="Times New Roman" panose="02020603050405020304" pitchFamily="18" charset="0"/>
              </a:rPr>
              <a:t>mercado</a:t>
            </a:r>
            <a:r>
              <a:rPr lang="en-US" dirty="0">
                <a:ea typeface="Times New Roman" panose="02020603050405020304" pitchFamily="18" charset="0"/>
              </a:rPr>
              <a:t> de </a:t>
            </a:r>
            <a:r>
              <a:rPr lang="en-US" dirty="0" err="1">
                <a:ea typeface="Times New Roman" panose="02020603050405020304" pitchFamily="18" charset="0"/>
              </a:rPr>
              <a:t>eletricidade</a:t>
            </a:r>
            <a:r>
              <a:rPr lang="en-US" dirty="0">
                <a:ea typeface="Times New Roman" panose="02020603050405020304" pitchFamily="18" charset="0"/>
              </a:rPr>
              <a:t>.</a:t>
            </a:r>
          </a:p>
          <a:p>
            <a:r>
              <a:rPr lang="en-US" dirty="0">
                <a:ea typeface="Times New Roman" panose="02020603050405020304" pitchFamily="18" charset="0"/>
              </a:rPr>
              <a:t>As </a:t>
            </a:r>
            <a:r>
              <a:rPr lang="en-US" dirty="0" err="1">
                <a:ea typeface="Times New Roman" panose="02020603050405020304" pitchFamily="18" charset="0"/>
              </a:rPr>
              <a:t>técnicas</a:t>
            </a:r>
            <a:r>
              <a:rPr lang="en-US" dirty="0">
                <a:ea typeface="Times New Roman" panose="02020603050405020304" pitchFamily="18" charset="0"/>
              </a:rPr>
              <a:t> de </a:t>
            </a:r>
            <a:r>
              <a:rPr lang="en-US" dirty="0" err="1">
                <a:ea typeface="Times New Roman" panose="02020603050405020304" pitchFamily="18" charset="0"/>
              </a:rPr>
              <a:t>aprendizagem</a:t>
            </a:r>
            <a:r>
              <a:rPr lang="en-US" dirty="0">
                <a:ea typeface="Times New Roman" panose="02020603050405020304" pitchFamily="18" charset="0"/>
              </a:rPr>
              <a:t> de </a:t>
            </a:r>
            <a:r>
              <a:rPr lang="en-US" dirty="0" err="1">
                <a:ea typeface="Times New Roman" panose="02020603050405020304" pitchFamily="18" charset="0"/>
              </a:rPr>
              <a:t>máquina</a:t>
            </a:r>
            <a:r>
              <a:rPr lang="en-US" dirty="0">
                <a:ea typeface="Times New Roman" panose="02020603050405020304" pitchFamily="18" charset="0"/>
              </a:rPr>
              <a:t> </a:t>
            </a:r>
            <a:r>
              <a:rPr lang="en-US" dirty="0" err="1">
                <a:ea typeface="Times New Roman" panose="02020603050405020304" pitchFamily="18" charset="0"/>
              </a:rPr>
              <a:t>podem</a:t>
            </a:r>
            <a:r>
              <a:rPr lang="en-US" dirty="0">
                <a:ea typeface="Times New Roman" panose="02020603050405020304" pitchFamily="18" charset="0"/>
              </a:rPr>
              <a:t> </a:t>
            </a:r>
            <a:r>
              <a:rPr lang="en-US" dirty="0" err="1">
                <a:ea typeface="Times New Roman" panose="02020603050405020304" pitchFamily="18" charset="0"/>
              </a:rPr>
              <a:t>ser</a:t>
            </a:r>
            <a:r>
              <a:rPr lang="en-US" dirty="0">
                <a:ea typeface="Times New Roman" panose="02020603050405020304" pitchFamily="18" charset="0"/>
              </a:rPr>
              <a:t> </a:t>
            </a:r>
            <a:r>
              <a:rPr lang="en-US" dirty="0" err="1">
                <a:ea typeface="Times New Roman" panose="02020603050405020304" pitchFamily="18" charset="0"/>
              </a:rPr>
              <a:t>usadas</a:t>
            </a:r>
            <a:r>
              <a:rPr lang="en-US" dirty="0">
                <a:ea typeface="Times New Roman" panose="02020603050405020304" pitchFamily="18" charset="0"/>
              </a:rPr>
              <a:t> </a:t>
            </a:r>
            <a:r>
              <a:rPr lang="en-US" dirty="0" err="1">
                <a:ea typeface="Times New Roman" panose="02020603050405020304" pitchFamily="18" charset="0"/>
              </a:rPr>
              <a:t>para</a:t>
            </a:r>
            <a:r>
              <a:rPr lang="en-US" dirty="0">
                <a:ea typeface="Times New Roman" panose="02020603050405020304" pitchFamily="18" charset="0"/>
              </a:rPr>
              <a:t> </a:t>
            </a:r>
            <a:r>
              <a:rPr lang="en-US" dirty="0" err="1">
                <a:ea typeface="Times New Roman" panose="02020603050405020304" pitchFamily="18" charset="0"/>
              </a:rPr>
              <a:t>prever</a:t>
            </a:r>
            <a:r>
              <a:rPr lang="en-US" dirty="0">
                <a:ea typeface="Times New Roman" panose="02020603050405020304" pitchFamily="18" charset="0"/>
              </a:rPr>
              <a:t> o </a:t>
            </a:r>
            <a:r>
              <a:rPr lang="en-US" dirty="0" err="1">
                <a:ea typeface="Times New Roman" panose="02020603050405020304" pitchFamily="18" charset="0"/>
              </a:rPr>
              <a:t>comportamento</a:t>
            </a:r>
            <a:r>
              <a:rPr lang="en-US" dirty="0">
                <a:ea typeface="Times New Roman" panose="02020603050405020304" pitchFamily="18" charset="0"/>
              </a:rPr>
              <a:t> </a:t>
            </a:r>
            <a:r>
              <a:rPr lang="en-US" dirty="0" err="1">
                <a:ea typeface="Times New Roman" panose="02020603050405020304" pitchFamily="18" charset="0"/>
              </a:rPr>
              <a:t>futuro</a:t>
            </a:r>
            <a:r>
              <a:rPr lang="en-US" dirty="0">
                <a:ea typeface="Times New Roman" panose="02020603050405020304" pitchFamily="18" charset="0"/>
              </a:rPr>
              <a:t> de </a:t>
            </a:r>
            <a:r>
              <a:rPr lang="en-US" dirty="0" err="1">
                <a:ea typeface="Times New Roman" panose="02020603050405020304" pitchFamily="18" charset="0"/>
              </a:rPr>
              <a:t>grandes</a:t>
            </a:r>
            <a:r>
              <a:rPr lang="en-US" dirty="0">
                <a:ea typeface="Times New Roman" panose="02020603050405020304" pitchFamily="18" charset="0"/>
              </a:rPr>
              <a:t> </a:t>
            </a:r>
            <a:r>
              <a:rPr lang="en-US" dirty="0" err="1">
                <a:ea typeface="Times New Roman" panose="02020603050405020304" pitchFamily="18" charset="0"/>
              </a:rPr>
              <a:t>conjuntos</a:t>
            </a:r>
            <a:r>
              <a:rPr lang="en-US" dirty="0">
                <a:ea typeface="Times New Roman" panose="02020603050405020304" pitchFamily="18" charset="0"/>
              </a:rPr>
              <a:t> de </a:t>
            </a:r>
            <a:r>
              <a:rPr lang="en-US" dirty="0" err="1">
                <a:ea typeface="Times New Roman" panose="02020603050405020304" pitchFamily="18" charset="0"/>
              </a:rPr>
              <a:t>prosumidores</a:t>
            </a:r>
            <a:r>
              <a:rPr lang="en-US" dirty="0">
                <a:ea typeface="Times New Roman" panose="02020603050405020304" pitchFamily="18" charset="0"/>
              </a:rPr>
              <a:t> e </a:t>
            </a:r>
            <a:r>
              <a:rPr lang="en-US" dirty="0" err="1">
                <a:ea typeface="Times New Roman" panose="02020603050405020304" pitchFamily="18" charset="0"/>
              </a:rPr>
              <a:t>consumidores</a:t>
            </a:r>
            <a:r>
              <a:rPr lang="en-US" dirty="0">
                <a:ea typeface="Times New Roman" panose="02020603050405020304" pitchFamily="18" charset="0"/>
              </a:rPr>
              <a:t> de </a:t>
            </a:r>
            <a:r>
              <a:rPr lang="en-US" dirty="0" err="1">
                <a:ea typeface="Times New Roman" panose="02020603050405020304" pitchFamily="18" charset="0"/>
              </a:rPr>
              <a:t>eletricidade</a:t>
            </a:r>
            <a:r>
              <a:rPr lang="en-US" dirty="0">
                <a:ea typeface="Times New Roman" panose="02020603050405020304" pitchFamily="18" charset="0"/>
              </a:rPr>
              <a:t>, mas argumenta-se </a:t>
            </a:r>
            <a:r>
              <a:rPr lang="en-US" dirty="0" err="1">
                <a:ea typeface="Times New Roman" panose="02020603050405020304" pitchFamily="18" charset="0"/>
              </a:rPr>
              <a:t>que</a:t>
            </a:r>
            <a:r>
              <a:rPr lang="en-US" dirty="0">
                <a:ea typeface="Times New Roman" panose="02020603050405020304" pitchFamily="18" charset="0"/>
              </a:rPr>
              <a:t> a </a:t>
            </a:r>
            <a:r>
              <a:rPr lang="en-US" dirty="0" err="1">
                <a:ea typeface="Times New Roman" panose="02020603050405020304" pitchFamily="18" charset="0"/>
              </a:rPr>
              <a:t>agregação</a:t>
            </a:r>
            <a:r>
              <a:rPr lang="en-US" dirty="0">
                <a:ea typeface="Times New Roman" panose="02020603050405020304" pitchFamily="18" charset="0"/>
              </a:rPr>
              <a:t> de </a:t>
            </a:r>
            <a:r>
              <a:rPr lang="en-US" dirty="0" err="1">
                <a:ea typeface="Times New Roman" panose="02020603050405020304" pitchFamily="18" charset="0"/>
              </a:rPr>
              <a:t>vários</a:t>
            </a:r>
            <a:r>
              <a:rPr lang="en-US" dirty="0">
                <a:ea typeface="Times New Roman" panose="02020603050405020304" pitchFamily="18" charset="0"/>
              </a:rPr>
              <a:t> </a:t>
            </a:r>
            <a:r>
              <a:rPr lang="en-US" dirty="0" err="1">
                <a:ea typeface="Times New Roman" panose="02020603050405020304" pitchFamily="18" charset="0"/>
              </a:rPr>
              <a:t>usuários</a:t>
            </a:r>
            <a:r>
              <a:rPr lang="en-US" dirty="0">
                <a:ea typeface="Times New Roman" panose="02020603050405020304" pitchFamily="18" charset="0"/>
              </a:rPr>
              <a:t> de </a:t>
            </a:r>
            <a:r>
              <a:rPr lang="en-US" dirty="0" err="1">
                <a:ea typeface="Times New Roman" panose="02020603050405020304" pitchFamily="18" charset="0"/>
              </a:rPr>
              <a:t>blockchain</a:t>
            </a:r>
            <a:r>
              <a:rPr lang="en-US" dirty="0">
                <a:ea typeface="Times New Roman" panose="02020603050405020304" pitchFamily="18" charset="0"/>
              </a:rPr>
              <a:t> </a:t>
            </a:r>
            <a:r>
              <a:rPr lang="en-US" dirty="0" err="1">
                <a:ea typeface="Times New Roman" panose="02020603050405020304" pitchFamily="18" charset="0"/>
              </a:rPr>
              <a:t>para</a:t>
            </a:r>
            <a:r>
              <a:rPr lang="en-US" dirty="0">
                <a:ea typeface="Times New Roman" panose="02020603050405020304" pitchFamily="18" charset="0"/>
              </a:rPr>
              <a:t> </a:t>
            </a:r>
            <a:r>
              <a:rPr lang="en-US" dirty="0" err="1">
                <a:ea typeface="Times New Roman" panose="02020603050405020304" pitchFamily="18" charset="0"/>
              </a:rPr>
              <a:t>cumprir</a:t>
            </a:r>
            <a:r>
              <a:rPr lang="en-US" dirty="0">
                <a:ea typeface="Times New Roman" panose="02020603050405020304" pitchFamily="18" charset="0"/>
              </a:rPr>
              <a:t> </a:t>
            </a:r>
            <a:r>
              <a:rPr lang="en-US" dirty="0" err="1">
                <a:ea typeface="Times New Roman" panose="02020603050405020304" pitchFamily="18" charset="0"/>
              </a:rPr>
              <a:t>os</a:t>
            </a:r>
            <a:r>
              <a:rPr lang="en-US" dirty="0">
                <a:ea typeface="Times New Roman" panose="02020603050405020304" pitchFamily="18" charset="0"/>
              </a:rPr>
              <a:t> </a:t>
            </a:r>
            <a:r>
              <a:rPr lang="en-US" dirty="0" err="1">
                <a:ea typeface="Times New Roman" panose="02020603050405020304" pitchFamily="18" charset="0"/>
              </a:rPr>
              <a:t>requisitos</a:t>
            </a:r>
            <a:r>
              <a:rPr lang="en-US" dirty="0">
                <a:ea typeface="Times New Roman" panose="02020603050405020304" pitchFamily="18" charset="0"/>
              </a:rPr>
              <a:t> de </a:t>
            </a:r>
            <a:r>
              <a:rPr lang="en-US" dirty="0" err="1">
                <a:ea typeface="Times New Roman" panose="02020603050405020304" pitchFamily="18" charset="0"/>
              </a:rPr>
              <a:t>confiabilidade</a:t>
            </a:r>
            <a:r>
              <a:rPr lang="en-US" dirty="0">
                <a:ea typeface="Times New Roman" panose="02020603050405020304" pitchFamily="18" charset="0"/>
              </a:rPr>
              <a:t> da </a:t>
            </a:r>
            <a:r>
              <a:rPr lang="en-US" dirty="0" err="1">
                <a:ea typeface="Times New Roman" panose="02020603050405020304" pitchFamily="18" charset="0"/>
              </a:rPr>
              <a:t>rede</a:t>
            </a:r>
            <a:r>
              <a:rPr lang="en-US" dirty="0">
                <a:ea typeface="Times New Roman" panose="02020603050405020304" pitchFamily="18" charset="0"/>
              </a:rPr>
              <a:t> </a:t>
            </a:r>
            <a:r>
              <a:rPr lang="en-US" dirty="0" err="1">
                <a:ea typeface="Times New Roman" panose="02020603050405020304" pitchFamily="18" charset="0"/>
              </a:rPr>
              <a:t>constitui</a:t>
            </a:r>
            <a:r>
              <a:rPr lang="en-US" dirty="0">
                <a:ea typeface="Times New Roman" panose="02020603050405020304" pitchFamily="18" charset="0"/>
              </a:rPr>
              <a:t> um </a:t>
            </a:r>
            <a:r>
              <a:rPr lang="en-US" dirty="0" err="1">
                <a:ea typeface="Times New Roman" panose="02020603050405020304" pitchFamily="18" charset="0"/>
              </a:rPr>
              <a:t>desafio</a:t>
            </a:r>
            <a:r>
              <a:rPr lang="en-US" dirty="0">
                <a:ea typeface="Times New Roman" panose="02020603050405020304" pitchFamily="18" charset="0"/>
              </a:rPr>
              <a:t> </a:t>
            </a:r>
            <a:r>
              <a:rPr lang="en-US" dirty="0" err="1">
                <a:ea typeface="Times New Roman" panose="02020603050405020304" pitchFamily="18" charset="0"/>
              </a:rPr>
              <a:t>técnico</a:t>
            </a:r>
            <a:r>
              <a:rPr lang="en-US" dirty="0">
                <a:ea typeface="Times New Roman" panose="02020603050405020304" pitchFamily="18" charset="0"/>
              </a:rPr>
              <a:t>, </a:t>
            </a:r>
            <a:r>
              <a:rPr lang="en-US" dirty="0" err="1">
                <a:ea typeface="Times New Roman" panose="02020603050405020304" pitchFamily="18" charset="0"/>
              </a:rPr>
              <a:t>pois</a:t>
            </a:r>
            <a:r>
              <a:rPr lang="en-US" dirty="0">
                <a:ea typeface="Times New Roman" panose="02020603050405020304" pitchFamily="18" charset="0"/>
              </a:rPr>
              <a:t> </a:t>
            </a:r>
            <a:r>
              <a:rPr lang="en-US" dirty="0" err="1">
                <a:ea typeface="Times New Roman" panose="02020603050405020304" pitchFamily="18" charset="0"/>
              </a:rPr>
              <a:t>pode</a:t>
            </a:r>
            <a:r>
              <a:rPr lang="en-US" dirty="0">
                <a:ea typeface="Times New Roman" panose="02020603050405020304" pitchFamily="18" charset="0"/>
              </a:rPr>
              <a:t> </a:t>
            </a:r>
            <a:r>
              <a:rPr lang="en-US" dirty="0" err="1">
                <a:ea typeface="Times New Roman" panose="02020603050405020304" pitchFamily="18" charset="0"/>
              </a:rPr>
              <a:t>aumentar</a:t>
            </a:r>
            <a:r>
              <a:rPr lang="en-US" dirty="0">
                <a:ea typeface="Times New Roman" panose="02020603050405020304" pitchFamily="18" charset="0"/>
              </a:rPr>
              <a:t> a </a:t>
            </a:r>
            <a:r>
              <a:rPr lang="en-US" dirty="0" err="1">
                <a:ea typeface="Times New Roman" panose="02020603050405020304" pitchFamily="18" charset="0"/>
              </a:rPr>
              <a:t>incerteza</a:t>
            </a:r>
            <a:r>
              <a:rPr lang="en-US" dirty="0">
                <a:ea typeface="Times New Roman" panose="02020603050405020304" pitchFamily="18" charset="0"/>
              </a:rPr>
              <a:t> e </a:t>
            </a:r>
            <a:r>
              <a:rPr lang="en-US" dirty="0" err="1">
                <a:ea typeface="Times New Roman" panose="02020603050405020304" pitchFamily="18" charset="0"/>
              </a:rPr>
              <a:t>os</a:t>
            </a:r>
            <a:r>
              <a:rPr lang="en-US" dirty="0">
                <a:ea typeface="Times New Roman" panose="02020603050405020304" pitchFamily="18" charset="0"/>
              </a:rPr>
              <a:t> </a:t>
            </a:r>
            <a:r>
              <a:rPr lang="en-US" dirty="0" err="1">
                <a:ea typeface="Times New Roman" panose="02020603050405020304" pitchFamily="18" charset="0"/>
              </a:rPr>
              <a:t>custos</a:t>
            </a:r>
            <a:r>
              <a:rPr lang="en-US" dirty="0">
                <a:ea typeface="Times New Roman" panose="02020603050405020304" pitchFamily="18" charset="0"/>
              </a:rPr>
              <a:t> de </a:t>
            </a:r>
            <a:r>
              <a:rPr lang="en-US" dirty="0" err="1">
                <a:ea typeface="Times New Roman" panose="02020603050405020304" pitchFamily="18" charset="0"/>
              </a:rPr>
              <a:t>balanceamento</a:t>
            </a:r>
            <a:r>
              <a:rPr lang="en-US" dirty="0">
                <a:ea typeface="Times New Roman" panose="02020603050405020304" pitchFamily="18" charset="0"/>
              </a:rPr>
              <a:t> de </a:t>
            </a:r>
            <a:r>
              <a:rPr lang="en-US" dirty="0" err="1">
                <a:ea typeface="Times New Roman" panose="02020603050405020304" pitchFamily="18" charset="0"/>
              </a:rPr>
              <a:t>serviços</a:t>
            </a:r>
            <a:r>
              <a:rPr lang="en-US" dirty="0">
                <a:ea typeface="Times New Roman" panose="02020603050405020304" pitchFamily="18" charset="0"/>
              </a:rPr>
              <a:t>. </a:t>
            </a:r>
            <a:r>
              <a:rPr lang="en-US" dirty="0" err="1">
                <a:ea typeface="Times New Roman" panose="02020603050405020304" pitchFamily="18" charset="0"/>
              </a:rPr>
              <a:t>Aqui</a:t>
            </a:r>
            <a:r>
              <a:rPr lang="en-US" dirty="0">
                <a:ea typeface="Times New Roman" panose="02020603050405020304" pitchFamily="18" charset="0"/>
              </a:rPr>
              <a:t>, a </a:t>
            </a:r>
            <a:r>
              <a:rPr lang="en-US" dirty="0" err="1">
                <a:ea typeface="Times New Roman" panose="02020603050405020304" pitchFamily="18" charset="0"/>
              </a:rPr>
              <a:t>implantação</a:t>
            </a:r>
            <a:r>
              <a:rPr lang="en-US" dirty="0">
                <a:ea typeface="Times New Roman" panose="02020603050405020304" pitchFamily="18" charset="0"/>
              </a:rPr>
              <a:t> de </a:t>
            </a:r>
            <a:r>
              <a:rPr lang="en-US" dirty="0" err="1">
                <a:ea typeface="Times New Roman" panose="02020603050405020304" pitchFamily="18" charset="0"/>
              </a:rPr>
              <a:t>sistemas</a:t>
            </a:r>
            <a:r>
              <a:rPr lang="en-US" dirty="0">
                <a:ea typeface="Times New Roman" panose="02020603050405020304" pitchFamily="18" charset="0"/>
              </a:rPr>
              <a:t> de </a:t>
            </a:r>
            <a:r>
              <a:rPr lang="en-US" dirty="0" err="1">
                <a:ea typeface="Times New Roman" panose="02020603050405020304" pitchFamily="18" charset="0"/>
              </a:rPr>
              <a:t>armazenamento</a:t>
            </a:r>
            <a:r>
              <a:rPr lang="en-US" dirty="0">
                <a:ea typeface="Times New Roman" panose="02020603050405020304" pitchFamily="18" charset="0"/>
              </a:rPr>
              <a:t> </a:t>
            </a:r>
            <a:r>
              <a:rPr lang="en-US" dirty="0" err="1">
                <a:ea typeface="Times New Roman" panose="02020603050405020304" pitchFamily="18" charset="0"/>
              </a:rPr>
              <a:t>distribuído</a:t>
            </a:r>
            <a:r>
              <a:rPr lang="en-US" dirty="0">
                <a:ea typeface="Times New Roman" panose="02020603050405020304" pitchFamily="18" charset="0"/>
              </a:rPr>
              <a:t> e a </a:t>
            </a:r>
            <a:r>
              <a:rPr lang="en-US" dirty="0" err="1">
                <a:ea typeface="Times New Roman" panose="02020603050405020304" pitchFamily="18" charset="0"/>
              </a:rPr>
              <a:t>adoção</a:t>
            </a:r>
            <a:r>
              <a:rPr lang="en-US" dirty="0">
                <a:ea typeface="Times New Roman" panose="02020603050405020304" pitchFamily="18" charset="0"/>
              </a:rPr>
              <a:t> de </a:t>
            </a:r>
            <a:r>
              <a:rPr lang="en-US" dirty="0" err="1">
                <a:ea typeface="Times New Roman" panose="02020603050405020304" pitchFamily="18" charset="0"/>
              </a:rPr>
              <a:t>veículos</a:t>
            </a:r>
            <a:r>
              <a:rPr lang="en-US" dirty="0">
                <a:ea typeface="Times New Roman" panose="02020603050405020304" pitchFamily="18" charset="0"/>
              </a:rPr>
              <a:t> </a:t>
            </a:r>
            <a:r>
              <a:rPr lang="en-US" dirty="0" err="1">
                <a:ea typeface="Times New Roman" panose="02020603050405020304" pitchFamily="18" charset="0"/>
              </a:rPr>
              <a:t>elétricos</a:t>
            </a:r>
            <a:r>
              <a:rPr lang="en-US" dirty="0">
                <a:ea typeface="Times New Roman" panose="02020603050405020304" pitchFamily="18" charset="0"/>
              </a:rPr>
              <a:t> </a:t>
            </a:r>
            <a:r>
              <a:rPr lang="en-US" dirty="0" err="1">
                <a:ea typeface="Times New Roman" panose="02020603050405020304" pitchFamily="18" charset="0"/>
              </a:rPr>
              <a:t>podem</a:t>
            </a:r>
            <a:r>
              <a:rPr lang="en-US" dirty="0">
                <a:ea typeface="Times New Roman" panose="02020603050405020304" pitchFamily="18" charset="0"/>
              </a:rPr>
              <a:t> </a:t>
            </a:r>
            <a:r>
              <a:rPr lang="en-US" dirty="0" err="1">
                <a:ea typeface="Times New Roman" panose="02020603050405020304" pitchFamily="18" charset="0"/>
              </a:rPr>
              <a:t>ajudar</a:t>
            </a:r>
            <a:r>
              <a:rPr lang="en-US" dirty="0">
                <a:ea typeface="Times New Roman" panose="02020603050405020304" pitchFamily="18" charset="0"/>
              </a:rPr>
              <a:t> a </a:t>
            </a:r>
            <a:r>
              <a:rPr lang="en-US" dirty="0" err="1">
                <a:ea typeface="Times New Roman" panose="02020603050405020304" pitchFamily="18" charset="0"/>
              </a:rPr>
              <a:t>superar</a:t>
            </a:r>
            <a:r>
              <a:rPr lang="en-US" dirty="0">
                <a:ea typeface="Times New Roman" panose="02020603050405020304" pitchFamily="18" charset="0"/>
              </a:rPr>
              <a:t> </a:t>
            </a:r>
            <a:r>
              <a:rPr lang="en-US" dirty="0" err="1">
                <a:ea typeface="Times New Roman" panose="02020603050405020304" pitchFamily="18" charset="0"/>
              </a:rPr>
              <a:t>esses</a:t>
            </a:r>
            <a:r>
              <a:rPr lang="en-US" dirty="0">
                <a:ea typeface="Times New Roman" panose="02020603050405020304" pitchFamily="18" charset="0"/>
              </a:rPr>
              <a:t> </a:t>
            </a:r>
            <a:r>
              <a:rPr lang="en-US" dirty="0" err="1">
                <a:ea typeface="Times New Roman" panose="02020603050405020304" pitchFamily="18" charset="0"/>
              </a:rPr>
              <a:t>desafios</a:t>
            </a:r>
            <a:r>
              <a:rPr lang="en-US" dirty="0">
                <a:ea typeface="Times New Roman" panose="02020603050405020304" pitchFamily="18" charset="0"/>
              </a:rPr>
              <a:t>. </a:t>
            </a:r>
            <a:r>
              <a:rPr lang="en-US" dirty="0" err="1">
                <a:ea typeface="Times New Roman" panose="02020603050405020304" pitchFamily="18" charset="0"/>
              </a:rPr>
              <a:t>Outra</a:t>
            </a:r>
            <a:r>
              <a:rPr lang="en-US" dirty="0">
                <a:ea typeface="Times New Roman" panose="02020603050405020304" pitchFamily="18" charset="0"/>
              </a:rPr>
              <a:t> </a:t>
            </a:r>
            <a:r>
              <a:rPr lang="en-US" dirty="0" err="1">
                <a:ea typeface="Times New Roman" panose="02020603050405020304" pitchFamily="18" charset="0"/>
              </a:rPr>
              <a:t>consequência</a:t>
            </a:r>
            <a:r>
              <a:rPr lang="en-US" dirty="0">
                <a:ea typeface="Times New Roman" panose="02020603050405020304" pitchFamily="18" charset="0"/>
              </a:rPr>
              <a:t> </a:t>
            </a:r>
            <a:r>
              <a:rPr lang="en-US" dirty="0" err="1">
                <a:ea typeface="Times New Roman" panose="02020603050405020304" pitchFamily="18" charset="0"/>
              </a:rPr>
              <a:t>iminente</a:t>
            </a:r>
            <a:r>
              <a:rPr lang="en-US" dirty="0">
                <a:ea typeface="Times New Roman" panose="02020603050405020304" pitchFamily="18" charset="0"/>
              </a:rPr>
              <a:t> </a:t>
            </a:r>
            <a:r>
              <a:rPr lang="en-US" dirty="0" err="1">
                <a:ea typeface="Times New Roman" panose="02020603050405020304" pitchFamily="18" charset="0"/>
              </a:rPr>
              <a:t>é</a:t>
            </a:r>
            <a:r>
              <a:rPr lang="en-US" dirty="0">
                <a:ea typeface="Times New Roman" panose="02020603050405020304" pitchFamily="18" charset="0"/>
              </a:rPr>
              <a:t> </a:t>
            </a:r>
            <a:r>
              <a:rPr lang="en-US" dirty="0" err="1">
                <a:ea typeface="Times New Roman" panose="02020603050405020304" pitchFamily="18" charset="0"/>
              </a:rPr>
              <a:t>que</a:t>
            </a:r>
            <a:r>
              <a:rPr lang="en-US" dirty="0">
                <a:ea typeface="Times New Roman" panose="02020603050405020304" pitchFamily="18" charset="0"/>
              </a:rPr>
              <a:t>, se </a:t>
            </a:r>
            <a:r>
              <a:rPr lang="en-US" dirty="0" err="1">
                <a:ea typeface="Times New Roman" panose="02020603050405020304" pitchFamily="18" charset="0"/>
              </a:rPr>
              <a:t>os</a:t>
            </a:r>
            <a:r>
              <a:rPr lang="en-US" dirty="0">
                <a:ea typeface="Times New Roman" panose="02020603050405020304" pitchFamily="18" charset="0"/>
              </a:rPr>
              <a:t> </a:t>
            </a:r>
            <a:r>
              <a:rPr lang="en-US" dirty="0" err="1">
                <a:ea typeface="Times New Roman" panose="02020603050405020304" pitchFamily="18" charset="0"/>
              </a:rPr>
              <a:t>sistemas</a:t>
            </a:r>
            <a:r>
              <a:rPr lang="en-US" dirty="0">
                <a:ea typeface="Times New Roman" panose="02020603050405020304" pitchFamily="18" charset="0"/>
              </a:rPr>
              <a:t> de </a:t>
            </a:r>
            <a:r>
              <a:rPr lang="en-US" dirty="0" err="1">
                <a:ea typeface="Times New Roman" panose="02020603050405020304" pitchFamily="18" charset="0"/>
              </a:rPr>
              <a:t>energia</a:t>
            </a:r>
            <a:r>
              <a:rPr lang="en-US" dirty="0">
                <a:ea typeface="Times New Roman" panose="02020603050405020304" pitchFamily="18" charset="0"/>
              </a:rPr>
              <a:t> </a:t>
            </a:r>
            <a:r>
              <a:rPr lang="en-US" dirty="0" err="1">
                <a:ea typeface="Times New Roman" panose="02020603050405020304" pitchFamily="18" charset="0"/>
              </a:rPr>
              <a:t>evoluírem</a:t>
            </a:r>
            <a:r>
              <a:rPr lang="en-US" dirty="0">
                <a:ea typeface="Times New Roman" panose="02020603050405020304" pitchFamily="18" charset="0"/>
              </a:rPr>
              <a:t> </a:t>
            </a:r>
            <a:r>
              <a:rPr lang="en-US" dirty="0" err="1">
                <a:ea typeface="Times New Roman" panose="02020603050405020304" pitchFamily="18" charset="0"/>
              </a:rPr>
              <a:t>para</a:t>
            </a:r>
            <a:r>
              <a:rPr lang="en-US" dirty="0">
                <a:ea typeface="Times New Roman" panose="02020603050405020304" pitchFamily="18" charset="0"/>
              </a:rPr>
              <a:t> </a:t>
            </a:r>
            <a:r>
              <a:rPr lang="en-US" dirty="0" err="1">
                <a:ea typeface="Times New Roman" panose="02020603050405020304" pitchFamily="18" charset="0"/>
              </a:rPr>
              <a:t>serem</a:t>
            </a:r>
            <a:r>
              <a:rPr lang="en-US" dirty="0">
                <a:ea typeface="Times New Roman" panose="02020603050405020304" pitchFamily="18" charset="0"/>
              </a:rPr>
              <a:t> </a:t>
            </a:r>
            <a:r>
              <a:rPr lang="en-US" dirty="0" err="1">
                <a:ea typeface="Times New Roman" panose="02020603050405020304" pitchFamily="18" charset="0"/>
              </a:rPr>
              <a:t>mais</a:t>
            </a:r>
            <a:r>
              <a:rPr lang="en-US" dirty="0">
                <a:ea typeface="Times New Roman" panose="02020603050405020304" pitchFamily="18" charset="0"/>
              </a:rPr>
              <a:t> </a:t>
            </a:r>
            <a:r>
              <a:rPr lang="en-US" dirty="0" err="1">
                <a:ea typeface="Times New Roman" panose="02020603050405020304" pitchFamily="18" charset="0"/>
              </a:rPr>
              <a:t>locais</a:t>
            </a:r>
            <a:r>
              <a:rPr lang="en-US" dirty="0">
                <a:ea typeface="Times New Roman" panose="02020603050405020304" pitchFamily="18" charset="0"/>
              </a:rPr>
              <a:t> e </a:t>
            </a:r>
            <a:r>
              <a:rPr lang="en-US" dirty="0" err="1">
                <a:ea typeface="Times New Roman" panose="02020603050405020304" pitchFamily="18" charset="0"/>
              </a:rPr>
              <a:t>descentralizados</a:t>
            </a:r>
            <a:r>
              <a:rPr lang="en-US" dirty="0">
                <a:ea typeface="Times New Roman" panose="02020603050405020304" pitchFamily="18" charset="0"/>
              </a:rPr>
              <a:t>, </a:t>
            </a:r>
            <a:r>
              <a:rPr lang="en-US" dirty="0" err="1">
                <a:ea typeface="Times New Roman" panose="02020603050405020304" pitchFamily="18" charset="0"/>
              </a:rPr>
              <a:t>os</a:t>
            </a:r>
            <a:r>
              <a:rPr lang="en-US" dirty="0">
                <a:ea typeface="Times New Roman" panose="02020603050405020304" pitchFamily="18" charset="0"/>
              </a:rPr>
              <a:t> </a:t>
            </a:r>
            <a:r>
              <a:rPr lang="en-US" dirty="0" err="1">
                <a:ea typeface="Times New Roman" panose="02020603050405020304" pitchFamily="18" charset="0"/>
              </a:rPr>
              <a:t>papéis</a:t>
            </a:r>
            <a:r>
              <a:rPr lang="en-US" dirty="0">
                <a:ea typeface="Times New Roman" panose="02020603050405020304" pitchFamily="18" charset="0"/>
              </a:rPr>
              <a:t> </a:t>
            </a:r>
            <a:r>
              <a:rPr lang="en-US" dirty="0" err="1">
                <a:ea typeface="Times New Roman" panose="02020603050405020304" pitchFamily="18" charset="0"/>
              </a:rPr>
              <a:t>tradicionais</a:t>
            </a:r>
            <a:r>
              <a:rPr lang="en-US" dirty="0">
                <a:ea typeface="Times New Roman" panose="02020603050405020304" pitchFamily="18" charset="0"/>
              </a:rPr>
              <a:t> no </a:t>
            </a:r>
            <a:r>
              <a:rPr lang="en-US" dirty="0" err="1">
                <a:ea typeface="Times New Roman" panose="02020603050405020304" pitchFamily="18" charset="0"/>
              </a:rPr>
              <a:t>sistema</a:t>
            </a:r>
            <a:r>
              <a:rPr lang="en-US" dirty="0">
                <a:ea typeface="Times New Roman" panose="02020603050405020304" pitchFamily="18" charset="0"/>
              </a:rPr>
              <a:t> de </a:t>
            </a:r>
            <a:r>
              <a:rPr lang="en-US" dirty="0" err="1">
                <a:ea typeface="Times New Roman" panose="02020603050405020304" pitchFamily="18" charset="0"/>
              </a:rPr>
              <a:t>energia</a:t>
            </a:r>
            <a:r>
              <a:rPr lang="en-US" dirty="0">
                <a:ea typeface="Times New Roman" panose="02020603050405020304" pitchFamily="18" charset="0"/>
              </a:rPr>
              <a:t> (</a:t>
            </a:r>
            <a:r>
              <a:rPr lang="en-US" dirty="0" err="1">
                <a:ea typeface="Times New Roman" panose="02020603050405020304" pitchFamily="18" charset="0"/>
              </a:rPr>
              <a:t>ou</a:t>
            </a:r>
            <a:r>
              <a:rPr lang="en-US" dirty="0">
                <a:ea typeface="Times New Roman" panose="02020603050405020304" pitchFamily="18" charset="0"/>
              </a:rPr>
              <a:t> </a:t>
            </a:r>
            <a:r>
              <a:rPr lang="en-US" dirty="0" err="1">
                <a:ea typeface="Times New Roman" panose="02020603050405020304" pitchFamily="18" charset="0"/>
              </a:rPr>
              <a:t>seja</a:t>
            </a:r>
            <a:r>
              <a:rPr lang="en-US" dirty="0">
                <a:ea typeface="Times New Roman" panose="02020603050405020304" pitchFamily="18" charset="0"/>
              </a:rPr>
              <a:t>, </a:t>
            </a:r>
            <a:r>
              <a:rPr lang="en-US" dirty="0" err="1">
                <a:ea typeface="Times New Roman" panose="02020603050405020304" pitchFamily="18" charset="0"/>
              </a:rPr>
              <a:t>varejistas</a:t>
            </a:r>
            <a:r>
              <a:rPr lang="en-US" dirty="0">
                <a:ea typeface="Times New Roman" panose="02020603050405020304" pitchFamily="18" charset="0"/>
              </a:rPr>
              <a:t> de </a:t>
            </a:r>
            <a:r>
              <a:rPr lang="en-US" dirty="0" err="1">
                <a:ea typeface="Times New Roman" panose="02020603050405020304" pitchFamily="18" charset="0"/>
              </a:rPr>
              <a:t>energia</a:t>
            </a:r>
            <a:r>
              <a:rPr lang="en-US" dirty="0">
                <a:ea typeface="Times New Roman" panose="02020603050405020304" pitchFamily="18" charset="0"/>
              </a:rPr>
              <a:t> </a:t>
            </a:r>
            <a:r>
              <a:rPr lang="en-US" dirty="0" err="1">
                <a:ea typeface="Times New Roman" panose="02020603050405020304" pitchFamily="18" charset="0"/>
              </a:rPr>
              <a:t>ou</a:t>
            </a:r>
            <a:r>
              <a:rPr lang="en-US" dirty="0">
                <a:ea typeface="Times New Roman" panose="02020603050405020304" pitchFamily="18" charset="0"/>
              </a:rPr>
              <a:t> </a:t>
            </a:r>
            <a:r>
              <a:rPr lang="en-US" dirty="0" err="1">
                <a:ea typeface="Times New Roman" panose="02020603050405020304" pitchFamily="18" charset="0"/>
              </a:rPr>
              <a:t>operadores</a:t>
            </a:r>
            <a:r>
              <a:rPr lang="en-US" dirty="0">
                <a:ea typeface="Times New Roman" panose="02020603050405020304" pitchFamily="18" charset="0"/>
              </a:rPr>
              <a:t> de </a:t>
            </a:r>
            <a:r>
              <a:rPr lang="en-US" dirty="0" err="1">
                <a:ea typeface="Times New Roman" panose="02020603050405020304" pitchFamily="18" charset="0"/>
              </a:rPr>
              <a:t>rede</a:t>
            </a:r>
            <a:r>
              <a:rPr lang="en-US" dirty="0">
                <a:ea typeface="Times New Roman" panose="02020603050405020304" pitchFamily="18" charset="0"/>
              </a:rPr>
              <a:t>) </a:t>
            </a:r>
            <a:r>
              <a:rPr lang="en-US" dirty="0" err="1">
                <a:ea typeface="Times New Roman" panose="02020603050405020304" pitchFamily="18" charset="0"/>
              </a:rPr>
              <a:t>poderão</a:t>
            </a:r>
            <a:r>
              <a:rPr lang="en-US" dirty="0">
                <a:ea typeface="Times New Roman" panose="02020603050405020304" pitchFamily="18" charset="0"/>
              </a:rPr>
              <a:t> </a:t>
            </a:r>
            <a:r>
              <a:rPr lang="en-US" dirty="0" err="1">
                <a:ea typeface="Times New Roman" panose="02020603050405020304" pitchFamily="18" charset="0"/>
              </a:rPr>
              <a:t>ser</a:t>
            </a:r>
            <a:r>
              <a:rPr lang="en-US" dirty="0">
                <a:ea typeface="Times New Roman" panose="02020603050405020304" pitchFamily="18" charset="0"/>
              </a:rPr>
              <a:t> </a:t>
            </a:r>
            <a:r>
              <a:rPr lang="en-US" dirty="0" err="1">
                <a:ea typeface="Times New Roman" panose="02020603050405020304" pitchFamily="18" charset="0"/>
              </a:rPr>
              <a:t>interrompidos</a:t>
            </a:r>
            <a:r>
              <a:rPr lang="en-US" dirty="0">
                <a:ea typeface="Times New Roman" panose="02020603050405020304" pitchFamily="18" charset="0"/>
              </a:rPr>
              <a:t>. O </a:t>
            </a:r>
            <a:r>
              <a:rPr lang="en-US" dirty="0" err="1">
                <a:ea typeface="Times New Roman" panose="02020603050405020304" pitchFamily="18" charset="0"/>
              </a:rPr>
              <a:t>aumento</a:t>
            </a:r>
            <a:r>
              <a:rPr lang="en-US" dirty="0">
                <a:ea typeface="Times New Roman" panose="02020603050405020304" pitchFamily="18" charset="0"/>
              </a:rPr>
              <a:t> da </a:t>
            </a:r>
            <a:r>
              <a:rPr lang="en-US" dirty="0" err="1">
                <a:ea typeface="Times New Roman" panose="02020603050405020304" pitchFamily="18" charset="0"/>
              </a:rPr>
              <a:t>autossuficiência</a:t>
            </a:r>
            <a:r>
              <a:rPr lang="en-US" dirty="0">
                <a:ea typeface="Times New Roman" panose="02020603050405020304" pitchFamily="18" charset="0"/>
              </a:rPr>
              <a:t> </a:t>
            </a:r>
            <a:r>
              <a:rPr lang="en-US" dirty="0" err="1">
                <a:ea typeface="Times New Roman" panose="02020603050405020304" pitchFamily="18" charset="0"/>
              </a:rPr>
              <a:t>energética</a:t>
            </a:r>
            <a:r>
              <a:rPr lang="en-US" dirty="0">
                <a:ea typeface="Times New Roman" panose="02020603050405020304" pitchFamily="18" charset="0"/>
              </a:rPr>
              <a:t> </a:t>
            </a:r>
            <a:r>
              <a:rPr lang="en-US" dirty="0" err="1">
                <a:ea typeface="Times New Roman" panose="02020603050405020304" pitchFamily="18" charset="0"/>
              </a:rPr>
              <a:t>pode</a:t>
            </a:r>
            <a:r>
              <a:rPr lang="en-US" dirty="0">
                <a:ea typeface="Times New Roman" panose="02020603050405020304" pitchFamily="18" charset="0"/>
              </a:rPr>
              <a:t> </a:t>
            </a:r>
            <a:r>
              <a:rPr lang="en-US" dirty="0" err="1">
                <a:ea typeface="Times New Roman" panose="02020603050405020304" pitchFamily="18" charset="0"/>
              </a:rPr>
              <a:t>trazer</a:t>
            </a:r>
            <a:r>
              <a:rPr lang="en-US" dirty="0">
                <a:ea typeface="Times New Roman" panose="02020603050405020304" pitchFamily="18" charset="0"/>
              </a:rPr>
              <a:t> </a:t>
            </a:r>
            <a:r>
              <a:rPr lang="en-US" dirty="0" err="1">
                <a:ea typeface="Times New Roman" panose="02020603050405020304" pitchFamily="18" charset="0"/>
              </a:rPr>
              <a:t>receitas</a:t>
            </a:r>
            <a:r>
              <a:rPr lang="en-US" dirty="0">
                <a:ea typeface="Times New Roman" panose="02020603050405020304" pitchFamily="18" charset="0"/>
              </a:rPr>
              <a:t> </a:t>
            </a:r>
            <a:r>
              <a:rPr lang="en-US" dirty="0" err="1">
                <a:ea typeface="Times New Roman" panose="02020603050405020304" pitchFamily="18" charset="0"/>
              </a:rPr>
              <a:t>reduzidas</a:t>
            </a:r>
            <a:r>
              <a:rPr lang="en-US" dirty="0">
                <a:ea typeface="Times New Roman" panose="02020603050405020304" pitchFamily="18" charset="0"/>
              </a:rPr>
              <a:t>, </a:t>
            </a:r>
            <a:r>
              <a:rPr lang="en-US" dirty="0" err="1">
                <a:ea typeface="Times New Roman" panose="02020603050405020304" pitchFamily="18" charset="0"/>
              </a:rPr>
              <a:t>ao</a:t>
            </a:r>
            <a:r>
              <a:rPr lang="en-US" dirty="0">
                <a:ea typeface="Times New Roman" panose="02020603050405020304" pitchFamily="18" charset="0"/>
              </a:rPr>
              <a:t> </a:t>
            </a:r>
            <a:r>
              <a:rPr lang="en-US" dirty="0" err="1">
                <a:ea typeface="Times New Roman" panose="02020603050405020304" pitchFamily="18" charset="0"/>
              </a:rPr>
              <a:t>mesmo</a:t>
            </a:r>
            <a:r>
              <a:rPr lang="en-US" dirty="0">
                <a:ea typeface="Times New Roman" panose="02020603050405020304" pitchFamily="18" charset="0"/>
              </a:rPr>
              <a:t> tempo </a:t>
            </a:r>
            <a:r>
              <a:rPr lang="en-US" dirty="0" err="1">
                <a:ea typeface="Times New Roman" panose="02020603050405020304" pitchFamily="18" charset="0"/>
              </a:rPr>
              <a:t>que</a:t>
            </a:r>
            <a:r>
              <a:rPr lang="en-US" dirty="0">
                <a:ea typeface="Times New Roman" panose="02020603050405020304" pitchFamily="18" charset="0"/>
              </a:rPr>
              <a:t> </a:t>
            </a:r>
            <a:r>
              <a:rPr lang="en-US" dirty="0" err="1">
                <a:ea typeface="Times New Roman" panose="02020603050405020304" pitchFamily="18" charset="0"/>
              </a:rPr>
              <a:t>os</a:t>
            </a:r>
            <a:r>
              <a:rPr lang="en-US" dirty="0">
                <a:ea typeface="Times New Roman" panose="02020603050405020304" pitchFamily="18" charset="0"/>
              </a:rPr>
              <a:t> </a:t>
            </a:r>
            <a:r>
              <a:rPr lang="en-US" dirty="0" err="1">
                <a:ea typeface="Times New Roman" panose="02020603050405020304" pitchFamily="18" charset="0"/>
              </a:rPr>
              <a:t>custos</a:t>
            </a:r>
            <a:r>
              <a:rPr lang="en-US" dirty="0">
                <a:ea typeface="Times New Roman" panose="02020603050405020304" pitchFamily="18" charset="0"/>
              </a:rPr>
              <a:t> </a:t>
            </a:r>
            <a:r>
              <a:rPr lang="en-US" dirty="0" err="1">
                <a:ea typeface="Times New Roman" panose="02020603050405020304" pitchFamily="18" charset="0"/>
              </a:rPr>
              <a:t>relacionados</a:t>
            </a:r>
            <a:r>
              <a:rPr lang="en-US" dirty="0">
                <a:ea typeface="Times New Roman" panose="02020603050405020304" pitchFamily="18" charset="0"/>
              </a:rPr>
              <a:t> </a:t>
            </a:r>
            <a:r>
              <a:rPr lang="en-US" dirty="0" err="1">
                <a:ea typeface="Times New Roman" panose="02020603050405020304" pitchFamily="18" charset="0"/>
              </a:rPr>
              <a:t>à</a:t>
            </a:r>
            <a:r>
              <a:rPr lang="en-US" dirty="0">
                <a:ea typeface="Times New Roman" panose="02020603050405020304" pitchFamily="18" charset="0"/>
              </a:rPr>
              <a:t> </a:t>
            </a:r>
            <a:r>
              <a:rPr lang="en-US" dirty="0" err="1">
                <a:ea typeface="Times New Roman" panose="02020603050405020304" pitchFamily="18" charset="0"/>
              </a:rPr>
              <a:t>operação</a:t>
            </a:r>
            <a:r>
              <a:rPr lang="en-US" dirty="0">
                <a:ea typeface="Times New Roman" panose="02020603050405020304" pitchFamily="18" charset="0"/>
              </a:rPr>
              <a:t> e </a:t>
            </a:r>
            <a:r>
              <a:rPr lang="en-US" dirty="0" err="1">
                <a:ea typeface="Times New Roman" panose="02020603050405020304" pitchFamily="18" charset="0"/>
              </a:rPr>
              <a:t>manutenção</a:t>
            </a:r>
            <a:r>
              <a:rPr lang="en-US" dirty="0">
                <a:ea typeface="Times New Roman" panose="02020603050405020304" pitchFamily="18" charset="0"/>
              </a:rPr>
              <a:t> da </a:t>
            </a:r>
            <a:r>
              <a:rPr lang="en-US" dirty="0" err="1">
                <a:ea typeface="Times New Roman" panose="02020603050405020304" pitchFamily="18" charset="0"/>
              </a:rPr>
              <a:t>rede</a:t>
            </a:r>
            <a:r>
              <a:rPr lang="en-US" dirty="0">
                <a:ea typeface="Times New Roman" panose="02020603050405020304" pitchFamily="18" charset="0"/>
              </a:rPr>
              <a:t> </a:t>
            </a:r>
            <a:r>
              <a:rPr lang="en-US" dirty="0" err="1">
                <a:ea typeface="Times New Roman" panose="02020603050405020304" pitchFamily="18" charset="0"/>
              </a:rPr>
              <a:t>elétrica</a:t>
            </a:r>
            <a:r>
              <a:rPr lang="en-US" dirty="0">
                <a:ea typeface="Times New Roman" panose="02020603050405020304" pitchFamily="18" charset="0"/>
              </a:rPr>
              <a:t> </a:t>
            </a:r>
            <a:r>
              <a:rPr lang="en-US" dirty="0" err="1">
                <a:ea typeface="Times New Roman" panose="02020603050405020304" pitchFamily="18" charset="0"/>
              </a:rPr>
              <a:t>podem</a:t>
            </a:r>
            <a:r>
              <a:rPr lang="en-US" dirty="0">
                <a:ea typeface="Times New Roman" panose="02020603050405020304" pitchFamily="18" charset="0"/>
              </a:rPr>
              <a:t> </a:t>
            </a:r>
            <a:r>
              <a:rPr lang="en-US" dirty="0" err="1">
                <a:ea typeface="Times New Roman" panose="02020603050405020304" pitchFamily="18" charset="0"/>
              </a:rPr>
              <a:t>aumentar</a:t>
            </a:r>
            <a:r>
              <a:rPr lang="en-US" dirty="0">
                <a:ea typeface="Times New Roman" panose="02020603050405020304" pitchFamily="18" charset="0"/>
              </a:rPr>
              <a:t>, </a:t>
            </a:r>
            <a:r>
              <a:rPr lang="en-US" dirty="0" err="1">
                <a:ea typeface="Times New Roman" panose="02020603050405020304" pitchFamily="18" charset="0"/>
              </a:rPr>
              <a:t>à</a:t>
            </a:r>
            <a:r>
              <a:rPr lang="en-US" dirty="0">
                <a:ea typeface="Times New Roman" panose="02020603050405020304" pitchFamily="18" charset="0"/>
              </a:rPr>
              <a:t> </a:t>
            </a:r>
            <a:r>
              <a:rPr lang="en-US" dirty="0" err="1">
                <a:ea typeface="Times New Roman" panose="02020603050405020304" pitchFamily="18" charset="0"/>
              </a:rPr>
              <a:t>medida</a:t>
            </a:r>
            <a:r>
              <a:rPr lang="en-US" dirty="0">
                <a:ea typeface="Times New Roman" panose="02020603050405020304" pitchFamily="18" charset="0"/>
              </a:rPr>
              <a:t> </a:t>
            </a:r>
            <a:r>
              <a:rPr lang="en-US" dirty="0" err="1">
                <a:ea typeface="Times New Roman" panose="02020603050405020304" pitchFamily="18" charset="0"/>
              </a:rPr>
              <a:t>que</a:t>
            </a:r>
            <a:r>
              <a:rPr lang="en-US" dirty="0">
                <a:ea typeface="Times New Roman" panose="02020603050405020304" pitchFamily="18" charset="0"/>
              </a:rPr>
              <a:t> a </a:t>
            </a:r>
            <a:r>
              <a:rPr lang="en-US" dirty="0" err="1">
                <a:ea typeface="Times New Roman" panose="02020603050405020304" pitchFamily="18" charset="0"/>
              </a:rPr>
              <a:t>utilização</a:t>
            </a:r>
            <a:r>
              <a:rPr lang="en-US" dirty="0">
                <a:ea typeface="Times New Roman" panose="02020603050405020304" pitchFamily="18" charset="0"/>
              </a:rPr>
              <a:t> dos </a:t>
            </a:r>
            <a:r>
              <a:rPr lang="en-US" dirty="0" err="1">
                <a:ea typeface="Times New Roman" panose="02020603050405020304" pitchFamily="18" charset="0"/>
              </a:rPr>
              <a:t>ativos</a:t>
            </a:r>
            <a:r>
              <a:rPr lang="en-US" dirty="0">
                <a:ea typeface="Times New Roman" panose="02020603050405020304" pitchFamily="18" charset="0"/>
              </a:rPr>
              <a:t> da </a:t>
            </a:r>
            <a:r>
              <a:rPr lang="en-US" dirty="0" err="1">
                <a:ea typeface="Times New Roman" panose="02020603050405020304" pitchFamily="18" charset="0"/>
              </a:rPr>
              <a:t>rede</a:t>
            </a:r>
            <a:r>
              <a:rPr lang="en-US" dirty="0">
                <a:ea typeface="Times New Roman" panose="02020603050405020304" pitchFamily="18" charset="0"/>
              </a:rPr>
              <a:t> se </a:t>
            </a:r>
            <a:r>
              <a:rPr lang="en-US" dirty="0" err="1">
                <a:ea typeface="Times New Roman" panose="02020603050405020304" pitchFamily="18" charset="0"/>
              </a:rPr>
              <a:t>deteriora</a:t>
            </a:r>
            <a:r>
              <a:rPr lang="en-US" dirty="0">
                <a:ea typeface="Times New Roman" panose="02020603050405020304" pitchFamily="18" charset="0"/>
              </a:rPr>
              <a:t>.</a:t>
            </a:r>
          </a:p>
          <a:p>
            <a:endParaRPr lang="en-US" dirty="0">
              <a:ea typeface="Times New Roman" panose="02020603050405020304" pitchFamily="18" charset="0"/>
            </a:endParaRPr>
          </a:p>
          <a:p>
            <a:r>
              <a:rPr lang="en-US" dirty="0" err="1">
                <a:ea typeface="Times New Roman" panose="02020603050405020304" pitchFamily="18" charset="0"/>
              </a:rPr>
              <a:t>Enquanto</a:t>
            </a:r>
            <a:r>
              <a:rPr lang="en-US" dirty="0">
                <a:ea typeface="Times New Roman" panose="02020603050405020304" pitchFamily="18" charset="0"/>
              </a:rPr>
              <a:t> </a:t>
            </a:r>
            <a:r>
              <a:rPr lang="en-US" dirty="0" err="1">
                <a:ea typeface="Times New Roman" panose="02020603050405020304" pitchFamily="18" charset="0"/>
              </a:rPr>
              <a:t>que</a:t>
            </a:r>
            <a:r>
              <a:rPr lang="en-US" dirty="0">
                <a:ea typeface="Times New Roman" panose="02020603050405020304" pitchFamily="18" charset="0"/>
              </a:rPr>
              <a:t> a </a:t>
            </a:r>
            <a:r>
              <a:rPr lang="en-US" dirty="0" err="1">
                <a:ea typeface="Times New Roman" panose="02020603050405020304" pitchFamily="18" charset="0"/>
              </a:rPr>
              <a:t>tecnologia</a:t>
            </a:r>
            <a:r>
              <a:rPr lang="en-US" dirty="0">
                <a:ea typeface="Times New Roman" panose="02020603050405020304" pitchFamily="18" charset="0"/>
              </a:rPr>
              <a:t> </a:t>
            </a:r>
            <a:r>
              <a:rPr lang="en-US" dirty="0" err="1">
                <a:ea typeface="Times New Roman" panose="02020603050405020304" pitchFamily="18" charset="0"/>
              </a:rPr>
              <a:t>blockchain</a:t>
            </a:r>
            <a:r>
              <a:rPr lang="en-US" dirty="0">
                <a:ea typeface="Times New Roman" panose="02020603050405020304" pitchFamily="18" charset="0"/>
              </a:rPr>
              <a:t> </a:t>
            </a:r>
            <a:r>
              <a:rPr lang="en-US" dirty="0" err="1">
                <a:ea typeface="Times New Roman" panose="02020603050405020304" pitchFamily="18" charset="0"/>
              </a:rPr>
              <a:t>possa</a:t>
            </a:r>
            <a:r>
              <a:rPr lang="en-US" dirty="0">
                <a:ea typeface="Times New Roman" panose="02020603050405020304" pitchFamily="18" charset="0"/>
              </a:rPr>
              <a:t> </a:t>
            </a:r>
            <a:r>
              <a:rPr lang="en-US" dirty="0" err="1">
                <a:ea typeface="Times New Roman" panose="02020603050405020304" pitchFamily="18" charset="0"/>
              </a:rPr>
              <a:t>contribuir</a:t>
            </a:r>
            <a:r>
              <a:rPr lang="en-US" dirty="0">
                <a:ea typeface="Times New Roman" panose="02020603050405020304" pitchFamily="18" charset="0"/>
              </a:rPr>
              <a:t> </a:t>
            </a:r>
            <a:r>
              <a:rPr lang="en-US" dirty="0" err="1">
                <a:ea typeface="Times New Roman" panose="02020603050405020304" pitchFamily="18" charset="0"/>
              </a:rPr>
              <a:t>para</a:t>
            </a:r>
            <a:r>
              <a:rPr lang="en-US" dirty="0">
                <a:ea typeface="Times New Roman" panose="02020603050405020304" pitchFamily="18" charset="0"/>
              </a:rPr>
              <a:t> </a:t>
            </a:r>
            <a:r>
              <a:rPr lang="en-US" dirty="0" err="1">
                <a:ea typeface="Times New Roman" panose="02020603050405020304" pitchFamily="18" charset="0"/>
              </a:rPr>
              <a:t>atingir</a:t>
            </a:r>
            <a:r>
              <a:rPr lang="en-US" dirty="0">
                <a:ea typeface="Times New Roman" panose="02020603050405020304" pitchFamily="18" charset="0"/>
              </a:rPr>
              <a:t> as </a:t>
            </a:r>
            <a:r>
              <a:rPr lang="en-US" dirty="0" err="1">
                <a:ea typeface="Times New Roman" panose="02020603050405020304" pitchFamily="18" charset="0"/>
              </a:rPr>
              <a:t>metas</a:t>
            </a:r>
            <a:r>
              <a:rPr lang="en-US" dirty="0">
                <a:ea typeface="Times New Roman" panose="02020603050405020304" pitchFamily="18" charset="0"/>
              </a:rPr>
              <a:t> ESG e </a:t>
            </a:r>
            <a:r>
              <a:rPr lang="en-US" dirty="0" err="1">
                <a:ea typeface="Times New Roman" panose="02020603050405020304" pitchFamily="18" charset="0"/>
              </a:rPr>
              <a:t>tornar</a:t>
            </a:r>
            <a:r>
              <a:rPr lang="en-US" dirty="0">
                <a:ea typeface="Times New Roman" panose="02020603050405020304" pitchFamily="18" charset="0"/>
              </a:rPr>
              <a:t> as </a:t>
            </a:r>
            <a:r>
              <a:rPr lang="en-US" dirty="0" err="1">
                <a:ea typeface="Times New Roman" panose="02020603050405020304" pitchFamily="18" charset="0"/>
              </a:rPr>
              <a:t>economias</a:t>
            </a:r>
            <a:r>
              <a:rPr lang="en-US" dirty="0">
                <a:ea typeface="Times New Roman" panose="02020603050405020304" pitchFamily="18" charset="0"/>
              </a:rPr>
              <a:t> </a:t>
            </a:r>
            <a:r>
              <a:rPr lang="en-US" dirty="0" err="1">
                <a:ea typeface="Times New Roman" panose="02020603050405020304" pitchFamily="18" charset="0"/>
              </a:rPr>
              <a:t>mais</a:t>
            </a:r>
            <a:r>
              <a:rPr lang="en-US" dirty="0">
                <a:ea typeface="Times New Roman" panose="02020603050405020304" pitchFamily="18" charset="0"/>
              </a:rPr>
              <a:t> </a:t>
            </a:r>
            <a:r>
              <a:rPr lang="en-US" dirty="0" err="1">
                <a:ea typeface="Times New Roman" panose="02020603050405020304" pitchFamily="18" charset="0"/>
              </a:rPr>
              <a:t>verdes</a:t>
            </a:r>
            <a:r>
              <a:rPr lang="en-US" dirty="0">
                <a:ea typeface="Times New Roman" panose="02020603050405020304" pitchFamily="18" charset="0"/>
              </a:rPr>
              <a:t>, o </a:t>
            </a:r>
            <a:r>
              <a:rPr lang="en-US" dirty="0" err="1">
                <a:ea typeface="Times New Roman" panose="02020603050405020304" pitchFamily="18" charset="0"/>
              </a:rPr>
              <a:t>Bitcoin</a:t>
            </a:r>
            <a:r>
              <a:rPr lang="en-US" dirty="0">
                <a:ea typeface="Times New Roman" panose="02020603050405020304" pitchFamily="18" charset="0"/>
              </a:rPr>
              <a:t> </a:t>
            </a:r>
            <a:r>
              <a:rPr lang="en-US" dirty="0" err="1">
                <a:ea typeface="Times New Roman" panose="02020603050405020304" pitchFamily="18" charset="0"/>
              </a:rPr>
              <a:t>certamente</a:t>
            </a:r>
            <a:r>
              <a:rPr lang="en-US" dirty="0">
                <a:ea typeface="Times New Roman" panose="02020603050405020304" pitchFamily="18" charset="0"/>
              </a:rPr>
              <a:t> </a:t>
            </a:r>
            <a:r>
              <a:rPr lang="en-US" dirty="0" err="1">
                <a:ea typeface="Times New Roman" panose="02020603050405020304" pitchFamily="18" charset="0"/>
              </a:rPr>
              <a:t>representa</a:t>
            </a:r>
            <a:r>
              <a:rPr lang="en-US" dirty="0">
                <a:ea typeface="Times New Roman" panose="02020603050405020304" pitchFamily="18" charset="0"/>
              </a:rPr>
              <a:t> </a:t>
            </a:r>
            <a:r>
              <a:rPr lang="en-US" dirty="0" err="1">
                <a:ea typeface="Times New Roman" panose="02020603050405020304" pitchFamily="18" charset="0"/>
              </a:rPr>
              <a:t>uma</a:t>
            </a:r>
            <a:r>
              <a:rPr lang="en-US" dirty="0">
                <a:ea typeface="Times New Roman" panose="02020603050405020304" pitchFamily="18" charset="0"/>
              </a:rPr>
              <a:t> </a:t>
            </a:r>
            <a:r>
              <a:rPr lang="en-US" dirty="0" err="1">
                <a:ea typeface="Times New Roman" panose="02020603050405020304" pitchFamily="18" charset="0"/>
              </a:rPr>
              <a:t>ameaça</a:t>
            </a:r>
            <a:r>
              <a:rPr lang="en-US" dirty="0">
                <a:ea typeface="Times New Roman" panose="02020603050405020304" pitchFamily="18" charset="0"/>
              </a:rPr>
              <a:t> </a:t>
            </a:r>
            <a:r>
              <a:rPr lang="en-US" dirty="0" err="1">
                <a:ea typeface="Times New Roman" panose="02020603050405020304" pitchFamily="18" charset="0"/>
              </a:rPr>
              <a:t>aos</a:t>
            </a:r>
            <a:r>
              <a:rPr lang="en-US" dirty="0">
                <a:ea typeface="Times New Roman" panose="02020603050405020304" pitchFamily="18" charset="0"/>
              </a:rPr>
              <a:t> </a:t>
            </a:r>
            <a:r>
              <a:rPr lang="en-US" dirty="0" err="1">
                <a:ea typeface="Times New Roman" panose="02020603050405020304" pitchFamily="18" charset="0"/>
              </a:rPr>
              <a:t>esforços</a:t>
            </a:r>
            <a:r>
              <a:rPr lang="en-US" dirty="0">
                <a:ea typeface="Times New Roman" panose="02020603050405020304" pitchFamily="18" charset="0"/>
              </a:rPr>
              <a:t> de </a:t>
            </a:r>
            <a:r>
              <a:rPr lang="en-US" dirty="0" err="1">
                <a:ea typeface="Times New Roman" panose="02020603050405020304" pitchFamily="18" charset="0"/>
              </a:rPr>
              <a:t>sustentabilidade</a:t>
            </a:r>
            <a:r>
              <a:rPr lang="en-US" dirty="0">
                <a:ea typeface="Times New Roman" panose="02020603050405020304" pitchFamily="18" charset="0"/>
              </a:rPr>
              <a:t>. Para saber </a:t>
            </a:r>
            <a:r>
              <a:rPr lang="en-US" dirty="0" err="1">
                <a:ea typeface="Times New Roman" panose="02020603050405020304" pitchFamily="18" charset="0"/>
              </a:rPr>
              <a:t>mais</a:t>
            </a:r>
            <a:r>
              <a:rPr lang="en-US" dirty="0">
                <a:ea typeface="Times New Roman" panose="02020603050405020304" pitchFamily="18" charset="0"/>
              </a:rPr>
              <a:t> </a:t>
            </a:r>
            <a:r>
              <a:rPr lang="en-US" dirty="0" err="1">
                <a:ea typeface="Times New Roman" panose="02020603050405020304" pitchFamily="18" charset="0"/>
              </a:rPr>
              <a:t>sobre</a:t>
            </a:r>
            <a:r>
              <a:rPr lang="en-US" dirty="0">
                <a:ea typeface="Times New Roman" panose="02020603050405020304" pitchFamily="18" charset="0"/>
              </a:rPr>
              <a:t> o </a:t>
            </a:r>
            <a:r>
              <a:rPr lang="en-US" dirty="0" err="1">
                <a:ea typeface="Times New Roman" panose="02020603050405020304" pitchFamily="18" charset="0"/>
              </a:rPr>
              <a:t>consumo</a:t>
            </a:r>
            <a:r>
              <a:rPr lang="en-US" dirty="0">
                <a:ea typeface="Times New Roman" panose="02020603050405020304" pitchFamily="18" charset="0"/>
              </a:rPr>
              <a:t> de </a:t>
            </a:r>
            <a:r>
              <a:rPr lang="en-US" dirty="0" err="1">
                <a:ea typeface="Times New Roman" panose="02020603050405020304" pitchFamily="18" charset="0"/>
              </a:rPr>
              <a:t>energia</a:t>
            </a:r>
            <a:r>
              <a:rPr lang="en-US" dirty="0">
                <a:ea typeface="Times New Roman" panose="02020603050405020304" pitchFamily="18" charset="0"/>
              </a:rPr>
              <a:t> do </a:t>
            </a:r>
            <a:r>
              <a:rPr lang="en-US" dirty="0" err="1">
                <a:ea typeface="Times New Roman" panose="02020603050405020304" pitchFamily="18" charset="0"/>
              </a:rPr>
              <a:t>Bitcoin</a:t>
            </a:r>
            <a:r>
              <a:rPr lang="en-US" dirty="0">
                <a:ea typeface="Times New Roman" panose="02020603050405020304" pitchFamily="18" charset="0"/>
              </a:rPr>
              <a:t>, </a:t>
            </a:r>
            <a:r>
              <a:rPr lang="en-US" dirty="0" err="1">
                <a:ea typeface="Times New Roman" panose="02020603050405020304" pitchFamily="18" charset="0"/>
              </a:rPr>
              <a:t>assista</a:t>
            </a:r>
            <a:r>
              <a:rPr lang="en-US" dirty="0">
                <a:ea typeface="Times New Roman" panose="02020603050405020304" pitchFamily="18" charset="0"/>
              </a:rPr>
              <a:t> a </a:t>
            </a:r>
            <a:r>
              <a:rPr lang="en-US" dirty="0" err="1">
                <a:ea typeface="Times New Roman" panose="02020603050405020304" pitchFamily="18" charset="0"/>
              </a:rPr>
              <a:t>este</a:t>
            </a:r>
            <a:r>
              <a:rPr lang="en-US" dirty="0">
                <a:ea typeface="Times New Roman" panose="02020603050405020304" pitchFamily="18" charset="0"/>
              </a:rPr>
              <a:t> </a:t>
            </a:r>
            <a:r>
              <a:rPr lang="en-US" dirty="0" err="1">
                <a:ea typeface="Times New Roman" panose="02020603050405020304" pitchFamily="18" charset="0"/>
              </a:rPr>
              <a:t>vídeo</a:t>
            </a:r>
            <a:r>
              <a:rPr lang="en-US" dirty="0">
                <a:ea typeface="Times New Roman" panose="02020603050405020304" pitchFamily="18" charset="0"/>
              </a:rPr>
              <a:t> Generation </a:t>
            </a:r>
            <a:r>
              <a:rPr lang="en-US" dirty="0" err="1">
                <a:ea typeface="Times New Roman" panose="02020603050405020304" pitchFamily="18" charset="0"/>
              </a:rPr>
              <a:t>Blockchain</a:t>
            </a:r>
            <a:r>
              <a:rPr lang="en-US" dirty="0">
                <a:ea typeface="Times New Roman" panose="02020603050405020304" pitchFamily="18" charset="0"/>
              </a:rPr>
              <a:t>.</a:t>
            </a:r>
          </a:p>
          <a:p>
            <a:endParaRPr lang="en-US" dirty="0">
              <a:ea typeface="Times New Roman" panose="02020603050405020304" pitchFamily="18" charset="0"/>
            </a:endParaRPr>
          </a:p>
          <a:p>
            <a:r>
              <a:rPr lang="en-US" u="sng" dirty="0">
                <a:solidFill>
                  <a:srgbClr val="59911D"/>
                </a:solidFill>
                <a:ea typeface="Times New Roman" panose="02020603050405020304" pitchFamily="18" charset="0"/>
                <a:hlinkClick r:id="rId2"/>
              </a:rPr>
              <a:t>Clique </a:t>
            </a:r>
            <a:r>
              <a:rPr lang="en-US" u="sng" dirty="0" err="1">
                <a:solidFill>
                  <a:srgbClr val="59911D"/>
                </a:solidFill>
                <a:ea typeface="Times New Roman" panose="02020603050405020304" pitchFamily="18" charset="0"/>
                <a:hlinkClick r:id="rId2"/>
              </a:rPr>
              <a:t>aqui</a:t>
            </a:r>
            <a:r>
              <a:rPr lang="en-US" u="sng" dirty="0">
                <a:solidFill>
                  <a:srgbClr val="59911D"/>
                </a:solidFill>
                <a:ea typeface="Times New Roman" panose="02020603050405020304" pitchFamily="18" charset="0"/>
                <a:hlinkClick r:id="rId2"/>
              </a:rPr>
              <a:t> </a:t>
            </a:r>
            <a:r>
              <a:rPr lang="en-US" u="sng" dirty="0" err="1">
                <a:solidFill>
                  <a:srgbClr val="59911D"/>
                </a:solidFill>
                <a:ea typeface="Times New Roman" panose="02020603050405020304" pitchFamily="18" charset="0"/>
                <a:hlinkClick r:id="rId2"/>
              </a:rPr>
              <a:t>para</a:t>
            </a:r>
            <a:r>
              <a:rPr lang="en-US" u="sng" dirty="0">
                <a:solidFill>
                  <a:srgbClr val="59911D"/>
                </a:solidFill>
                <a:ea typeface="Times New Roman" panose="02020603050405020304" pitchFamily="18" charset="0"/>
                <a:hlinkClick r:id="rId2"/>
              </a:rPr>
              <a:t> </a:t>
            </a:r>
            <a:r>
              <a:rPr lang="en-US" u="sng" dirty="0" err="1">
                <a:solidFill>
                  <a:srgbClr val="59911D"/>
                </a:solidFill>
                <a:ea typeface="Times New Roman" panose="02020603050405020304" pitchFamily="18" charset="0"/>
                <a:hlinkClick r:id="rId2"/>
              </a:rPr>
              <a:t>assistir</a:t>
            </a:r>
            <a:r>
              <a:rPr lang="en-US" u="sng" dirty="0">
                <a:solidFill>
                  <a:srgbClr val="59911D"/>
                </a:solidFill>
                <a:ea typeface="Times New Roman" panose="02020603050405020304" pitchFamily="18" charset="0"/>
                <a:hlinkClick r:id="rId2"/>
              </a:rPr>
              <a:t> </a:t>
            </a:r>
            <a:r>
              <a:rPr lang="en-US" u="sng" dirty="0" err="1">
                <a:solidFill>
                  <a:srgbClr val="59911D"/>
                </a:solidFill>
                <a:ea typeface="Times New Roman" panose="02020603050405020304" pitchFamily="18" charset="0"/>
                <a:hlinkClick r:id="rId2"/>
              </a:rPr>
              <a:t>ao</a:t>
            </a:r>
            <a:r>
              <a:rPr lang="en-US" u="sng" dirty="0">
                <a:solidFill>
                  <a:srgbClr val="59911D"/>
                </a:solidFill>
                <a:ea typeface="Times New Roman" panose="02020603050405020304" pitchFamily="18" charset="0"/>
                <a:hlinkClick r:id="rId2"/>
              </a:rPr>
              <a:t> </a:t>
            </a:r>
            <a:r>
              <a:rPr lang="en-US" u="sng" dirty="0" err="1">
                <a:solidFill>
                  <a:srgbClr val="59911D"/>
                </a:solidFill>
                <a:ea typeface="Times New Roman" panose="02020603050405020304" pitchFamily="18" charset="0"/>
                <a:hlinkClick r:id="rId2"/>
              </a:rPr>
              <a:t>vídeo</a:t>
            </a:r>
            <a:r>
              <a:rPr lang="en-US" u="sng" dirty="0">
                <a:solidFill>
                  <a:srgbClr val="59911D"/>
                </a:solidFill>
                <a:ea typeface="Times New Roman" panose="02020603050405020304" pitchFamily="18" charset="0"/>
                <a:hlinkClick r:id="rId2"/>
              </a:rPr>
              <a:t> da </a:t>
            </a:r>
            <a:r>
              <a:rPr lang="en-US" u="sng" dirty="0" err="1">
                <a:solidFill>
                  <a:srgbClr val="59911D"/>
                </a:solidFill>
                <a:ea typeface="Times New Roman" panose="02020603050405020304" pitchFamily="18" charset="0"/>
                <a:hlinkClick r:id="rId2"/>
              </a:rPr>
              <a:t>Geração</a:t>
            </a:r>
            <a:r>
              <a:rPr lang="en-US" u="sng" dirty="0">
                <a:solidFill>
                  <a:srgbClr val="59911D"/>
                </a:solidFill>
                <a:ea typeface="Times New Roman" panose="02020603050405020304" pitchFamily="18" charset="0"/>
                <a:hlinkClick r:id="rId2"/>
              </a:rPr>
              <a:t> </a:t>
            </a:r>
            <a:r>
              <a:rPr lang="en-US" u="sng" dirty="0" err="1">
                <a:solidFill>
                  <a:srgbClr val="59911D"/>
                </a:solidFill>
                <a:ea typeface="Times New Roman" panose="02020603050405020304" pitchFamily="18" charset="0"/>
                <a:hlinkClick r:id="rId2"/>
              </a:rPr>
              <a:t>Blockchain</a:t>
            </a:r>
            <a:r>
              <a:rPr lang="en-US" u="sng" dirty="0">
                <a:solidFill>
                  <a:srgbClr val="59911D"/>
                </a:solidFill>
                <a:ea typeface="Times New Roman" panose="02020603050405020304" pitchFamily="18" charset="0"/>
                <a:hlinkClick r:id="rId2"/>
              </a:rPr>
              <a:t> </a:t>
            </a:r>
            <a:r>
              <a:rPr lang="en-US" u="sng" dirty="0" err="1">
                <a:solidFill>
                  <a:srgbClr val="59911D"/>
                </a:solidFill>
                <a:ea typeface="Times New Roman" panose="02020603050405020304" pitchFamily="18" charset="0"/>
                <a:hlinkClick r:id="rId2"/>
              </a:rPr>
              <a:t>sobre</a:t>
            </a:r>
            <a:r>
              <a:rPr lang="en-US" u="sng" dirty="0">
                <a:solidFill>
                  <a:srgbClr val="59911D"/>
                </a:solidFill>
                <a:ea typeface="Times New Roman" panose="02020603050405020304" pitchFamily="18" charset="0"/>
                <a:hlinkClick r:id="rId2"/>
              </a:rPr>
              <a:t> </a:t>
            </a:r>
            <a:r>
              <a:rPr lang="en-US" u="sng" dirty="0" err="1">
                <a:solidFill>
                  <a:srgbClr val="59911D"/>
                </a:solidFill>
                <a:ea typeface="Times New Roman" panose="02020603050405020304" pitchFamily="18" charset="0"/>
                <a:hlinkClick r:id="rId2"/>
              </a:rPr>
              <a:t>Consumo</a:t>
            </a:r>
            <a:r>
              <a:rPr lang="en-US" u="sng" dirty="0">
                <a:solidFill>
                  <a:srgbClr val="59911D"/>
                </a:solidFill>
                <a:ea typeface="Times New Roman" panose="02020603050405020304" pitchFamily="18" charset="0"/>
                <a:hlinkClick r:id="rId2"/>
              </a:rPr>
              <a:t> de </a:t>
            </a:r>
            <a:r>
              <a:rPr lang="en-US" u="sng" dirty="0" err="1">
                <a:solidFill>
                  <a:srgbClr val="59911D"/>
                </a:solidFill>
                <a:ea typeface="Times New Roman" panose="02020603050405020304" pitchFamily="18" charset="0"/>
                <a:hlinkClick r:id="rId2"/>
              </a:rPr>
              <a:t>Energia</a:t>
            </a:r>
            <a:r>
              <a:rPr lang="en-US" u="sng" dirty="0">
                <a:solidFill>
                  <a:srgbClr val="59911D"/>
                </a:solidFill>
                <a:ea typeface="Times New Roman" panose="02020603050405020304" pitchFamily="18" charset="0"/>
                <a:hlinkClick r:id="rId2"/>
              </a:rPr>
              <a:t> </a:t>
            </a:r>
            <a:r>
              <a:rPr lang="en-US" u="sng" dirty="0" err="1">
                <a:solidFill>
                  <a:srgbClr val="59911D"/>
                </a:solidFill>
                <a:ea typeface="Times New Roman" panose="02020603050405020304" pitchFamily="18" charset="0"/>
                <a:hlinkClick r:id="rId2"/>
              </a:rPr>
              <a:t>Bitcoin</a:t>
            </a:r>
            <a:r>
              <a:rPr lang="en-US" u="sng" dirty="0">
                <a:solidFill>
                  <a:srgbClr val="59911D"/>
                </a:solidFill>
                <a:ea typeface="Times New Roman" panose="02020603050405020304" pitchFamily="18" charset="0"/>
                <a:hlinkClick r:id="rId2"/>
              </a:rPr>
              <a:t>.</a:t>
            </a:r>
            <a:endParaRPr lang="x-none" dirty="0">
              <a:solidFill>
                <a:srgbClr val="59911D"/>
              </a:solidFill>
              <a:effectLst/>
              <a:ea typeface="Times New Roman" panose="02020603050405020304" pitchFamily="18" charset="0"/>
            </a:endParaRPr>
          </a:p>
        </p:txBody>
      </p:sp>
      <p:sp>
        <p:nvSpPr>
          <p:cNvPr id="2" name="Slide Number Placeholder 18">
            <a:extLst>
              <a:ext uri="{FF2B5EF4-FFF2-40B4-BE49-F238E27FC236}">
                <a16:creationId xmlns:a16="http://schemas.microsoft.com/office/drawing/2014/main" id="{CB93011C-D429-BCB9-F3D7-1E5167999C15}"/>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175</a:t>
            </a:fld>
            <a:endParaRPr lang="en-US" dirty="0"/>
          </a:p>
        </p:txBody>
      </p:sp>
      <p:grpSp>
        <p:nvGrpSpPr>
          <p:cNvPr id="6" name="object 15">
            <a:extLst>
              <a:ext uri="{FF2B5EF4-FFF2-40B4-BE49-F238E27FC236}">
                <a16:creationId xmlns:a16="http://schemas.microsoft.com/office/drawing/2014/main" id="{E3EF1C4F-A5EF-6F88-3439-8B67AB4B7FF9}"/>
              </a:ext>
            </a:extLst>
          </p:cNvPr>
          <p:cNvGrpSpPr/>
          <p:nvPr/>
        </p:nvGrpSpPr>
        <p:grpSpPr>
          <a:xfrm>
            <a:off x="4309786" y="5683784"/>
            <a:ext cx="3047022" cy="1729173"/>
            <a:chOff x="485139" y="4586859"/>
            <a:chExt cx="3134043" cy="1778557"/>
          </a:xfrm>
        </p:grpSpPr>
        <p:pic>
          <p:nvPicPr>
            <p:cNvPr id="7" name="object 16">
              <a:extLst>
                <a:ext uri="{FF2B5EF4-FFF2-40B4-BE49-F238E27FC236}">
                  <a16:creationId xmlns:a16="http://schemas.microsoft.com/office/drawing/2014/main" id="{D7D443FC-6271-624B-669E-546D4AADA195}"/>
                </a:ext>
              </a:extLst>
            </p:cNvPr>
            <p:cNvPicPr/>
            <p:nvPr/>
          </p:nvPicPr>
          <p:blipFill>
            <a:blip r:embed="rId3" cstate="screen">
              <a:extLst>
                <a:ext uri="{28A0092B-C50C-407E-A947-70E740481C1C}">
                  <a14:useLocalDpi xmlns:a14="http://schemas.microsoft.com/office/drawing/2010/main"/>
                </a:ext>
              </a:extLst>
            </a:blip>
            <a:stretch>
              <a:fillRect/>
            </a:stretch>
          </p:blipFill>
          <p:spPr>
            <a:xfrm>
              <a:off x="794740" y="4586859"/>
              <a:ext cx="2540241" cy="1682876"/>
            </a:xfrm>
            <a:prstGeom prst="rect">
              <a:avLst/>
            </a:prstGeom>
          </p:spPr>
        </p:pic>
        <p:sp>
          <p:nvSpPr>
            <p:cNvPr id="8" name="object 17">
              <a:extLst>
                <a:ext uri="{FF2B5EF4-FFF2-40B4-BE49-F238E27FC236}">
                  <a16:creationId xmlns:a16="http://schemas.microsoft.com/office/drawing/2014/main" id="{A20EA2D0-FD5F-AF0C-E5EC-8262F9FC7DD5}"/>
                </a:ext>
              </a:extLst>
            </p:cNvPr>
            <p:cNvSpPr/>
            <p:nvPr/>
          </p:nvSpPr>
          <p:spPr>
            <a:xfrm>
              <a:off x="794893" y="4597933"/>
              <a:ext cx="2540635" cy="1676400"/>
            </a:xfrm>
            <a:custGeom>
              <a:avLst/>
              <a:gdLst/>
              <a:ahLst/>
              <a:cxnLst/>
              <a:rect l="l" t="t" r="r" b="b"/>
              <a:pathLst>
                <a:path w="2540635" h="1676400">
                  <a:moveTo>
                    <a:pt x="2528862" y="65633"/>
                  </a:moveTo>
                  <a:lnTo>
                    <a:pt x="2523655" y="40119"/>
                  </a:lnTo>
                  <a:lnTo>
                    <a:pt x="2509456" y="19253"/>
                  </a:lnTo>
                  <a:lnTo>
                    <a:pt x="2488412" y="5168"/>
                  </a:lnTo>
                  <a:lnTo>
                    <a:pt x="2462682" y="0"/>
                  </a:lnTo>
                  <a:lnTo>
                    <a:pt x="77254" y="0"/>
                  </a:lnTo>
                  <a:lnTo>
                    <a:pt x="51511" y="5168"/>
                  </a:lnTo>
                  <a:lnTo>
                    <a:pt x="30467" y="19253"/>
                  </a:lnTo>
                  <a:lnTo>
                    <a:pt x="16268" y="40119"/>
                  </a:lnTo>
                  <a:lnTo>
                    <a:pt x="11061" y="65633"/>
                  </a:lnTo>
                  <a:lnTo>
                    <a:pt x="11061" y="1627124"/>
                  </a:lnTo>
                  <a:lnTo>
                    <a:pt x="2528862" y="1627124"/>
                  </a:lnTo>
                  <a:lnTo>
                    <a:pt x="2528862" y="65633"/>
                  </a:lnTo>
                  <a:close/>
                </a:path>
                <a:path w="2540635" h="1676400">
                  <a:moveTo>
                    <a:pt x="2540076" y="1671802"/>
                  </a:moveTo>
                  <a:lnTo>
                    <a:pt x="2528874" y="1671802"/>
                  </a:lnTo>
                  <a:lnTo>
                    <a:pt x="2528874" y="1627136"/>
                  </a:lnTo>
                  <a:lnTo>
                    <a:pt x="11061" y="1627136"/>
                  </a:lnTo>
                  <a:lnTo>
                    <a:pt x="11061" y="1671802"/>
                  </a:lnTo>
                  <a:lnTo>
                    <a:pt x="0" y="1671802"/>
                  </a:lnTo>
                  <a:lnTo>
                    <a:pt x="0" y="1675892"/>
                  </a:lnTo>
                  <a:lnTo>
                    <a:pt x="2540076" y="1675892"/>
                  </a:lnTo>
                  <a:lnTo>
                    <a:pt x="2540076" y="1671802"/>
                  </a:lnTo>
                  <a:close/>
                </a:path>
              </a:pathLst>
            </a:custGeom>
            <a:solidFill>
              <a:srgbClr val="020303"/>
            </a:solidFill>
          </p:spPr>
          <p:txBody>
            <a:bodyPr wrap="square" lIns="0" tIns="0" rIns="0" bIns="0" rtlCol="0"/>
            <a:lstStyle/>
            <a:p>
              <a:endParaRPr sz="1247">
                <a:latin typeface="Calibri" panose="020F0502020204030204" pitchFamily="34" charset="0"/>
                <a:cs typeface="Calibri" panose="020F0502020204030204" pitchFamily="34" charset="0"/>
              </a:endParaRPr>
            </a:p>
          </p:txBody>
        </p:sp>
        <p:pic>
          <p:nvPicPr>
            <p:cNvPr id="9" name="object 18">
              <a:extLst>
                <a:ext uri="{FF2B5EF4-FFF2-40B4-BE49-F238E27FC236}">
                  <a16:creationId xmlns:a16="http://schemas.microsoft.com/office/drawing/2014/main" id="{58D22C21-2084-6B84-AE9D-F8236730A027}"/>
                </a:ext>
              </a:extLst>
            </p:cNvPr>
            <p:cNvPicPr/>
            <p:nvPr/>
          </p:nvPicPr>
          <p:blipFill>
            <a:blip r:embed="rId4" cstate="screen">
              <a:extLst>
                <a:ext uri="{28A0092B-C50C-407E-A947-70E740481C1C}">
                  <a14:useLocalDpi xmlns:a14="http://schemas.microsoft.com/office/drawing/2010/main"/>
                </a:ext>
              </a:extLst>
            </a:blip>
            <a:stretch>
              <a:fillRect/>
            </a:stretch>
          </p:blipFill>
          <p:spPr>
            <a:xfrm>
              <a:off x="485140" y="6273812"/>
              <a:ext cx="3134042" cy="49809"/>
            </a:xfrm>
            <a:prstGeom prst="rect">
              <a:avLst/>
            </a:prstGeom>
          </p:spPr>
        </p:pic>
        <p:pic>
          <p:nvPicPr>
            <p:cNvPr id="10" name="object 19">
              <a:extLst>
                <a:ext uri="{FF2B5EF4-FFF2-40B4-BE49-F238E27FC236}">
                  <a16:creationId xmlns:a16="http://schemas.microsoft.com/office/drawing/2014/main" id="{542A4D0E-EA54-0EF2-BB2E-B5A94034B59F}"/>
                </a:ext>
              </a:extLst>
            </p:cNvPr>
            <p:cNvPicPr/>
            <p:nvPr/>
          </p:nvPicPr>
          <p:blipFill>
            <a:blip r:embed="rId5" cstate="screen">
              <a:extLst>
                <a:ext uri="{28A0092B-C50C-407E-A947-70E740481C1C}">
                  <a14:useLocalDpi xmlns:a14="http://schemas.microsoft.com/office/drawing/2010/main"/>
                </a:ext>
              </a:extLst>
            </a:blip>
            <a:stretch>
              <a:fillRect/>
            </a:stretch>
          </p:blipFill>
          <p:spPr>
            <a:xfrm>
              <a:off x="1827352" y="6273837"/>
              <a:ext cx="449605" cy="38989"/>
            </a:xfrm>
            <a:prstGeom prst="rect">
              <a:avLst/>
            </a:prstGeom>
          </p:spPr>
        </p:pic>
        <p:pic>
          <p:nvPicPr>
            <p:cNvPr id="11" name="object 20">
              <a:extLst>
                <a:ext uri="{FF2B5EF4-FFF2-40B4-BE49-F238E27FC236}">
                  <a16:creationId xmlns:a16="http://schemas.microsoft.com/office/drawing/2014/main" id="{A1E95799-2661-1EBB-7A51-9F3B40345FBB}"/>
                </a:ext>
              </a:extLst>
            </p:cNvPr>
            <p:cNvPicPr/>
            <p:nvPr/>
          </p:nvPicPr>
          <p:blipFill>
            <a:blip r:embed="rId6" cstate="screen">
              <a:extLst>
                <a:ext uri="{28A0092B-C50C-407E-A947-70E740481C1C}">
                  <a14:useLocalDpi xmlns:a14="http://schemas.microsoft.com/office/drawing/2010/main"/>
                </a:ext>
              </a:extLst>
            </a:blip>
            <a:stretch>
              <a:fillRect/>
            </a:stretch>
          </p:blipFill>
          <p:spPr>
            <a:xfrm>
              <a:off x="485139" y="6323621"/>
              <a:ext cx="3134042" cy="41795"/>
            </a:xfrm>
            <a:prstGeom prst="rect">
              <a:avLst/>
            </a:prstGeom>
          </p:spPr>
        </p:pic>
      </p:grpSp>
      <p:pic>
        <p:nvPicPr>
          <p:cNvPr id="12" name="Picture 11">
            <a:extLst>
              <a:ext uri="{FF2B5EF4-FFF2-40B4-BE49-F238E27FC236}">
                <a16:creationId xmlns:a16="http://schemas.microsoft.com/office/drawing/2014/main" id="{0EBA7676-7293-90DA-DB7F-0A88C2DB6B22}"/>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4688478" y="5769373"/>
            <a:ext cx="2319372" cy="1498655"/>
          </a:xfrm>
          <a:prstGeom prst="rect">
            <a:avLst/>
          </a:prstGeom>
        </p:spPr>
      </p:pic>
      <p:grpSp>
        <p:nvGrpSpPr>
          <p:cNvPr id="13" name="Group 12">
            <a:extLst>
              <a:ext uri="{FF2B5EF4-FFF2-40B4-BE49-F238E27FC236}">
                <a16:creationId xmlns:a16="http://schemas.microsoft.com/office/drawing/2014/main" id="{281D32E5-2941-E89C-9870-962B70391D5F}"/>
              </a:ext>
            </a:extLst>
          </p:cNvPr>
          <p:cNvGrpSpPr/>
          <p:nvPr/>
        </p:nvGrpSpPr>
        <p:grpSpPr>
          <a:xfrm>
            <a:off x="4899723" y="6990629"/>
            <a:ext cx="824852" cy="742396"/>
            <a:chOff x="7615126" y="6464727"/>
            <a:chExt cx="824852" cy="742396"/>
          </a:xfrm>
        </p:grpSpPr>
        <p:sp>
          <p:nvSpPr>
            <p:cNvPr id="16" name="Oval 15">
              <a:extLst>
                <a:ext uri="{FF2B5EF4-FFF2-40B4-BE49-F238E27FC236}">
                  <a16:creationId xmlns:a16="http://schemas.microsoft.com/office/drawing/2014/main" id="{77AF6249-3147-3F13-D529-17EDB2E351B2}"/>
                </a:ext>
              </a:extLst>
            </p:cNvPr>
            <p:cNvSpPr/>
            <p:nvPr/>
          </p:nvSpPr>
          <p:spPr>
            <a:xfrm>
              <a:off x="7670997" y="6464727"/>
              <a:ext cx="742396" cy="742396"/>
            </a:xfrm>
            <a:prstGeom prst="ellipse">
              <a:avLst/>
            </a:prstGeom>
            <a:solidFill>
              <a:srgbClr val="DD1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 Placeholder 1">
              <a:extLst>
                <a:ext uri="{FF2B5EF4-FFF2-40B4-BE49-F238E27FC236}">
                  <a16:creationId xmlns:a16="http://schemas.microsoft.com/office/drawing/2014/main" id="{D2658B9E-1D39-674E-50E9-9A0D34A4922F}"/>
                </a:ext>
              </a:extLst>
            </p:cNvPr>
            <p:cNvSpPr txBox="1">
              <a:spLocks/>
            </p:cNvSpPr>
            <p:nvPr/>
          </p:nvSpPr>
          <p:spPr>
            <a:xfrm rot="1419617">
              <a:off x="7615126" y="6652128"/>
              <a:ext cx="824852" cy="449124"/>
            </a:xfrm>
            <a:prstGeom prst="rect">
              <a:avLst/>
            </a:prstGeom>
          </p:spPr>
          <p:txBody>
            <a:bodyPr vert="horz" lIns="88901" tIns="44451" rIns="88901" bIns="44451" rtlCol="0">
              <a:noAutofit/>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gn="ctr">
                <a:buNone/>
              </a:pPr>
              <a:r>
                <a:rPr lang="en-US" sz="1200" b="1" dirty="0">
                  <a:solidFill>
                    <a:schemeClr val="bg1"/>
                  </a:solidFill>
                  <a:latin typeface="Calibri" panose="020F0502020204030204" pitchFamily="34" charset="0"/>
                  <a:cs typeface="Calibri" panose="020F0502020204030204" pitchFamily="34" charset="0"/>
                  <a:hlinkClick r:id="rId2"/>
                </a:rPr>
                <a:t>CLICA PARA </a:t>
              </a:r>
              <a:r>
                <a:rPr lang="en-US" sz="1200" b="1" dirty="0">
                  <a:solidFill>
                    <a:srgbClr val="59911D"/>
                  </a:solidFill>
                  <a:latin typeface="Calibri" panose="020F0502020204030204" pitchFamily="34" charset="0"/>
                  <a:cs typeface="Calibri" panose="020F0502020204030204" pitchFamily="34" charset="0"/>
                  <a:hlinkClick r:id="rId2"/>
                </a:rPr>
                <a:t>VER</a:t>
              </a:r>
              <a:endParaRPr lang="en-US" sz="1200" b="1" dirty="0">
                <a:solidFill>
                  <a:srgbClr val="59911D"/>
                </a:solidFill>
                <a:latin typeface="Calibri" panose="020F0502020204030204" pitchFamily="34" charset="0"/>
                <a:cs typeface="Calibri" panose="020F0502020204030204" pitchFamily="34" charset="0"/>
              </a:endParaRPr>
            </a:p>
          </p:txBody>
        </p:sp>
      </p:grpSp>
      <p:pic>
        <p:nvPicPr>
          <p:cNvPr id="3" name="Picture 2">
            <a:extLst>
              <a:ext uri="{FF2B5EF4-FFF2-40B4-BE49-F238E27FC236}">
                <a16:creationId xmlns:a16="http://schemas.microsoft.com/office/drawing/2014/main" id="{3E69EE4D-92C5-AF21-EBC1-28886D787951}"/>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140" y="6433471"/>
            <a:ext cx="3555848" cy="4258342"/>
          </a:xfrm>
          <a:prstGeom prst="rect">
            <a:avLst/>
          </a:prstGeom>
        </p:spPr>
      </p:pic>
      <p:grpSp>
        <p:nvGrpSpPr>
          <p:cNvPr id="5" name="Group 4">
            <a:extLst>
              <a:ext uri="{FF2B5EF4-FFF2-40B4-BE49-F238E27FC236}">
                <a16:creationId xmlns:a16="http://schemas.microsoft.com/office/drawing/2014/main" id="{14D98F44-AADF-99B3-D3BE-1BD91EBF6478}"/>
              </a:ext>
            </a:extLst>
          </p:cNvPr>
          <p:cNvGrpSpPr/>
          <p:nvPr/>
        </p:nvGrpSpPr>
        <p:grpSpPr>
          <a:xfrm flipH="1">
            <a:off x="5177144" y="8618221"/>
            <a:ext cx="2590078" cy="2250924"/>
            <a:chOff x="-220413" y="5470274"/>
            <a:chExt cx="2590078" cy="2250924"/>
          </a:xfrm>
        </p:grpSpPr>
        <p:sp>
          <p:nvSpPr>
            <p:cNvPr id="14" name="Freeform 13">
              <a:extLst>
                <a:ext uri="{FF2B5EF4-FFF2-40B4-BE49-F238E27FC236}">
                  <a16:creationId xmlns:a16="http://schemas.microsoft.com/office/drawing/2014/main" id="{CB32F72F-528A-3F69-2197-35EDB58B5BD3}"/>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9" name="Freeform 18">
              <a:extLst>
                <a:ext uri="{FF2B5EF4-FFF2-40B4-BE49-F238E27FC236}">
                  <a16:creationId xmlns:a16="http://schemas.microsoft.com/office/drawing/2014/main" id="{1818F82D-7D3F-F672-E590-C48D9CFD3A04}"/>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0" name="Freeform 19">
              <a:extLst>
                <a:ext uri="{FF2B5EF4-FFF2-40B4-BE49-F238E27FC236}">
                  <a16:creationId xmlns:a16="http://schemas.microsoft.com/office/drawing/2014/main" id="{93B5D96E-CD0F-0683-9DB4-1982E7E70BB7}"/>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1" name="Freeform 20">
              <a:extLst>
                <a:ext uri="{FF2B5EF4-FFF2-40B4-BE49-F238E27FC236}">
                  <a16:creationId xmlns:a16="http://schemas.microsoft.com/office/drawing/2014/main" id="{F050F53F-9E14-7597-58D9-042077E11084}"/>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5EEC481B-DBE2-839B-FE46-D6A55371EE96}"/>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A5E7E690-981A-1E5F-3F04-7531ECD6534D}"/>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4" name="Freeform 23">
              <a:extLst>
                <a:ext uri="{FF2B5EF4-FFF2-40B4-BE49-F238E27FC236}">
                  <a16:creationId xmlns:a16="http://schemas.microsoft.com/office/drawing/2014/main" id="{305D444B-BE92-48BA-918A-543E55D2204D}"/>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5" name="Freeform 24">
              <a:extLst>
                <a:ext uri="{FF2B5EF4-FFF2-40B4-BE49-F238E27FC236}">
                  <a16:creationId xmlns:a16="http://schemas.microsoft.com/office/drawing/2014/main" id="{F08416C8-B931-9121-8C35-D36D25415C42}"/>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6" name="Freeform 25">
              <a:extLst>
                <a:ext uri="{FF2B5EF4-FFF2-40B4-BE49-F238E27FC236}">
                  <a16:creationId xmlns:a16="http://schemas.microsoft.com/office/drawing/2014/main" id="{2F2192C6-3F3E-F92F-CD6E-74B3045ABCB1}"/>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7" name="Freeform 26">
              <a:extLst>
                <a:ext uri="{FF2B5EF4-FFF2-40B4-BE49-F238E27FC236}">
                  <a16:creationId xmlns:a16="http://schemas.microsoft.com/office/drawing/2014/main" id="{5A314585-23A4-C38C-4BDC-6F4B762EED20}"/>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8" name="Freeform 27">
              <a:extLst>
                <a:ext uri="{FF2B5EF4-FFF2-40B4-BE49-F238E27FC236}">
                  <a16:creationId xmlns:a16="http://schemas.microsoft.com/office/drawing/2014/main" id="{D653697E-82DC-F3D4-F572-768AAE3750BA}"/>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9" name="Freeform 28">
              <a:extLst>
                <a:ext uri="{FF2B5EF4-FFF2-40B4-BE49-F238E27FC236}">
                  <a16:creationId xmlns:a16="http://schemas.microsoft.com/office/drawing/2014/main" id="{E8E004EF-67BE-F2EC-C151-070DD899B712}"/>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0" name="Freeform 29">
              <a:extLst>
                <a:ext uri="{FF2B5EF4-FFF2-40B4-BE49-F238E27FC236}">
                  <a16:creationId xmlns:a16="http://schemas.microsoft.com/office/drawing/2014/main" id="{20BC4D7A-F158-3F09-FB83-8722DB4AFFC7}"/>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1" name="Freeform 30">
              <a:extLst>
                <a:ext uri="{FF2B5EF4-FFF2-40B4-BE49-F238E27FC236}">
                  <a16:creationId xmlns:a16="http://schemas.microsoft.com/office/drawing/2014/main" id="{80F3C98E-A7B3-F974-85DE-B54A6C917B9E}"/>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2" name="Freeform 31">
              <a:extLst>
                <a:ext uri="{FF2B5EF4-FFF2-40B4-BE49-F238E27FC236}">
                  <a16:creationId xmlns:a16="http://schemas.microsoft.com/office/drawing/2014/main" id="{F58A908E-336D-9D48-4B99-D38048957C6E}"/>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112AF1DD-5554-E6A2-AF3A-F9B3DB261DE7}"/>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AE5FA7E1-EBB1-D213-E586-D5D36CC96A15}"/>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40E87072-7F5B-8990-738C-98FD5FDB66B3}"/>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Tree>
    <p:extLst>
      <p:ext uri="{BB962C8B-B14F-4D97-AF65-F5344CB8AC3E}">
        <p14:creationId xmlns:p14="http://schemas.microsoft.com/office/powerpoint/2010/main" val="30948058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F00B941-408A-C739-1A2E-E7357E89283E}"/>
              </a:ext>
            </a:extLst>
          </p:cNvPr>
          <p:cNvSpPr>
            <a:spLocks noGrp="1"/>
          </p:cNvSpPr>
          <p:nvPr>
            <p:ph type="body" sz="quarter" idx="13"/>
          </p:nvPr>
        </p:nvSpPr>
        <p:spPr/>
        <p:txBody>
          <a:bodyPr/>
          <a:lstStyle/>
          <a:p>
            <a:r>
              <a:rPr lang="en-GB"/>
              <a:t>03</a:t>
            </a:r>
          </a:p>
        </p:txBody>
      </p:sp>
      <p:sp>
        <p:nvSpPr>
          <p:cNvPr id="3" name="Text Placeholder 2">
            <a:extLst>
              <a:ext uri="{FF2B5EF4-FFF2-40B4-BE49-F238E27FC236}">
                <a16:creationId xmlns:a16="http://schemas.microsoft.com/office/drawing/2014/main" id="{3F6D5F74-B1E1-FC55-A172-B019DBCF0AD1}"/>
              </a:ext>
            </a:extLst>
          </p:cNvPr>
          <p:cNvSpPr>
            <a:spLocks noGrp="1"/>
          </p:cNvSpPr>
          <p:nvPr>
            <p:ph type="body" sz="quarter" idx="14"/>
          </p:nvPr>
        </p:nvSpPr>
        <p:spPr>
          <a:xfrm>
            <a:off x="3059266" y="3426654"/>
            <a:ext cx="3486126" cy="1084774"/>
          </a:xfrm>
        </p:spPr>
        <p:txBody>
          <a:bodyPr/>
          <a:lstStyle/>
          <a:p>
            <a:r>
              <a:rPr lang="en-GB" dirty="0"/>
              <a:t>AVALIAÇÃO DE APRENDIZAGEM PARA O MÓDULO 7</a:t>
            </a:r>
          </a:p>
        </p:txBody>
      </p:sp>
      <p:sp>
        <p:nvSpPr>
          <p:cNvPr id="4" name="Slide Number Placeholder 3">
            <a:extLst>
              <a:ext uri="{FF2B5EF4-FFF2-40B4-BE49-F238E27FC236}">
                <a16:creationId xmlns:a16="http://schemas.microsoft.com/office/drawing/2014/main" id="{779C0641-3DAD-9D68-DDD2-DAD3F7931662}"/>
              </a:ext>
            </a:extLst>
          </p:cNvPr>
          <p:cNvSpPr>
            <a:spLocks noGrp="1"/>
          </p:cNvSpPr>
          <p:nvPr>
            <p:ph type="sldNum" sz="quarter" idx="4"/>
          </p:nvPr>
        </p:nvSpPr>
        <p:spPr/>
        <p:txBody>
          <a:bodyPr/>
          <a:lstStyle/>
          <a:p>
            <a:fld id="{CB2079F2-58AF-ED44-82D7-E04B2F6FD686}" type="slidenum">
              <a:rPr lang="en-US" smtClean="0"/>
              <a:pPr/>
              <a:t>176</a:t>
            </a:fld>
            <a:endParaRPr lang="en-US" dirty="0"/>
          </a:p>
        </p:txBody>
      </p:sp>
    </p:spTree>
    <p:extLst>
      <p:ext uri="{BB962C8B-B14F-4D97-AF65-F5344CB8AC3E}">
        <p14:creationId xmlns:p14="http://schemas.microsoft.com/office/powerpoint/2010/main" val="42909821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Placeholder 18">
            <a:extLst>
              <a:ext uri="{FF2B5EF4-FFF2-40B4-BE49-F238E27FC236}">
                <a16:creationId xmlns:a16="http://schemas.microsoft.com/office/drawing/2014/main" id="{3DB85EFB-2FEF-E314-3FAF-2DA104AD20A0}"/>
              </a:ext>
            </a:extLst>
          </p:cNvPr>
          <p:cNvPicPr>
            <a:picLocks noGrp="1" noChangeAspect="1"/>
          </p:cNvPicPr>
          <p:nvPr>
            <p:ph type="pic" sz="quarter" idx="41"/>
          </p:nvPr>
        </p:nvPicPr>
        <p:blipFill>
          <a:blip r:embed="rId2" cstate="screen">
            <a:extLst>
              <a:ext uri="{28A0092B-C50C-407E-A947-70E740481C1C}">
                <a14:useLocalDpi xmlns:a14="http://schemas.microsoft.com/office/drawing/2010/main"/>
              </a:ext>
            </a:extLst>
          </a:blip>
          <a:srcRect/>
          <a:stretch/>
        </p:blipFill>
        <p:spPr>
          <a:xfrm>
            <a:off x="361694" y="472749"/>
            <a:ext cx="6781936" cy="9229189"/>
          </a:xfrm>
        </p:spPr>
      </p:pic>
      <p:sp>
        <p:nvSpPr>
          <p:cNvPr id="6" name="Slide Number Placeholder 5">
            <a:extLst>
              <a:ext uri="{FF2B5EF4-FFF2-40B4-BE49-F238E27FC236}">
                <a16:creationId xmlns:a16="http://schemas.microsoft.com/office/drawing/2014/main" id="{CE01D1FA-1B03-EFB5-A2A7-6316DA90DE4F}"/>
              </a:ext>
            </a:extLst>
          </p:cNvPr>
          <p:cNvSpPr>
            <a:spLocks noGrp="1"/>
          </p:cNvSpPr>
          <p:nvPr>
            <p:ph type="sldNum" sz="quarter" idx="4"/>
          </p:nvPr>
        </p:nvSpPr>
        <p:spPr/>
        <p:txBody>
          <a:bodyPr/>
          <a:lstStyle/>
          <a:p>
            <a:fld id="{CB2079F2-58AF-ED44-82D7-E04B2F6FD686}" type="slidenum">
              <a:rPr lang="en-US" smtClean="0"/>
              <a:pPr/>
              <a:t>177</a:t>
            </a:fld>
            <a:endParaRPr lang="en-US" dirty="0"/>
          </a:p>
        </p:txBody>
      </p:sp>
      <p:sp>
        <p:nvSpPr>
          <p:cNvPr id="7" name="Text Placeholder 17">
            <a:extLst>
              <a:ext uri="{FF2B5EF4-FFF2-40B4-BE49-F238E27FC236}">
                <a16:creationId xmlns:a16="http://schemas.microsoft.com/office/drawing/2014/main" id="{24704B68-53DB-A8E4-D5A0-E82E3105B114}"/>
              </a:ext>
            </a:extLst>
          </p:cNvPr>
          <p:cNvSpPr txBox="1">
            <a:spLocks/>
          </p:cNvSpPr>
          <p:nvPr/>
        </p:nvSpPr>
        <p:spPr>
          <a:xfrm>
            <a:off x="361694" y="1709984"/>
            <a:ext cx="3502031" cy="1719016"/>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dirty="0">
                <a:ea typeface="Times New Roman" panose="02020603050405020304" pitchFamily="18" charset="0"/>
              </a:rPr>
              <a:t>Para </a:t>
            </a:r>
            <a:r>
              <a:rPr lang="en-US" dirty="0" err="1">
                <a:ea typeface="Times New Roman" panose="02020603050405020304" pitchFamily="18" charset="0"/>
              </a:rPr>
              <a:t>testar</a:t>
            </a:r>
            <a:r>
              <a:rPr lang="en-US" dirty="0">
                <a:ea typeface="Times New Roman" panose="02020603050405020304" pitchFamily="18" charset="0"/>
              </a:rPr>
              <a:t> o </a:t>
            </a:r>
            <a:r>
              <a:rPr lang="en-US" dirty="0" err="1">
                <a:ea typeface="Times New Roman" panose="02020603050405020304" pitchFamily="18" charset="0"/>
              </a:rPr>
              <a:t>seu</a:t>
            </a:r>
            <a:r>
              <a:rPr lang="en-US" dirty="0">
                <a:ea typeface="Times New Roman" panose="02020603050405020304" pitchFamily="18" charset="0"/>
              </a:rPr>
              <a:t> </a:t>
            </a:r>
            <a:r>
              <a:rPr lang="en-US" dirty="0" err="1">
                <a:ea typeface="Times New Roman" panose="02020603050405020304" pitchFamily="18" charset="0"/>
              </a:rPr>
              <a:t>conhecimento</a:t>
            </a:r>
            <a:r>
              <a:rPr lang="en-US" dirty="0">
                <a:ea typeface="Times New Roman" panose="02020603050405020304" pitchFamily="18" charset="0"/>
              </a:rPr>
              <a:t>, </a:t>
            </a:r>
            <a:r>
              <a:rPr lang="en-US" dirty="0" err="1">
                <a:ea typeface="Times New Roman" panose="02020603050405020304" pitchFamily="18" charset="0"/>
              </a:rPr>
              <a:t>conclua</a:t>
            </a:r>
            <a:r>
              <a:rPr lang="en-US" dirty="0">
                <a:ea typeface="Times New Roman" panose="02020603050405020304" pitchFamily="18" charset="0"/>
              </a:rPr>
              <a:t> </a:t>
            </a:r>
            <a:r>
              <a:rPr lang="en-US" dirty="0" err="1">
                <a:ea typeface="Times New Roman" panose="02020603050405020304" pitchFamily="18" charset="0"/>
              </a:rPr>
              <a:t>esta</a:t>
            </a:r>
            <a:r>
              <a:rPr lang="en-US" dirty="0">
                <a:ea typeface="Times New Roman" panose="02020603050405020304" pitchFamily="18" charset="0"/>
              </a:rPr>
              <a:t> </a:t>
            </a:r>
            <a:r>
              <a:rPr lang="en-US" dirty="0" err="1">
                <a:ea typeface="Times New Roman" panose="02020603050405020304" pitchFamily="18" charset="0"/>
              </a:rPr>
              <a:t>avaliação</a:t>
            </a:r>
            <a:r>
              <a:rPr lang="en-US" dirty="0">
                <a:ea typeface="Times New Roman" panose="02020603050405020304" pitchFamily="18" charset="0"/>
              </a:rPr>
              <a:t> de </a:t>
            </a:r>
            <a:r>
              <a:rPr lang="en-US" dirty="0" err="1">
                <a:ea typeface="Times New Roman" panose="02020603050405020304" pitchFamily="18" charset="0"/>
              </a:rPr>
              <a:t>aprendizagem</a:t>
            </a:r>
            <a:r>
              <a:rPr lang="en-US" dirty="0">
                <a:ea typeface="Times New Roman" panose="02020603050405020304" pitchFamily="18" charset="0"/>
              </a:rPr>
              <a:t> </a:t>
            </a:r>
            <a:r>
              <a:rPr lang="en-US" dirty="0" err="1">
                <a:ea typeface="Times New Roman" panose="02020603050405020304" pitchFamily="18" charset="0"/>
              </a:rPr>
              <a:t>como</a:t>
            </a:r>
            <a:r>
              <a:rPr lang="en-US" dirty="0">
                <a:ea typeface="Times New Roman" panose="02020603050405020304" pitchFamily="18" charset="0"/>
              </a:rPr>
              <a:t> parte da nota </a:t>
            </a:r>
            <a:r>
              <a:rPr lang="en-US" dirty="0" err="1">
                <a:ea typeface="Times New Roman" panose="02020603050405020304" pitchFamily="18" charset="0"/>
              </a:rPr>
              <a:t>geral</a:t>
            </a:r>
            <a:r>
              <a:rPr lang="en-US" dirty="0">
                <a:ea typeface="Times New Roman" panose="02020603050405020304" pitchFamily="18" charset="0"/>
              </a:rPr>
              <a:t> do </a:t>
            </a:r>
            <a:r>
              <a:rPr lang="en-US" dirty="0" err="1">
                <a:ea typeface="Times New Roman" panose="02020603050405020304" pitchFamily="18" charset="0"/>
              </a:rPr>
              <a:t>curso</a:t>
            </a:r>
            <a:r>
              <a:rPr lang="en-US" dirty="0">
                <a:ea typeface="Times New Roman" panose="02020603050405020304" pitchFamily="18" charset="0"/>
              </a:rPr>
              <a:t>.</a:t>
            </a:r>
            <a:br>
              <a:rPr lang="en-US" b="0" dirty="0">
                <a:effectLst/>
                <a:latin typeface="Calibri" panose="020F0502020204030204" pitchFamily="34" charset="0"/>
                <a:ea typeface="Times New Roman" panose="02020603050405020304" pitchFamily="18" charset="0"/>
                <a:cs typeface="Calibri" panose="020F0502020204030204" pitchFamily="34" charset="0"/>
              </a:rPr>
            </a:br>
            <a:r>
              <a:rPr lang="pt-PT" b="0" dirty="0">
                <a:effectLst/>
                <a:latin typeface="Calibri" panose="020F0502020204030204" pitchFamily="34" charset="0"/>
                <a:ea typeface="Times New Roman" panose="02020603050405020304" pitchFamily="18" charset="0"/>
                <a:cs typeface="Calibri" panose="020F0502020204030204" pitchFamily="34" charset="0"/>
              </a:rPr>
              <a:t>Clica </a:t>
            </a:r>
            <a:r>
              <a:rPr lang="pt-PT" b="0" u="sng" dirty="0">
                <a:solidFill>
                  <a:srgbClr val="59911D"/>
                </a:solidFill>
                <a:effectLst/>
                <a:latin typeface="Calibri" panose="020F0502020204030204" pitchFamily="34" charset="0"/>
                <a:ea typeface="Times New Roman" panose="02020603050405020304" pitchFamily="18" charset="0"/>
                <a:cs typeface="Calibri" panose="020F0502020204030204" pitchFamily="34" charset="0"/>
                <a:hlinkClick r:id="rId3"/>
              </a:rPr>
              <a:t>aqui</a:t>
            </a:r>
            <a:r>
              <a:rPr lang="pt-PT" b="0" dirty="0">
                <a:effectLst/>
                <a:latin typeface="Calibri" panose="020F0502020204030204" pitchFamily="34" charset="0"/>
                <a:ea typeface="Times New Roman" panose="02020603050405020304" pitchFamily="18" charset="0"/>
                <a:cs typeface="Calibri" panose="020F0502020204030204" pitchFamily="34" charset="0"/>
              </a:rPr>
              <a:t>.</a:t>
            </a:r>
            <a:endParaRPr lang="x-none" b="1" dirty="0">
              <a:solidFill>
                <a:srgbClr val="F79037"/>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grpSp>
        <p:nvGrpSpPr>
          <p:cNvPr id="8" name="object 15">
            <a:extLst>
              <a:ext uri="{FF2B5EF4-FFF2-40B4-BE49-F238E27FC236}">
                <a16:creationId xmlns:a16="http://schemas.microsoft.com/office/drawing/2014/main" id="{D46247F2-BDEC-4552-8118-6C45BDFAF419}"/>
              </a:ext>
            </a:extLst>
          </p:cNvPr>
          <p:cNvGrpSpPr/>
          <p:nvPr/>
        </p:nvGrpSpPr>
        <p:grpSpPr>
          <a:xfrm>
            <a:off x="678042" y="2784024"/>
            <a:ext cx="3047022" cy="1729173"/>
            <a:chOff x="485139" y="4586859"/>
            <a:chExt cx="3134043" cy="1778557"/>
          </a:xfrm>
        </p:grpSpPr>
        <p:pic>
          <p:nvPicPr>
            <p:cNvPr id="9" name="object 16">
              <a:extLst>
                <a:ext uri="{FF2B5EF4-FFF2-40B4-BE49-F238E27FC236}">
                  <a16:creationId xmlns:a16="http://schemas.microsoft.com/office/drawing/2014/main" id="{99EC066B-B267-881B-F669-0771E9C783C3}"/>
                </a:ext>
              </a:extLst>
            </p:cNvPr>
            <p:cNvPicPr/>
            <p:nvPr/>
          </p:nvPicPr>
          <p:blipFill>
            <a:blip r:embed="rId4" cstate="screen">
              <a:extLst>
                <a:ext uri="{28A0092B-C50C-407E-A947-70E740481C1C}">
                  <a14:useLocalDpi xmlns:a14="http://schemas.microsoft.com/office/drawing/2010/main"/>
                </a:ext>
              </a:extLst>
            </a:blip>
            <a:stretch>
              <a:fillRect/>
            </a:stretch>
          </p:blipFill>
          <p:spPr>
            <a:xfrm>
              <a:off x="794740" y="4586859"/>
              <a:ext cx="2540241" cy="1682876"/>
            </a:xfrm>
            <a:prstGeom prst="rect">
              <a:avLst/>
            </a:prstGeom>
          </p:spPr>
        </p:pic>
        <p:sp>
          <p:nvSpPr>
            <p:cNvPr id="10" name="object 17">
              <a:extLst>
                <a:ext uri="{FF2B5EF4-FFF2-40B4-BE49-F238E27FC236}">
                  <a16:creationId xmlns:a16="http://schemas.microsoft.com/office/drawing/2014/main" id="{412C38A1-051E-5389-C271-19207DB840AA}"/>
                </a:ext>
              </a:extLst>
            </p:cNvPr>
            <p:cNvSpPr/>
            <p:nvPr/>
          </p:nvSpPr>
          <p:spPr>
            <a:xfrm>
              <a:off x="794893" y="4597933"/>
              <a:ext cx="2540635" cy="1676400"/>
            </a:xfrm>
            <a:custGeom>
              <a:avLst/>
              <a:gdLst/>
              <a:ahLst/>
              <a:cxnLst/>
              <a:rect l="l" t="t" r="r" b="b"/>
              <a:pathLst>
                <a:path w="2540635" h="1676400">
                  <a:moveTo>
                    <a:pt x="2528862" y="65633"/>
                  </a:moveTo>
                  <a:lnTo>
                    <a:pt x="2523655" y="40119"/>
                  </a:lnTo>
                  <a:lnTo>
                    <a:pt x="2509456" y="19253"/>
                  </a:lnTo>
                  <a:lnTo>
                    <a:pt x="2488412" y="5168"/>
                  </a:lnTo>
                  <a:lnTo>
                    <a:pt x="2462682" y="0"/>
                  </a:lnTo>
                  <a:lnTo>
                    <a:pt x="77254" y="0"/>
                  </a:lnTo>
                  <a:lnTo>
                    <a:pt x="51511" y="5168"/>
                  </a:lnTo>
                  <a:lnTo>
                    <a:pt x="30467" y="19253"/>
                  </a:lnTo>
                  <a:lnTo>
                    <a:pt x="16268" y="40119"/>
                  </a:lnTo>
                  <a:lnTo>
                    <a:pt x="11061" y="65633"/>
                  </a:lnTo>
                  <a:lnTo>
                    <a:pt x="11061" y="1627124"/>
                  </a:lnTo>
                  <a:lnTo>
                    <a:pt x="2528862" y="1627124"/>
                  </a:lnTo>
                  <a:lnTo>
                    <a:pt x="2528862" y="65633"/>
                  </a:lnTo>
                  <a:close/>
                </a:path>
                <a:path w="2540635" h="1676400">
                  <a:moveTo>
                    <a:pt x="2540076" y="1671802"/>
                  </a:moveTo>
                  <a:lnTo>
                    <a:pt x="2528874" y="1671802"/>
                  </a:lnTo>
                  <a:lnTo>
                    <a:pt x="2528874" y="1627136"/>
                  </a:lnTo>
                  <a:lnTo>
                    <a:pt x="11061" y="1627136"/>
                  </a:lnTo>
                  <a:lnTo>
                    <a:pt x="11061" y="1671802"/>
                  </a:lnTo>
                  <a:lnTo>
                    <a:pt x="0" y="1671802"/>
                  </a:lnTo>
                  <a:lnTo>
                    <a:pt x="0" y="1675892"/>
                  </a:lnTo>
                  <a:lnTo>
                    <a:pt x="2540076" y="1675892"/>
                  </a:lnTo>
                  <a:lnTo>
                    <a:pt x="2540076" y="1671802"/>
                  </a:lnTo>
                  <a:close/>
                </a:path>
              </a:pathLst>
            </a:custGeom>
            <a:solidFill>
              <a:srgbClr val="020303"/>
            </a:solidFill>
          </p:spPr>
          <p:txBody>
            <a:bodyPr wrap="square" lIns="0" tIns="0" rIns="0" bIns="0" rtlCol="0"/>
            <a:lstStyle/>
            <a:p>
              <a:endParaRPr sz="1247">
                <a:latin typeface="Calibri" panose="020F0502020204030204" pitchFamily="34" charset="0"/>
                <a:cs typeface="Calibri" panose="020F0502020204030204" pitchFamily="34" charset="0"/>
              </a:endParaRPr>
            </a:p>
          </p:txBody>
        </p:sp>
        <p:pic>
          <p:nvPicPr>
            <p:cNvPr id="11" name="object 18">
              <a:extLst>
                <a:ext uri="{FF2B5EF4-FFF2-40B4-BE49-F238E27FC236}">
                  <a16:creationId xmlns:a16="http://schemas.microsoft.com/office/drawing/2014/main" id="{45F29185-9F34-1F73-876A-BAAE2A284546}"/>
                </a:ext>
              </a:extLst>
            </p:cNvPr>
            <p:cNvPicPr/>
            <p:nvPr/>
          </p:nvPicPr>
          <p:blipFill>
            <a:blip r:embed="rId5" cstate="screen">
              <a:extLst>
                <a:ext uri="{28A0092B-C50C-407E-A947-70E740481C1C}">
                  <a14:useLocalDpi xmlns:a14="http://schemas.microsoft.com/office/drawing/2010/main"/>
                </a:ext>
              </a:extLst>
            </a:blip>
            <a:stretch>
              <a:fillRect/>
            </a:stretch>
          </p:blipFill>
          <p:spPr>
            <a:xfrm>
              <a:off x="485140" y="6273812"/>
              <a:ext cx="3134042" cy="49809"/>
            </a:xfrm>
            <a:prstGeom prst="rect">
              <a:avLst/>
            </a:prstGeom>
          </p:spPr>
        </p:pic>
        <p:pic>
          <p:nvPicPr>
            <p:cNvPr id="12" name="object 19">
              <a:extLst>
                <a:ext uri="{FF2B5EF4-FFF2-40B4-BE49-F238E27FC236}">
                  <a16:creationId xmlns:a16="http://schemas.microsoft.com/office/drawing/2014/main" id="{53282346-F39C-23BB-B450-0C7CE9181D9E}"/>
                </a:ext>
              </a:extLst>
            </p:cNvPr>
            <p:cNvPicPr/>
            <p:nvPr/>
          </p:nvPicPr>
          <p:blipFill>
            <a:blip r:embed="rId6" cstate="screen">
              <a:extLst>
                <a:ext uri="{28A0092B-C50C-407E-A947-70E740481C1C}">
                  <a14:useLocalDpi xmlns:a14="http://schemas.microsoft.com/office/drawing/2010/main"/>
                </a:ext>
              </a:extLst>
            </a:blip>
            <a:stretch>
              <a:fillRect/>
            </a:stretch>
          </p:blipFill>
          <p:spPr>
            <a:xfrm>
              <a:off x="1827352" y="6273837"/>
              <a:ext cx="449605" cy="38989"/>
            </a:xfrm>
            <a:prstGeom prst="rect">
              <a:avLst/>
            </a:prstGeom>
          </p:spPr>
        </p:pic>
        <p:pic>
          <p:nvPicPr>
            <p:cNvPr id="13" name="object 20">
              <a:extLst>
                <a:ext uri="{FF2B5EF4-FFF2-40B4-BE49-F238E27FC236}">
                  <a16:creationId xmlns:a16="http://schemas.microsoft.com/office/drawing/2014/main" id="{2BD04ECB-267E-6338-E158-1C9902EB2073}"/>
                </a:ext>
              </a:extLst>
            </p:cNvPr>
            <p:cNvPicPr/>
            <p:nvPr/>
          </p:nvPicPr>
          <p:blipFill>
            <a:blip r:embed="rId7" cstate="screen">
              <a:extLst>
                <a:ext uri="{28A0092B-C50C-407E-A947-70E740481C1C}">
                  <a14:useLocalDpi xmlns:a14="http://schemas.microsoft.com/office/drawing/2010/main"/>
                </a:ext>
              </a:extLst>
            </a:blip>
            <a:stretch>
              <a:fillRect/>
            </a:stretch>
          </p:blipFill>
          <p:spPr>
            <a:xfrm>
              <a:off x="485139" y="6323621"/>
              <a:ext cx="3134042" cy="41795"/>
            </a:xfrm>
            <a:prstGeom prst="rect">
              <a:avLst/>
            </a:prstGeom>
          </p:spPr>
        </p:pic>
      </p:grpSp>
      <p:pic>
        <p:nvPicPr>
          <p:cNvPr id="14" name="Picture 13">
            <a:extLst>
              <a:ext uri="{FF2B5EF4-FFF2-40B4-BE49-F238E27FC236}">
                <a16:creationId xmlns:a16="http://schemas.microsoft.com/office/drawing/2014/main" id="{E63A43CC-D9DA-6EF6-0E80-37EE844D3813}"/>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1056734" y="2869613"/>
            <a:ext cx="2319372" cy="1498655"/>
          </a:xfrm>
          <a:prstGeom prst="rect">
            <a:avLst/>
          </a:prstGeom>
        </p:spPr>
      </p:pic>
      <p:grpSp>
        <p:nvGrpSpPr>
          <p:cNvPr id="15" name="Group 14">
            <a:extLst>
              <a:ext uri="{FF2B5EF4-FFF2-40B4-BE49-F238E27FC236}">
                <a16:creationId xmlns:a16="http://schemas.microsoft.com/office/drawing/2014/main" id="{D5998BE7-28F4-0FE5-DE4F-81E7845129A2}"/>
              </a:ext>
            </a:extLst>
          </p:cNvPr>
          <p:cNvGrpSpPr/>
          <p:nvPr/>
        </p:nvGrpSpPr>
        <p:grpSpPr>
          <a:xfrm>
            <a:off x="430687" y="2780060"/>
            <a:ext cx="824852" cy="742396"/>
            <a:chOff x="7629768" y="6464727"/>
            <a:chExt cx="824852" cy="742396"/>
          </a:xfrm>
        </p:grpSpPr>
        <p:sp>
          <p:nvSpPr>
            <p:cNvPr id="16" name="Oval 15">
              <a:extLst>
                <a:ext uri="{FF2B5EF4-FFF2-40B4-BE49-F238E27FC236}">
                  <a16:creationId xmlns:a16="http://schemas.microsoft.com/office/drawing/2014/main" id="{505C6C44-38E7-9C91-1835-89BB43051ECA}"/>
                </a:ext>
              </a:extLst>
            </p:cNvPr>
            <p:cNvSpPr/>
            <p:nvPr/>
          </p:nvSpPr>
          <p:spPr>
            <a:xfrm>
              <a:off x="7670997" y="6464727"/>
              <a:ext cx="742396" cy="742396"/>
            </a:xfrm>
            <a:prstGeom prst="ellipse">
              <a:avLst/>
            </a:prstGeom>
            <a:solidFill>
              <a:srgbClr val="DD1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 Placeholder 1">
              <a:extLst>
                <a:ext uri="{FF2B5EF4-FFF2-40B4-BE49-F238E27FC236}">
                  <a16:creationId xmlns:a16="http://schemas.microsoft.com/office/drawing/2014/main" id="{3BF4B7E5-EC6F-2E39-CAF7-3A688372B894}"/>
                </a:ext>
              </a:extLst>
            </p:cNvPr>
            <p:cNvSpPr txBox="1">
              <a:spLocks/>
            </p:cNvSpPr>
            <p:nvPr/>
          </p:nvSpPr>
          <p:spPr>
            <a:xfrm rot="1419617">
              <a:off x="7629768" y="6599445"/>
              <a:ext cx="824852" cy="449124"/>
            </a:xfrm>
            <a:prstGeom prst="rect">
              <a:avLst/>
            </a:prstGeom>
          </p:spPr>
          <p:txBody>
            <a:bodyPr vert="horz" lIns="88901" tIns="44451" rIns="88901" bIns="44451" rtlCol="0">
              <a:noAutofit/>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gn="ctr">
                <a:buNone/>
              </a:pPr>
              <a:r>
                <a:rPr lang="en-US" sz="1200" b="1" dirty="0">
                  <a:solidFill>
                    <a:schemeClr val="bg1"/>
                  </a:solidFill>
                  <a:latin typeface="Calibri" panose="020F0502020204030204" pitchFamily="34" charset="0"/>
                  <a:cs typeface="Calibri" panose="020F0502020204030204" pitchFamily="34" charset="0"/>
                  <a:hlinkClick r:id="rId3"/>
                </a:rPr>
                <a:t>CLICA PARA </a:t>
              </a:r>
              <a:r>
                <a:rPr lang="en-US" sz="1200" b="1" u="sng" dirty="0">
                  <a:solidFill>
                    <a:srgbClr val="59911D"/>
                  </a:solidFill>
                  <a:latin typeface="Calibri" panose="020F0502020204030204" pitchFamily="34" charset="0"/>
                  <a:cs typeface="Calibri" panose="020F0502020204030204" pitchFamily="34" charset="0"/>
                  <a:hlinkClick r:id="rId3"/>
                </a:rPr>
                <a:t>VER</a:t>
              </a:r>
              <a:endParaRPr lang="en-US" sz="1200" b="1" u="sng" dirty="0">
                <a:solidFill>
                  <a:srgbClr val="59911D"/>
                </a:solidFill>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5327616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18">
            <a:extLst>
              <a:ext uri="{FF2B5EF4-FFF2-40B4-BE49-F238E27FC236}">
                <a16:creationId xmlns:a16="http://schemas.microsoft.com/office/drawing/2014/main" id="{805C8FCC-1A2D-B64B-A082-2905F3985134}"/>
              </a:ext>
            </a:extLst>
          </p:cNvPr>
          <p:cNvSpPr>
            <a:spLocks noGrp="1"/>
          </p:cNvSpPr>
          <p:nvPr>
            <p:ph type="body" sz="quarter" idx="44"/>
          </p:nvPr>
        </p:nvSpPr>
        <p:spPr>
          <a:xfrm>
            <a:off x="50800" y="8572954"/>
            <a:ext cx="3376103" cy="606265"/>
          </a:xfrm>
        </p:spPr>
        <p:txBody>
          <a:bodyPr/>
          <a:lstStyle/>
          <a:p>
            <a:r>
              <a:rPr lang="en-US" dirty="0" err="1"/>
              <a:t>www.</a:t>
            </a:r>
            <a:r>
              <a:rPr lang="en-US" b="1" dirty="0" err="1"/>
              <a:t>generationblockchain</a:t>
            </a:r>
            <a:r>
              <a:rPr lang="en-US" dirty="0" err="1"/>
              <a:t>.eu</a:t>
            </a:r>
            <a:endParaRPr lang="en-US" dirty="0"/>
          </a:p>
        </p:txBody>
      </p:sp>
      <p:sp>
        <p:nvSpPr>
          <p:cNvPr id="20" name="Text Placeholder 5">
            <a:extLst>
              <a:ext uri="{FF2B5EF4-FFF2-40B4-BE49-F238E27FC236}">
                <a16:creationId xmlns:a16="http://schemas.microsoft.com/office/drawing/2014/main" id="{56856879-AC8B-D94D-9AD0-D477C0BF1729}"/>
              </a:ext>
            </a:extLst>
          </p:cNvPr>
          <p:cNvSpPr txBox="1">
            <a:spLocks/>
          </p:cNvSpPr>
          <p:nvPr/>
        </p:nvSpPr>
        <p:spPr>
          <a:xfrm>
            <a:off x="3898856" y="7607754"/>
            <a:ext cx="3256950" cy="690592"/>
          </a:xfrm>
          <a:prstGeom prst="rect">
            <a:avLst/>
          </a:prstGeom>
        </p:spPr>
        <p:txBody>
          <a:bodyPr/>
          <a:lstStyle>
            <a:lvl1pPr marL="518260" indent="-518260" algn="l" defTabSz="2073036"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78" indent="-518260" algn="l" defTabSz="2073036" rtl="0" eaLnBrk="1" latinLnBrk="0" hangingPunct="1">
              <a:lnSpc>
                <a:spcPct val="100000"/>
              </a:lnSpc>
              <a:spcBef>
                <a:spcPts val="1133"/>
              </a:spcBef>
              <a:buFont typeface="Arial" panose="020B0604020202020204" pitchFamily="34" charset="0"/>
              <a:buChar char="•"/>
              <a:defRPr sz="5441" kern="1200">
                <a:solidFill>
                  <a:srgbClr val="011E3B"/>
                </a:solidFill>
                <a:latin typeface="Poppins" pitchFamily="2" charset="77"/>
                <a:ea typeface="+mn-ea"/>
                <a:cs typeface="Poppins" pitchFamily="2" charset="77"/>
              </a:defRPr>
            </a:lvl2pPr>
            <a:lvl3pPr marL="2591296" indent="-518260" algn="l" defTabSz="2073036" rtl="0" eaLnBrk="1" latinLnBrk="0" hangingPunct="1">
              <a:lnSpc>
                <a:spcPct val="100000"/>
              </a:lnSpc>
              <a:spcBef>
                <a:spcPts val="1133"/>
              </a:spcBef>
              <a:buFont typeface="Arial" panose="020B0604020202020204" pitchFamily="34" charset="0"/>
              <a:buChar char="•"/>
              <a:defRPr sz="4532" kern="1200">
                <a:solidFill>
                  <a:srgbClr val="011E3B"/>
                </a:solidFill>
                <a:latin typeface="Poppins" pitchFamily="2" charset="77"/>
                <a:ea typeface="+mn-ea"/>
                <a:cs typeface="Poppins" pitchFamily="2" charset="77"/>
              </a:defRPr>
            </a:lvl3pPr>
            <a:lvl4pPr marL="3627814"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335"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lgn="r">
              <a:buNone/>
            </a:pPr>
            <a:r>
              <a:rPr lang="en-US" sz="2000" b="1" dirty="0" err="1">
                <a:solidFill>
                  <a:srgbClr val="8E2F91"/>
                </a:solidFill>
                <a:latin typeface="Calibri" panose="020F0502020204030204" pitchFamily="34" charset="0"/>
                <a:cs typeface="Calibri" panose="020F0502020204030204" pitchFamily="34" charset="0"/>
              </a:rPr>
              <a:t>Siga</a:t>
            </a:r>
            <a:r>
              <a:rPr lang="en-US" sz="2000" b="1" dirty="0">
                <a:solidFill>
                  <a:srgbClr val="8E2F91"/>
                </a:solidFill>
                <a:latin typeface="Calibri" panose="020F0502020204030204" pitchFamily="34" charset="0"/>
                <a:cs typeface="Calibri" panose="020F0502020204030204" pitchFamily="34" charset="0"/>
              </a:rPr>
              <a:t> a </a:t>
            </a:r>
            <a:r>
              <a:rPr lang="en-US" sz="2000" b="1" dirty="0" err="1">
                <a:solidFill>
                  <a:srgbClr val="8E2F91"/>
                </a:solidFill>
                <a:latin typeface="Calibri" panose="020F0502020204030204" pitchFamily="34" charset="0"/>
                <a:cs typeface="Calibri" panose="020F0502020204030204" pitchFamily="34" charset="0"/>
              </a:rPr>
              <a:t>sua</a:t>
            </a:r>
            <a:r>
              <a:rPr lang="en-US" sz="2000" b="1" dirty="0">
                <a:solidFill>
                  <a:srgbClr val="8E2F91"/>
                </a:solidFill>
                <a:latin typeface="Calibri" panose="020F0502020204030204" pitchFamily="34" charset="0"/>
                <a:cs typeface="Calibri" panose="020F0502020204030204" pitchFamily="34" charset="0"/>
              </a:rPr>
              <a:t> </a:t>
            </a:r>
            <a:r>
              <a:rPr lang="en-US" sz="2000" b="1" dirty="0" err="1">
                <a:solidFill>
                  <a:srgbClr val="8E2F91"/>
                </a:solidFill>
                <a:latin typeface="Calibri" panose="020F0502020204030204" pitchFamily="34" charset="0"/>
                <a:cs typeface="Calibri" panose="020F0502020204030204" pitchFamily="34" charset="0"/>
              </a:rPr>
              <a:t>jornada</a:t>
            </a:r>
            <a:endParaRPr lang="en-US" sz="2000" b="1" dirty="0">
              <a:solidFill>
                <a:srgbClr val="8E2F91"/>
              </a:solidFill>
              <a:latin typeface="Calibri" panose="020F0502020204030204" pitchFamily="34" charset="0"/>
              <a:cs typeface="Calibri" panose="020F0502020204030204" pitchFamily="34" charset="0"/>
            </a:endParaRPr>
          </a:p>
        </p:txBody>
      </p:sp>
      <p:grpSp>
        <p:nvGrpSpPr>
          <p:cNvPr id="21" name="Graphic 3">
            <a:extLst>
              <a:ext uri="{FF2B5EF4-FFF2-40B4-BE49-F238E27FC236}">
                <a16:creationId xmlns:a16="http://schemas.microsoft.com/office/drawing/2014/main" id="{C6D09A12-4548-3447-85CF-95D44DA423BC}"/>
              </a:ext>
            </a:extLst>
          </p:cNvPr>
          <p:cNvGrpSpPr/>
          <p:nvPr/>
        </p:nvGrpSpPr>
        <p:grpSpPr>
          <a:xfrm>
            <a:off x="6362789" y="8174242"/>
            <a:ext cx="280634" cy="280634"/>
            <a:chOff x="1950027" y="2499889"/>
            <a:chExt cx="850463" cy="850463"/>
          </a:xfrm>
        </p:grpSpPr>
        <p:sp>
          <p:nvSpPr>
            <p:cNvPr id="22" name="Freeform 21">
              <a:extLst>
                <a:ext uri="{FF2B5EF4-FFF2-40B4-BE49-F238E27FC236}">
                  <a16:creationId xmlns:a16="http://schemas.microsoft.com/office/drawing/2014/main" id="{38CACCA6-11F0-204E-A437-FAE5748B7DAE}"/>
                </a:ext>
              </a:extLst>
            </p:cNvPr>
            <p:cNvSpPr/>
            <p:nvPr/>
          </p:nvSpPr>
          <p:spPr>
            <a:xfrm>
              <a:off x="1950027"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F79037"/>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nvGrpSpPr>
            <p:cNvPr id="23" name="Graphic 3">
              <a:extLst>
                <a:ext uri="{FF2B5EF4-FFF2-40B4-BE49-F238E27FC236}">
                  <a16:creationId xmlns:a16="http://schemas.microsoft.com/office/drawing/2014/main" id="{2A7A522D-BD18-EB4E-BAD1-C39BE3CAC2E1}"/>
                </a:ext>
              </a:extLst>
            </p:cNvPr>
            <p:cNvGrpSpPr/>
            <p:nvPr/>
          </p:nvGrpSpPr>
          <p:grpSpPr>
            <a:xfrm>
              <a:off x="2107521" y="2657382"/>
              <a:ext cx="535476" cy="535477"/>
              <a:chOff x="2107521" y="2657382"/>
              <a:chExt cx="535476" cy="535477"/>
            </a:xfrm>
            <a:solidFill>
              <a:srgbClr val="FFFFFF"/>
            </a:solidFill>
          </p:grpSpPr>
          <p:sp>
            <p:nvSpPr>
              <p:cNvPr id="24" name="Freeform 23">
                <a:extLst>
                  <a:ext uri="{FF2B5EF4-FFF2-40B4-BE49-F238E27FC236}">
                    <a16:creationId xmlns:a16="http://schemas.microsoft.com/office/drawing/2014/main" id="{78AC42AE-7DA1-3249-8EDB-146B95050424}"/>
                  </a:ext>
                </a:extLst>
              </p:cNvPr>
              <p:cNvSpPr/>
              <p:nvPr/>
            </p:nvSpPr>
            <p:spPr>
              <a:xfrm>
                <a:off x="2107521" y="2657382"/>
                <a:ext cx="535476" cy="535477"/>
              </a:xfrm>
              <a:custGeom>
                <a:avLst/>
                <a:gdLst>
                  <a:gd name="connsiteX0" fmla="*/ 267739 w 535476"/>
                  <a:gd name="connsiteY0" fmla="*/ 48508 h 535477"/>
                  <a:gd name="connsiteX1" fmla="*/ 376094 w 535476"/>
                  <a:gd name="connsiteY1" fmla="*/ 49768 h 535477"/>
                  <a:gd name="connsiteX2" fmla="*/ 425862 w 535476"/>
                  <a:gd name="connsiteY2" fmla="*/ 59217 h 535477"/>
                  <a:gd name="connsiteX3" fmla="*/ 456730 w 535476"/>
                  <a:gd name="connsiteY3" fmla="*/ 79377 h 535477"/>
                  <a:gd name="connsiteX4" fmla="*/ 476890 w 535476"/>
                  <a:gd name="connsiteY4" fmla="*/ 110245 h 535477"/>
                  <a:gd name="connsiteX5" fmla="*/ 486339 w 535476"/>
                  <a:gd name="connsiteY5" fmla="*/ 160013 h 535477"/>
                  <a:gd name="connsiteX6" fmla="*/ 487599 w 535476"/>
                  <a:gd name="connsiteY6" fmla="*/ 268368 h 535477"/>
                  <a:gd name="connsiteX7" fmla="*/ 486339 w 535476"/>
                  <a:gd name="connsiteY7" fmla="*/ 376724 h 535477"/>
                  <a:gd name="connsiteX8" fmla="*/ 476890 w 535476"/>
                  <a:gd name="connsiteY8" fmla="*/ 426492 h 535477"/>
                  <a:gd name="connsiteX9" fmla="*/ 456730 w 535476"/>
                  <a:gd name="connsiteY9" fmla="*/ 457360 h 535477"/>
                  <a:gd name="connsiteX10" fmla="*/ 425862 w 535476"/>
                  <a:gd name="connsiteY10" fmla="*/ 477519 h 535477"/>
                  <a:gd name="connsiteX11" fmla="*/ 376094 w 535476"/>
                  <a:gd name="connsiteY11" fmla="*/ 486969 h 535477"/>
                  <a:gd name="connsiteX12" fmla="*/ 267739 w 535476"/>
                  <a:gd name="connsiteY12" fmla="*/ 488229 h 535477"/>
                  <a:gd name="connsiteX13" fmla="*/ 159383 w 535476"/>
                  <a:gd name="connsiteY13" fmla="*/ 486969 h 535477"/>
                  <a:gd name="connsiteX14" fmla="*/ 109615 w 535476"/>
                  <a:gd name="connsiteY14" fmla="*/ 477519 h 535477"/>
                  <a:gd name="connsiteX15" fmla="*/ 78747 w 535476"/>
                  <a:gd name="connsiteY15" fmla="*/ 457360 h 535477"/>
                  <a:gd name="connsiteX16" fmla="*/ 58587 w 535476"/>
                  <a:gd name="connsiteY16" fmla="*/ 426492 h 535477"/>
                  <a:gd name="connsiteX17" fmla="*/ 49138 w 535476"/>
                  <a:gd name="connsiteY17" fmla="*/ 376724 h 535477"/>
                  <a:gd name="connsiteX18" fmla="*/ 47878 w 535476"/>
                  <a:gd name="connsiteY18" fmla="*/ 268368 h 535477"/>
                  <a:gd name="connsiteX19" fmla="*/ 49138 w 535476"/>
                  <a:gd name="connsiteY19" fmla="*/ 160013 h 535477"/>
                  <a:gd name="connsiteX20" fmla="*/ 58587 w 535476"/>
                  <a:gd name="connsiteY20" fmla="*/ 110245 h 535477"/>
                  <a:gd name="connsiteX21" fmla="*/ 78747 w 535476"/>
                  <a:gd name="connsiteY21" fmla="*/ 79377 h 535477"/>
                  <a:gd name="connsiteX22" fmla="*/ 109615 w 535476"/>
                  <a:gd name="connsiteY22" fmla="*/ 59217 h 535477"/>
                  <a:gd name="connsiteX23" fmla="*/ 159383 w 535476"/>
                  <a:gd name="connsiteY23" fmla="*/ 49768 h 535477"/>
                  <a:gd name="connsiteX24" fmla="*/ 267739 w 535476"/>
                  <a:gd name="connsiteY24" fmla="*/ 48508 h 535477"/>
                  <a:gd name="connsiteX25" fmla="*/ 267739 w 535476"/>
                  <a:gd name="connsiteY25" fmla="*/ 0 h 535477"/>
                  <a:gd name="connsiteX26" fmla="*/ 157493 w 535476"/>
                  <a:gd name="connsiteY26" fmla="*/ 1890 h 535477"/>
                  <a:gd name="connsiteX27" fmla="*/ 92606 w 535476"/>
                  <a:gd name="connsiteY27" fmla="*/ 14489 h 535477"/>
                  <a:gd name="connsiteX28" fmla="*/ 45358 w 535476"/>
                  <a:gd name="connsiteY28" fmla="*/ 45358 h 535477"/>
                  <a:gd name="connsiteX29" fmla="*/ 14489 w 535476"/>
                  <a:gd name="connsiteY29" fmla="*/ 92606 h 535477"/>
                  <a:gd name="connsiteX30" fmla="*/ 1890 w 535476"/>
                  <a:gd name="connsiteY30" fmla="*/ 157493 h 535477"/>
                  <a:gd name="connsiteX31" fmla="*/ 0 w 535476"/>
                  <a:gd name="connsiteY31" fmla="*/ 267739 h 535477"/>
                  <a:gd name="connsiteX32" fmla="*/ 1890 w 535476"/>
                  <a:gd name="connsiteY32" fmla="*/ 377984 h 535477"/>
                  <a:gd name="connsiteX33" fmla="*/ 14489 w 535476"/>
                  <a:gd name="connsiteY33" fmla="*/ 442871 h 535477"/>
                  <a:gd name="connsiteX34" fmla="*/ 45358 w 535476"/>
                  <a:gd name="connsiteY34" fmla="*/ 490119 h 535477"/>
                  <a:gd name="connsiteX35" fmla="*/ 92606 w 535476"/>
                  <a:gd name="connsiteY35" fmla="*/ 520988 h 535477"/>
                  <a:gd name="connsiteX36" fmla="*/ 157493 w 535476"/>
                  <a:gd name="connsiteY36" fmla="*/ 533587 h 535477"/>
                  <a:gd name="connsiteX37" fmla="*/ 267739 w 535476"/>
                  <a:gd name="connsiteY37" fmla="*/ 535477 h 535477"/>
                  <a:gd name="connsiteX38" fmla="*/ 377984 w 535476"/>
                  <a:gd name="connsiteY38" fmla="*/ 533587 h 535477"/>
                  <a:gd name="connsiteX39" fmla="*/ 442871 w 535476"/>
                  <a:gd name="connsiteY39" fmla="*/ 520988 h 535477"/>
                  <a:gd name="connsiteX40" fmla="*/ 490119 w 535476"/>
                  <a:gd name="connsiteY40" fmla="*/ 490119 h 535477"/>
                  <a:gd name="connsiteX41" fmla="*/ 520988 w 535476"/>
                  <a:gd name="connsiteY41" fmla="*/ 442871 h 535477"/>
                  <a:gd name="connsiteX42" fmla="*/ 533587 w 535476"/>
                  <a:gd name="connsiteY42" fmla="*/ 377984 h 535477"/>
                  <a:gd name="connsiteX43" fmla="*/ 535477 w 535476"/>
                  <a:gd name="connsiteY43" fmla="*/ 267739 h 535477"/>
                  <a:gd name="connsiteX44" fmla="*/ 533587 w 535476"/>
                  <a:gd name="connsiteY44" fmla="*/ 157493 h 535477"/>
                  <a:gd name="connsiteX45" fmla="*/ 520988 w 535476"/>
                  <a:gd name="connsiteY45" fmla="*/ 92606 h 535477"/>
                  <a:gd name="connsiteX46" fmla="*/ 490119 w 535476"/>
                  <a:gd name="connsiteY46" fmla="*/ 45358 h 535477"/>
                  <a:gd name="connsiteX47" fmla="*/ 442871 w 535476"/>
                  <a:gd name="connsiteY47" fmla="*/ 14489 h 535477"/>
                  <a:gd name="connsiteX48" fmla="*/ 377984 w 535476"/>
                  <a:gd name="connsiteY48" fmla="*/ 1890 h 535477"/>
                  <a:gd name="connsiteX49" fmla="*/ 267739 w 535476"/>
                  <a:gd name="connsiteY49" fmla="*/ 0 h 535477"/>
                  <a:gd name="connsiteX50" fmla="*/ 267739 w 535476"/>
                  <a:gd name="connsiteY50" fmla="*/ 0 h 53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535476" h="535477">
                    <a:moveTo>
                      <a:pt x="267739" y="48508"/>
                    </a:moveTo>
                    <a:cubicBezTo>
                      <a:pt x="338925" y="48508"/>
                      <a:pt x="347745" y="48508"/>
                      <a:pt x="376094" y="49768"/>
                    </a:cubicBezTo>
                    <a:cubicBezTo>
                      <a:pt x="401923" y="51028"/>
                      <a:pt x="416412" y="55438"/>
                      <a:pt x="425862" y="59217"/>
                    </a:cubicBezTo>
                    <a:cubicBezTo>
                      <a:pt x="438461" y="64257"/>
                      <a:pt x="447281" y="69927"/>
                      <a:pt x="456730" y="79377"/>
                    </a:cubicBezTo>
                    <a:cubicBezTo>
                      <a:pt x="466180" y="88826"/>
                      <a:pt x="471849" y="97646"/>
                      <a:pt x="476890" y="110245"/>
                    </a:cubicBezTo>
                    <a:cubicBezTo>
                      <a:pt x="480669" y="119695"/>
                      <a:pt x="485079" y="133554"/>
                      <a:pt x="486339" y="160013"/>
                    </a:cubicBezTo>
                    <a:cubicBezTo>
                      <a:pt x="487599" y="188362"/>
                      <a:pt x="487599" y="196552"/>
                      <a:pt x="487599" y="268368"/>
                    </a:cubicBezTo>
                    <a:cubicBezTo>
                      <a:pt x="487599" y="340185"/>
                      <a:pt x="487599" y="348375"/>
                      <a:pt x="486339" y="376724"/>
                    </a:cubicBezTo>
                    <a:cubicBezTo>
                      <a:pt x="485079" y="402553"/>
                      <a:pt x="480669" y="417042"/>
                      <a:pt x="476890" y="426492"/>
                    </a:cubicBezTo>
                    <a:cubicBezTo>
                      <a:pt x="471849" y="439091"/>
                      <a:pt x="466180" y="447911"/>
                      <a:pt x="456730" y="457360"/>
                    </a:cubicBezTo>
                    <a:cubicBezTo>
                      <a:pt x="447281" y="466810"/>
                      <a:pt x="438461" y="472480"/>
                      <a:pt x="425862" y="477519"/>
                    </a:cubicBezTo>
                    <a:cubicBezTo>
                      <a:pt x="416412" y="481299"/>
                      <a:pt x="402552" y="485709"/>
                      <a:pt x="376094" y="486969"/>
                    </a:cubicBezTo>
                    <a:cubicBezTo>
                      <a:pt x="347745" y="488229"/>
                      <a:pt x="339555" y="488229"/>
                      <a:pt x="267739" y="488229"/>
                    </a:cubicBezTo>
                    <a:cubicBezTo>
                      <a:pt x="195921" y="488229"/>
                      <a:pt x="187732" y="488229"/>
                      <a:pt x="159383" y="486969"/>
                    </a:cubicBezTo>
                    <a:cubicBezTo>
                      <a:pt x="133554" y="485709"/>
                      <a:pt x="119065" y="481299"/>
                      <a:pt x="109615" y="477519"/>
                    </a:cubicBezTo>
                    <a:cubicBezTo>
                      <a:pt x="97016" y="472480"/>
                      <a:pt x="88196" y="466810"/>
                      <a:pt x="78747" y="457360"/>
                    </a:cubicBezTo>
                    <a:cubicBezTo>
                      <a:pt x="69297" y="447911"/>
                      <a:pt x="63627" y="439091"/>
                      <a:pt x="58587" y="426492"/>
                    </a:cubicBezTo>
                    <a:cubicBezTo>
                      <a:pt x="54808" y="417042"/>
                      <a:pt x="50398" y="403183"/>
                      <a:pt x="49138" y="376724"/>
                    </a:cubicBezTo>
                    <a:cubicBezTo>
                      <a:pt x="47878" y="348375"/>
                      <a:pt x="47878" y="340185"/>
                      <a:pt x="47878" y="268368"/>
                    </a:cubicBezTo>
                    <a:cubicBezTo>
                      <a:pt x="47878" y="196552"/>
                      <a:pt x="47878" y="188362"/>
                      <a:pt x="49138" y="160013"/>
                    </a:cubicBezTo>
                    <a:cubicBezTo>
                      <a:pt x="50398" y="134184"/>
                      <a:pt x="54808" y="119695"/>
                      <a:pt x="58587" y="110245"/>
                    </a:cubicBezTo>
                    <a:cubicBezTo>
                      <a:pt x="63627" y="97646"/>
                      <a:pt x="69297" y="88826"/>
                      <a:pt x="78747" y="79377"/>
                    </a:cubicBezTo>
                    <a:cubicBezTo>
                      <a:pt x="88196" y="69927"/>
                      <a:pt x="97016" y="64257"/>
                      <a:pt x="109615" y="59217"/>
                    </a:cubicBezTo>
                    <a:cubicBezTo>
                      <a:pt x="119065" y="55438"/>
                      <a:pt x="132924" y="51028"/>
                      <a:pt x="159383" y="49768"/>
                    </a:cubicBezTo>
                    <a:cubicBezTo>
                      <a:pt x="187732" y="48508"/>
                      <a:pt x="195921" y="48508"/>
                      <a:pt x="267739" y="48508"/>
                    </a:cubicBezTo>
                    <a:moveTo>
                      <a:pt x="267739" y="0"/>
                    </a:moveTo>
                    <a:cubicBezTo>
                      <a:pt x="195292" y="0"/>
                      <a:pt x="185842" y="0"/>
                      <a:pt x="157493" y="1890"/>
                    </a:cubicBezTo>
                    <a:cubicBezTo>
                      <a:pt x="129144" y="3150"/>
                      <a:pt x="109615" y="7560"/>
                      <a:pt x="92606" y="14489"/>
                    </a:cubicBezTo>
                    <a:cubicBezTo>
                      <a:pt x="74967" y="21419"/>
                      <a:pt x="59847" y="30239"/>
                      <a:pt x="45358" y="45358"/>
                    </a:cubicBezTo>
                    <a:cubicBezTo>
                      <a:pt x="30239" y="60477"/>
                      <a:pt x="21419" y="74967"/>
                      <a:pt x="14489" y="92606"/>
                    </a:cubicBezTo>
                    <a:cubicBezTo>
                      <a:pt x="7560" y="109615"/>
                      <a:pt x="3150" y="129144"/>
                      <a:pt x="1890" y="157493"/>
                    </a:cubicBezTo>
                    <a:cubicBezTo>
                      <a:pt x="630" y="185842"/>
                      <a:pt x="0" y="195292"/>
                      <a:pt x="0" y="267739"/>
                    </a:cubicBezTo>
                    <a:cubicBezTo>
                      <a:pt x="0" y="340185"/>
                      <a:pt x="0" y="349635"/>
                      <a:pt x="1890" y="377984"/>
                    </a:cubicBezTo>
                    <a:cubicBezTo>
                      <a:pt x="3150" y="406333"/>
                      <a:pt x="7560" y="425862"/>
                      <a:pt x="14489" y="442871"/>
                    </a:cubicBezTo>
                    <a:cubicBezTo>
                      <a:pt x="21419" y="460510"/>
                      <a:pt x="30239" y="475630"/>
                      <a:pt x="45358" y="490119"/>
                    </a:cubicBezTo>
                    <a:cubicBezTo>
                      <a:pt x="60477" y="505238"/>
                      <a:pt x="74967" y="514058"/>
                      <a:pt x="92606" y="520988"/>
                    </a:cubicBezTo>
                    <a:cubicBezTo>
                      <a:pt x="109615" y="527917"/>
                      <a:pt x="129144" y="532327"/>
                      <a:pt x="157493" y="533587"/>
                    </a:cubicBezTo>
                    <a:cubicBezTo>
                      <a:pt x="185842" y="534847"/>
                      <a:pt x="195292" y="535477"/>
                      <a:pt x="267739" y="535477"/>
                    </a:cubicBezTo>
                    <a:cubicBezTo>
                      <a:pt x="340185" y="535477"/>
                      <a:pt x="349635" y="535477"/>
                      <a:pt x="377984" y="533587"/>
                    </a:cubicBezTo>
                    <a:cubicBezTo>
                      <a:pt x="406333" y="532327"/>
                      <a:pt x="425862" y="527917"/>
                      <a:pt x="442871" y="520988"/>
                    </a:cubicBezTo>
                    <a:cubicBezTo>
                      <a:pt x="460510" y="514058"/>
                      <a:pt x="475630" y="505238"/>
                      <a:pt x="490119" y="490119"/>
                    </a:cubicBezTo>
                    <a:cubicBezTo>
                      <a:pt x="505238" y="475000"/>
                      <a:pt x="514058" y="460510"/>
                      <a:pt x="520988" y="442871"/>
                    </a:cubicBezTo>
                    <a:cubicBezTo>
                      <a:pt x="527917" y="425862"/>
                      <a:pt x="532327" y="406333"/>
                      <a:pt x="533587" y="377984"/>
                    </a:cubicBezTo>
                    <a:cubicBezTo>
                      <a:pt x="534847" y="349635"/>
                      <a:pt x="535477" y="340185"/>
                      <a:pt x="535477" y="267739"/>
                    </a:cubicBezTo>
                    <a:cubicBezTo>
                      <a:pt x="535477" y="195292"/>
                      <a:pt x="535477" y="185842"/>
                      <a:pt x="533587" y="157493"/>
                    </a:cubicBezTo>
                    <a:cubicBezTo>
                      <a:pt x="532327" y="129144"/>
                      <a:pt x="527917" y="109615"/>
                      <a:pt x="520988" y="92606"/>
                    </a:cubicBezTo>
                    <a:cubicBezTo>
                      <a:pt x="514058" y="74967"/>
                      <a:pt x="505238" y="59847"/>
                      <a:pt x="490119" y="45358"/>
                    </a:cubicBezTo>
                    <a:cubicBezTo>
                      <a:pt x="474999" y="30239"/>
                      <a:pt x="460510" y="21419"/>
                      <a:pt x="442871" y="14489"/>
                    </a:cubicBezTo>
                    <a:cubicBezTo>
                      <a:pt x="425862" y="7560"/>
                      <a:pt x="406333" y="3150"/>
                      <a:pt x="377984" y="1890"/>
                    </a:cubicBezTo>
                    <a:cubicBezTo>
                      <a:pt x="349635" y="630"/>
                      <a:pt x="340185" y="0"/>
                      <a:pt x="267739" y="0"/>
                    </a:cubicBezTo>
                    <a:lnTo>
                      <a:pt x="267739" y="0"/>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5" name="Freeform 24">
                <a:extLst>
                  <a:ext uri="{FF2B5EF4-FFF2-40B4-BE49-F238E27FC236}">
                    <a16:creationId xmlns:a16="http://schemas.microsoft.com/office/drawing/2014/main" id="{86203AAC-D362-BB4D-B227-D4F41D3FDD13}"/>
                  </a:ext>
                </a:extLst>
              </p:cNvPr>
              <p:cNvSpPr/>
              <p:nvPr/>
            </p:nvSpPr>
            <p:spPr>
              <a:xfrm>
                <a:off x="2237925" y="2787786"/>
                <a:ext cx="274668" cy="274668"/>
              </a:xfrm>
              <a:custGeom>
                <a:avLst/>
                <a:gdLst>
                  <a:gd name="connsiteX0" fmla="*/ 137334 w 274668"/>
                  <a:gd name="connsiteY0" fmla="*/ 0 h 274668"/>
                  <a:gd name="connsiteX1" fmla="*/ 0 w 274668"/>
                  <a:gd name="connsiteY1" fmla="*/ 137334 h 274668"/>
                  <a:gd name="connsiteX2" fmla="*/ 137334 w 274668"/>
                  <a:gd name="connsiteY2" fmla="*/ 274668 h 274668"/>
                  <a:gd name="connsiteX3" fmla="*/ 274668 w 274668"/>
                  <a:gd name="connsiteY3" fmla="*/ 137334 h 274668"/>
                  <a:gd name="connsiteX4" fmla="*/ 137334 w 274668"/>
                  <a:gd name="connsiteY4" fmla="*/ 0 h 274668"/>
                  <a:gd name="connsiteX5" fmla="*/ 137334 w 274668"/>
                  <a:gd name="connsiteY5" fmla="*/ 226790 h 274668"/>
                  <a:gd name="connsiteX6" fmla="*/ 47878 w 274668"/>
                  <a:gd name="connsiteY6" fmla="*/ 137334 h 274668"/>
                  <a:gd name="connsiteX7" fmla="*/ 137334 w 274668"/>
                  <a:gd name="connsiteY7" fmla="*/ 47878 h 274668"/>
                  <a:gd name="connsiteX8" fmla="*/ 226790 w 274668"/>
                  <a:gd name="connsiteY8" fmla="*/ 137334 h 274668"/>
                  <a:gd name="connsiteX9" fmla="*/ 137334 w 274668"/>
                  <a:gd name="connsiteY9" fmla="*/ 226790 h 27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668" h="274668">
                    <a:moveTo>
                      <a:pt x="137334" y="0"/>
                    </a:moveTo>
                    <a:cubicBezTo>
                      <a:pt x="61107" y="0"/>
                      <a:pt x="0" y="61737"/>
                      <a:pt x="0" y="137334"/>
                    </a:cubicBezTo>
                    <a:cubicBezTo>
                      <a:pt x="0" y="212931"/>
                      <a:pt x="61737" y="274668"/>
                      <a:pt x="137334" y="274668"/>
                    </a:cubicBezTo>
                    <a:cubicBezTo>
                      <a:pt x="212931" y="274668"/>
                      <a:pt x="274668" y="212931"/>
                      <a:pt x="274668" y="137334"/>
                    </a:cubicBezTo>
                    <a:cubicBezTo>
                      <a:pt x="274668" y="61737"/>
                      <a:pt x="212931" y="0"/>
                      <a:pt x="137334" y="0"/>
                    </a:cubicBezTo>
                    <a:close/>
                    <a:moveTo>
                      <a:pt x="137334" y="226790"/>
                    </a:moveTo>
                    <a:cubicBezTo>
                      <a:pt x="88196" y="226790"/>
                      <a:pt x="47878" y="187102"/>
                      <a:pt x="47878" y="137334"/>
                    </a:cubicBezTo>
                    <a:cubicBezTo>
                      <a:pt x="47878" y="87566"/>
                      <a:pt x="87566" y="47878"/>
                      <a:pt x="137334" y="47878"/>
                    </a:cubicBezTo>
                    <a:cubicBezTo>
                      <a:pt x="186472" y="47878"/>
                      <a:pt x="226790" y="87566"/>
                      <a:pt x="226790" y="137334"/>
                    </a:cubicBezTo>
                    <a:cubicBezTo>
                      <a:pt x="226790" y="187102"/>
                      <a:pt x="186472" y="226790"/>
                      <a:pt x="137334" y="226790"/>
                    </a:cubicBez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6" name="Freeform 25">
                <a:extLst>
                  <a:ext uri="{FF2B5EF4-FFF2-40B4-BE49-F238E27FC236}">
                    <a16:creationId xmlns:a16="http://schemas.microsoft.com/office/drawing/2014/main" id="{8DD02DD4-1F5E-8645-9E82-2CAB0FE3A5CE}"/>
                  </a:ext>
                </a:extLst>
              </p:cNvPr>
              <p:cNvSpPr/>
              <p:nvPr/>
            </p:nvSpPr>
            <p:spPr>
              <a:xfrm>
                <a:off x="2486134" y="2749988"/>
                <a:ext cx="64257" cy="64257"/>
              </a:xfrm>
              <a:custGeom>
                <a:avLst/>
                <a:gdLst>
                  <a:gd name="connsiteX0" fmla="*/ 64257 w 64257"/>
                  <a:gd name="connsiteY0" fmla="*/ 32129 h 64257"/>
                  <a:gd name="connsiteX1" fmla="*/ 32129 w 64257"/>
                  <a:gd name="connsiteY1" fmla="*/ 64257 h 64257"/>
                  <a:gd name="connsiteX2" fmla="*/ 0 w 64257"/>
                  <a:gd name="connsiteY2" fmla="*/ 32129 h 64257"/>
                  <a:gd name="connsiteX3" fmla="*/ 32129 w 64257"/>
                  <a:gd name="connsiteY3" fmla="*/ 0 h 64257"/>
                  <a:gd name="connsiteX4" fmla="*/ 64257 w 64257"/>
                  <a:gd name="connsiteY4" fmla="*/ 32129 h 64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257" h="64257">
                    <a:moveTo>
                      <a:pt x="64257" y="32129"/>
                    </a:moveTo>
                    <a:cubicBezTo>
                      <a:pt x="64257" y="49873"/>
                      <a:pt x="49873" y="64257"/>
                      <a:pt x="32129" y="64257"/>
                    </a:cubicBezTo>
                    <a:cubicBezTo>
                      <a:pt x="14385" y="64257"/>
                      <a:pt x="0" y="49873"/>
                      <a:pt x="0" y="32129"/>
                    </a:cubicBezTo>
                    <a:cubicBezTo>
                      <a:pt x="0" y="14384"/>
                      <a:pt x="14385" y="0"/>
                      <a:pt x="32129" y="0"/>
                    </a:cubicBezTo>
                    <a:cubicBezTo>
                      <a:pt x="49873" y="0"/>
                      <a:pt x="64257" y="14384"/>
                      <a:pt x="64257" y="32129"/>
                    </a:cubicBez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grpSp>
        <p:nvGrpSpPr>
          <p:cNvPr id="27" name="Graphic 3">
            <a:extLst>
              <a:ext uri="{FF2B5EF4-FFF2-40B4-BE49-F238E27FC236}">
                <a16:creationId xmlns:a16="http://schemas.microsoft.com/office/drawing/2014/main" id="{BE7835DF-DFED-8244-8CD9-C7087C0562EF}"/>
              </a:ext>
            </a:extLst>
          </p:cNvPr>
          <p:cNvGrpSpPr/>
          <p:nvPr/>
        </p:nvGrpSpPr>
        <p:grpSpPr>
          <a:xfrm>
            <a:off x="5670558" y="8174242"/>
            <a:ext cx="280634" cy="280634"/>
            <a:chOff x="-147782" y="2499889"/>
            <a:chExt cx="850463" cy="850463"/>
          </a:xfrm>
        </p:grpSpPr>
        <p:sp>
          <p:nvSpPr>
            <p:cNvPr id="28" name="Freeform 27">
              <a:extLst>
                <a:ext uri="{FF2B5EF4-FFF2-40B4-BE49-F238E27FC236}">
                  <a16:creationId xmlns:a16="http://schemas.microsoft.com/office/drawing/2014/main" id="{1378A072-7A7E-B74F-BFBE-5B0712726E6F}"/>
                </a:ext>
              </a:extLst>
            </p:cNvPr>
            <p:cNvSpPr/>
            <p:nvPr/>
          </p:nvSpPr>
          <p:spPr>
            <a:xfrm>
              <a:off x="-147782"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F79037"/>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9" name="Freeform 28">
              <a:extLst>
                <a:ext uri="{FF2B5EF4-FFF2-40B4-BE49-F238E27FC236}">
                  <a16:creationId xmlns:a16="http://schemas.microsoft.com/office/drawing/2014/main" id="{0C36C953-F785-4C4D-890F-E8FA0F0B5D8C}"/>
                </a:ext>
              </a:extLst>
            </p:cNvPr>
            <p:cNvSpPr/>
            <p:nvPr/>
          </p:nvSpPr>
          <p:spPr>
            <a:xfrm>
              <a:off x="18530" y="2722899"/>
              <a:ext cx="549966" cy="447280"/>
            </a:xfrm>
            <a:custGeom>
              <a:avLst/>
              <a:gdLst>
                <a:gd name="connsiteX0" fmla="*/ 173243 w 549966"/>
                <a:gd name="connsiteY0" fmla="*/ 447281 h 447280"/>
                <a:gd name="connsiteX1" fmla="*/ 494529 w 549966"/>
                <a:gd name="connsiteY1" fmla="*/ 125995 h 447280"/>
                <a:gd name="connsiteX2" fmla="*/ 493899 w 549966"/>
                <a:gd name="connsiteY2" fmla="*/ 111505 h 447280"/>
                <a:gd name="connsiteX3" fmla="*/ 549966 w 549966"/>
                <a:gd name="connsiteY3" fmla="*/ 52918 h 447280"/>
                <a:gd name="connsiteX4" fmla="*/ 485079 w 549966"/>
                <a:gd name="connsiteY4" fmla="*/ 70557 h 447280"/>
                <a:gd name="connsiteX5" fmla="*/ 534847 w 549966"/>
                <a:gd name="connsiteY5" fmla="*/ 8190 h 447280"/>
                <a:gd name="connsiteX6" fmla="*/ 463030 w 549966"/>
                <a:gd name="connsiteY6" fmla="*/ 35908 h 447280"/>
                <a:gd name="connsiteX7" fmla="*/ 380504 w 549966"/>
                <a:gd name="connsiteY7" fmla="*/ 0 h 447280"/>
                <a:gd name="connsiteX8" fmla="*/ 267739 w 549966"/>
                <a:gd name="connsiteY8" fmla="*/ 112765 h 447280"/>
                <a:gd name="connsiteX9" fmla="*/ 270888 w 549966"/>
                <a:gd name="connsiteY9" fmla="*/ 138594 h 447280"/>
                <a:gd name="connsiteX10" fmla="*/ 38428 w 549966"/>
                <a:gd name="connsiteY10" fmla="*/ 20789 h 447280"/>
                <a:gd name="connsiteX11" fmla="*/ 23309 w 549966"/>
                <a:gd name="connsiteY11" fmla="*/ 77487 h 447280"/>
                <a:gd name="connsiteX12" fmla="*/ 73707 w 549966"/>
                <a:gd name="connsiteY12" fmla="*/ 171353 h 447280"/>
                <a:gd name="connsiteX13" fmla="*/ 22679 w 549966"/>
                <a:gd name="connsiteY13" fmla="*/ 157493 h 447280"/>
                <a:gd name="connsiteX14" fmla="*/ 22679 w 549966"/>
                <a:gd name="connsiteY14" fmla="*/ 158753 h 447280"/>
                <a:gd name="connsiteX15" fmla="*/ 113395 w 549966"/>
                <a:gd name="connsiteY15" fmla="*/ 269628 h 447280"/>
                <a:gd name="connsiteX16" fmla="*/ 83786 w 549966"/>
                <a:gd name="connsiteY16" fmla="*/ 273408 h 447280"/>
                <a:gd name="connsiteX17" fmla="*/ 62367 w 549966"/>
                <a:gd name="connsiteY17" fmla="*/ 271518 h 447280"/>
                <a:gd name="connsiteX18" fmla="*/ 167573 w 549966"/>
                <a:gd name="connsiteY18" fmla="*/ 349635 h 447280"/>
                <a:gd name="connsiteX19" fmla="*/ 27089 w 549966"/>
                <a:gd name="connsiteY19" fmla="*/ 398143 h 447280"/>
                <a:gd name="connsiteX20" fmla="*/ 0 w 549966"/>
                <a:gd name="connsiteY20" fmla="*/ 396883 h 447280"/>
                <a:gd name="connsiteX21" fmla="*/ 173243 w 549966"/>
                <a:gd name="connsiteY21" fmla="*/ 447281 h 44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49966" h="447280">
                  <a:moveTo>
                    <a:pt x="173243" y="447281"/>
                  </a:moveTo>
                  <a:cubicBezTo>
                    <a:pt x="381134" y="447281"/>
                    <a:pt x="494529" y="275298"/>
                    <a:pt x="494529" y="125995"/>
                  </a:cubicBezTo>
                  <a:cubicBezTo>
                    <a:pt x="494529" y="120955"/>
                    <a:pt x="494529" y="116545"/>
                    <a:pt x="493899" y="111505"/>
                  </a:cubicBezTo>
                  <a:cubicBezTo>
                    <a:pt x="515948" y="95756"/>
                    <a:pt x="534847" y="75597"/>
                    <a:pt x="549966" y="52918"/>
                  </a:cubicBezTo>
                  <a:cubicBezTo>
                    <a:pt x="529807" y="61737"/>
                    <a:pt x="507758" y="68037"/>
                    <a:pt x="485079" y="70557"/>
                  </a:cubicBezTo>
                  <a:cubicBezTo>
                    <a:pt x="508388" y="56698"/>
                    <a:pt x="526027" y="34649"/>
                    <a:pt x="534847" y="8190"/>
                  </a:cubicBezTo>
                  <a:cubicBezTo>
                    <a:pt x="512798" y="21419"/>
                    <a:pt x="488859" y="30239"/>
                    <a:pt x="463030" y="35908"/>
                  </a:cubicBezTo>
                  <a:cubicBezTo>
                    <a:pt x="442241" y="13859"/>
                    <a:pt x="413262" y="0"/>
                    <a:pt x="380504" y="0"/>
                  </a:cubicBezTo>
                  <a:cubicBezTo>
                    <a:pt x="318136" y="0"/>
                    <a:pt x="267739" y="50398"/>
                    <a:pt x="267739" y="112765"/>
                  </a:cubicBezTo>
                  <a:cubicBezTo>
                    <a:pt x="267739" y="121585"/>
                    <a:pt x="268998" y="130404"/>
                    <a:pt x="270888" y="138594"/>
                  </a:cubicBezTo>
                  <a:cubicBezTo>
                    <a:pt x="177022" y="134184"/>
                    <a:pt x="93866" y="88826"/>
                    <a:pt x="38428" y="20789"/>
                  </a:cubicBezTo>
                  <a:cubicBezTo>
                    <a:pt x="28979" y="37168"/>
                    <a:pt x="23309" y="56698"/>
                    <a:pt x="23309" y="77487"/>
                  </a:cubicBezTo>
                  <a:cubicBezTo>
                    <a:pt x="23309" y="116545"/>
                    <a:pt x="43468" y="151194"/>
                    <a:pt x="73707" y="171353"/>
                  </a:cubicBezTo>
                  <a:cubicBezTo>
                    <a:pt x="55438" y="170723"/>
                    <a:pt x="37798" y="165683"/>
                    <a:pt x="22679" y="157493"/>
                  </a:cubicBezTo>
                  <a:cubicBezTo>
                    <a:pt x="22679" y="158123"/>
                    <a:pt x="22679" y="158123"/>
                    <a:pt x="22679" y="158753"/>
                  </a:cubicBezTo>
                  <a:cubicBezTo>
                    <a:pt x="22679" y="213561"/>
                    <a:pt x="61737" y="258919"/>
                    <a:pt x="113395" y="269628"/>
                  </a:cubicBezTo>
                  <a:cubicBezTo>
                    <a:pt x="103946" y="272148"/>
                    <a:pt x="93866" y="273408"/>
                    <a:pt x="83786" y="273408"/>
                  </a:cubicBezTo>
                  <a:cubicBezTo>
                    <a:pt x="76227" y="273408"/>
                    <a:pt x="69297" y="272778"/>
                    <a:pt x="62367" y="271518"/>
                  </a:cubicBezTo>
                  <a:cubicBezTo>
                    <a:pt x="76857" y="316246"/>
                    <a:pt x="118435" y="349005"/>
                    <a:pt x="167573" y="349635"/>
                  </a:cubicBezTo>
                  <a:cubicBezTo>
                    <a:pt x="129144" y="379874"/>
                    <a:pt x="80006" y="398143"/>
                    <a:pt x="27089" y="398143"/>
                  </a:cubicBezTo>
                  <a:cubicBezTo>
                    <a:pt x="18269" y="398143"/>
                    <a:pt x="8820" y="397513"/>
                    <a:pt x="0" y="396883"/>
                  </a:cubicBezTo>
                  <a:cubicBezTo>
                    <a:pt x="50398" y="428382"/>
                    <a:pt x="109615" y="447281"/>
                    <a:pt x="173243" y="447281"/>
                  </a:cubicBezTo>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30" name="Graphic 3">
            <a:extLst>
              <a:ext uri="{FF2B5EF4-FFF2-40B4-BE49-F238E27FC236}">
                <a16:creationId xmlns:a16="http://schemas.microsoft.com/office/drawing/2014/main" id="{81B4460C-6090-1F44-9B50-0D9F74AB028B}"/>
              </a:ext>
            </a:extLst>
          </p:cNvPr>
          <p:cNvGrpSpPr/>
          <p:nvPr/>
        </p:nvGrpSpPr>
        <p:grpSpPr>
          <a:xfrm>
            <a:off x="6708697" y="8174242"/>
            <a:ext cx="280634" cy="280634"/>
            <a:chOff x="2998302" y="2499889"/>
            <a:chExt cx="850463" cy="850463"/>
          </a:xfrm>
        </p:grpSpPr>
        <p:sp>
          <p:nvSpPr>
            <p:cNvPr id="31" name="Freeform 30">
              <a:extLst>
                <a:ext uri="{FF2B5EF4-FFF2-40B4-BE49-F238E27FC236}">
                  <a16:creationId xmlns:a16="http://schemas.microsoft.com/office/drawing/2014/main" id="{F88597AE-724D-8C4F-B92A-D337F152F564}"/>
                </a:ext>
              </a:extLst>
            </p:cNvPr>
            <p:cNvSpPr/>
            <p:nvPr/>
          </p:nvSpPr>
          <p:spPr>
            <a:xfrm>
              <a:off x="2998302" y="2499889"/>
              <a:ext cx="850463" cy="850463"/>
            </a:xfrm>
            <a:custGeom>
              <a:avLst/>
              <a:gdLst>
                <a:gd name="connsiteX0" fmla="*/ 850463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3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3" y="425232"/>
                  </a:moveTo>
                  <a:cubicBezTo>
                    <a:pt x="850463" y="660081"/>
                    <a:pt x="660081" y="850464"/>
                    <a:pt x="425232" y="850464"/>
                  </a:cubicBezTo>
                  <a:cubicBezTo>
                    <a:pt x="190382" y="850464"/>
                    <a:pt x="0" y="660081"/>
                    <a:pt x="0" y="425232"/>
                  </a:cubicBezTo>
                  <a:cubicBezTo>
                    <a:pt x="0" y="190383"/>
                    <a:pt x="190382" y="0"/>
                    <a:pt x="425232" y="0"/>
                  </a:cubicBezTo>
                  <a:cubicBezTo>
                    <a:pt x="660081" y="0"/>
                    <a:pt x="850463" y="190383"/>
                    <a:pt x="850463" y="425232"/>
                  </a:cubicBezTo>
                  <a:close/>
                </a:path>
              </a:pathLst>
            </a:custGeom>
            <a:solidFill>
              <a:srgbClr val="F9A835"/>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2" name="Freeform 31">
              <a:extLst>
                <a:ext uri="{FF2B5EF4-FFF2-40B4-BE49-F238E27FC236}">
                  <a16:creationId xmlns:a16="http://schemas.microsoft.com/office/drawing/2014/main" id="{9AF7FF91-1D53-724C-A605-071810409F66}"/>
                </a:ext>
              </a:extLst>
            </p:cNvPr>
            <p:cNvSpPr/>
            <p:nvPr/>
          </p:nvSpPr>
          <p:spPr>
            <a:xfrm>
              <a:off x="3139416" y="2726679"/>
              <a:ext cx="568235" cy="398142"/>
            </a:xfrm>
            <a:custGeom>
              <a:avLst/>
              <a:gdLst>
                <a:gd name="connsiteX0" fmla="*/ 556266 w 568235"/>
                <a:gd name="connsiteY0" fmla="*/ 62367 h 398142"/>
                <a:gd name="connsiteX1" fmla="*/ 505868 w 568235"/>
                <a:gd name="connsiteY1" fmla="*/ 11969 h 398142"/>
                <a:gd name="connsiteX2" fmla="*/ 284118 w 568235"/>
                <a:gd name="connsiteY2" fmla="*/ 0 h 398142"/>
                <a:gd name="connsiteX3" fmla="*/ 62367 w 568235"/>
                <a:gd name="connsiteY3" fmla="*/ 11969 h 398142"/>
                <a:gd name="connsiteX4" fmla="*/ 11970 w 568235"/>
                <a:gd name="connsiteY4" fmla="*/ 62367 h 398142"/>
                <a:gd name="connsiteX5" fmla="*/ 0 w 568235"/>
                <a:gd name="connsiteY5" fmla="*/ 199071 h 398142"/>
                <a:gd name="connsiteX6" fmla="*/ 11970 w 568235"/>
                <a:gd name="connsiteY6" fmla="*/ 335776 h 398142"/>
                <a:gd name="connsiteX7" fmla="*/ 62367 w 568235"/>
                <a:gd name="connsiteY7" fmla="*/ 386173 h 398142"/>
                <a:gd name="connsiteX8" fmla="*/ 284118 w 568235"/>
                <a:gd name="connsiteY8" fmla="*/ 398143 h 398142"/>
                <a:gd name="connsiteX9" fmla="*/ 505868 w 568235"/>
                <a:gd name="connsiteY9" fmla="*/ 386173 h 398142"/>
                <a:gd name="connsiteX10" fmla="*/ 556266 w 568235"/>
                <a:gd name="connsiteY10" fmla="*/ 335776 h 398142"/>
                <a:gd name="connsiteX11" fmla="*/ 568236 w 568235"/>
                <a:gd name="connsiteY11" fmla="*/ 199071 h 398142"/>
                <a:gd name="connsiteX12" fmla="*/ 556266 w 568235"/>
                <a:gd name="connsiteY12" fmla="*/ 62367 h 398142"/>
                <a:gd name="connsiteX13" fmla="*/ 227420 w 568235"/>
                <a:gd name="connsiteY13" fmla="*/ 283488 h 398142"/>
                <a:gd name="connsiteX14" fmla="*/ 227420 w 568235"/>
                <a:gd name="connsiteY14" fmla="*/ 113395 h 398142"/>
                <a:gd name="connsiteX15" fmla="*/ 374834 w 568235"/>
                <a:gd name="connsiteY15" fmla="*/ 198441 h 398142"/>
                <a:gd name="connsiteX16" fmla="*/ 227420 w 568235"/>
                <a:gd name="connsiteY16" fmla="*/ 283488 h 39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8235" h="398142">
                  <a:moveTo>
                    <a:pt x="556266" y="62367"/>
                  </a:moveTo>
                  <a:cubicBezTo>
                    <a:pt x="549966" y="37798"/>
                    <a:pt x="530437" y="18899"/>
                    <a:pt x="505868" y="11969"/>
                  </a:cubicBezTo>
                  <a:cubicBezTo>
                    <a:pt x="461770" y="0"/>
                    <a:pt x="284118" y="0"/>
                    <a:pt x="284118" y="0"/>
                  </a:cubicBezTo>
                  <a:cubicBezTo>
                    <a:pt x="284118" y="0"/>
                    <a:pt x="107095" y="0"/>
                    <a:pt x="62367" y="11969"/>
                  </a:cubicBezTo>
                  <a:cubicBezTo>
                    <a:pt x="37798" y="18269"/>
                    <a:pt x="18899" y="37798"/>
                    <a:pt x="11970" y="62367"/>
                  </a:cubicBezTo>
                  <a:cubicBezTo>
                    <a:pt x="0" y="106465"/>
                    <a:pt x="0" y="199071"/>
                    <a:pt x="0" y="199071"/>
                  </a:cubicBezTo>
                  <a:cubicBezTo>
                    <a:pt x="0" y="199071"/>
                    <a:pt x="0" y="291048"/>
                    <a:pt x="11970" y="335776"/>
                  </a:cubicBezTo>
                  <a:cubicBezTo>
                    <a:pt x="18269" y="360345"/>
                    <a:pt x="37798" y="379244"/>
                    <a:pt x="62367" y="386173"/>
                  </a:cubicBezTo>
                  <a:cubicBezTo>
                    <a:pt x="106466" y="398143"/>
                    <a:pt x="284118" y="398143"/>
                    <a:pt x="284118" y="398143"/>
                  </a:cubicBezTo>
                  <a:cubicBezTo>
                    <a:pt x="284118" y="398143"/>
                    <a:pt x="461140" y="398143"/>
                    <a:pt x="505868" y="386173"/>
                  </a:cubicBezTo>
                  <a:cubicBezTo>
                    <a:pt x="530437" y="379874"/>
                    <a:pt x="549336" y="360345"/>
                    <a:pt x="556266" y="335776"/>
                  </a:cubicBezTo>
                  <a:cubicBezTo>
                    <a:pt x="568236" y="291677"/>
                    <a:pt x="568236" y="199071"/>
                    <a:pt x="568236" y="199071"/>
                  </a:cubicBezTo>
                  <a:cubicBezTo>
                    <a:pt x="568236" y="199071"/>
                    <a:pt x="567605" y="106465"/>
                    <a:pt x="556266" y="62367"/>
                  </a:cubicBezTo>
                  <a:close/>
                  <a:moveTo>
                    <a:pt x="227420" y="283488"/>
                  </a:moveTo>
                  <a:lnTo>
                    <a:pt x="227420" y="113395"/>
                  </a:lnTo>
                  <a:lnTo>
                    <a:pt x="374834" y="198441"/>
                  </a:lnTo>
                  <a:lnTo>
                    <a:pt x="227420" y="283488"/>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33" name="Graphic 3">
            <a:extLst>
              <a:ext uri="{FF2B5EF4-FFF2-40B4-BE49-F238E27FC236}">
                <a16:creationId xmlns:a16="http://schemas.microsoft.com/office/drawing/2014/main" id="{CC0C4738-31A8-1048-8B2A-C1F3629783CD}"/>
              </a:ext>
            </a:extLst>
          </p:cNvPr>
          <p:cNvGrpSpPr/>
          <p:nvPr/>
        </p:nvGrpSpPr>
        <p:grpSpPr>
          <a:xfrm>
            <a:off x="5324651" y="8174242"/>
            <a:ext cx="280634" cy="280842"/>
            <a:chOff x="-1196056" y="2499889"/>
            <a:chExt cx="850463" cy="851093"/>
          </a:xfrm>
        </p:grpSpPr>
        <p:sp>
          <p:nvSpPr>
            <p:cNvPr id="34" name="Freeform 33">
              <a:extLst>
                <a:ext uri="{FF2B5EF4-FFF2-40B4-BE49-F238E27FC236}">
                  <a16:creationId xmlns:a16="http://schemas.microsoft.com/office/drawing/2014/main" id="{D1688DC0-1FDE-C84A-9482-77AF495EFA4D}"/>
                </a:ext>
              </a:extLst>
            </p:cNvPr>
            <p:cNvSpPr/>
            <p:nvPr/>
          </p:nvSpPr>
          <p:spPr>
            <a:xfrm>
              <a:off x="-1196056" y="2499889"/>
              <a:ext cx="850463" cy="845423"/>
            </a:xfrm>
            <a:custGeom>
              <a:avLst/>
              <a:gdLst>
                <a:gd name="connsiteX0" fmla="*/ 850463 w 850463"/>
                <a:gd name="connsiteY0" fmla="*/ 425232 h 845423"/>
                <a:gd name="connsiteX1" fmla="*/ 425232 w 850463"/>
                <a:gd name="connsiteY1" fmla="*/ 0 h 845423"/>
                <a:gd name="connsiteX2" fmla="*/ 0 w 850463"/>
                <a:gd name="connsiteY2" fmla="*/ 425232 h 845423"/>
                <a:gd name="connsiteX3" fmla="*/ 359085 w 850463"/>
                <a:gd name="connsiteY3" fmla="*/ 845424 h 845423"/>
                <a:gd name="connsiteX4" fmla="*/ 359085 w 850463"/>
                <a:gd name="connsiteY4" fmla="*/ 548076 h 845423"/>
                <a:gd name="connsiteX5" fmla="*/ 251359 w 850463"/>
                <a:gd name="connsiteY5" fmla="*/ 548076 h 845423"/>
                <a:gd name="connsiteX6" fmla="*/ 251359 w 850463"/>
                <a:gd name="connsiteY6" fmla="*/ 425232 h 845423"/>
                <a:gd name="connsiteX7" fmla="*/ 359085 w 850463"/>
                <a:gd name="connsiteY7" fmla="*/ 425232 h 845423"/>
                <a:gd name="connsiteX8" fmla="*/ 359085 w 850463"/>
                <a:gd name="connsiteY8" fmla="*/ 331996 h 845423"/>
                <a:gd name="connsiteX9" fmla="*/ 519728 w 850463"/>
                <a:gd name="connsiteY9" fmla="*/ 166313 h 845423"/>
                <a:gd name="connsiteX10" fmla="*/ 614854 w 850463"/>
                <a:gd name="connsiteY10" fmla="*/ 174503 h 845423"/>
                <a:gd name="connsiteX11" fmla="*/ 614854 w 850463"/>
                <a:gd name="connsiteY11" fmla="*/ 279078 h 845423"/>
                <a:gd name="connsiteX12" fmla="*/ 561306 w 850463"/>
                <a:gd name="connsiteY12" fmla="*/ 279078 h 845423"/>
                <a:gd name="connsiteX13" fmla="*/ 492009 w 850463"/>
                <a:gd name="connsiteY13" fmla="*/ 345225 h 845423"/>
                <a:gd name="connsiteX14" fmla="*/ 492009 w 850463"/>
                <a:gd name="connsiteY14" fmla="*/ 425232 h 845423"/>
                <a:gd name="connsiteX15" fmla="*/ 609184 w 850463"/>
                <a:gd name="connsiteY15" fmla="*/ 425232 h 845423"/>
                <a:gd name="connsiteX16" fmla="*/ 590285 w 850463"/>
                <a:gd name="connsiteY16" fmla="*/ 548076 h 845423"/>
                <a:gd name="connsiteX17" fmla="*/ 491379 w 850463"/>
                <a:gd name="connsiteY17" fmla="*/ 548076 h 845423"/>
                <a:gd name="connsiteX18" fmla="*/ 491379 w 850463"/>
                <a:gd name="connsiteY18" fmla="*/ 845424 h 845423"/>
                <a:gd name="connsiteX19" fmla="*/ 850463 w 850463"/>
                <a:gd name="connsiteY19" fmla="*/ 425232 h 84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50463" h="845423">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F79037"/>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5" name="Freeform 34">
              <a:extLst>
                <a:ext uri="{FF2B5EF4-FFF2-40B4-BE49-F238E27FC236}">
                  <a16:creationId xmlns:a16="http://schemas.microsoft.com/office/drawing/2014/main" id="{A7C867F7-F966-6846-8132-A07C70BCD06E}"/>
                </a:ext>
              </a:extLst>
            </p:cNvPr>
            <p:cNvSpPr/>
            <p:nvPr/>
          </p:nvSpPr>
          <p:spPr>
            <a:xfrm>
              <a:off x="-945327" y="2666201"/>
              <a:ext cx="363494" cy="684780"/>
            </a:xfrm>
            <a:custGeom>
              <a:avLst/>
              <a:gdLst>
                <a:gd name="connsiteX0" fmla="*/ 339555 w 363494"/>
                <a:gd name="connsiteY0" fmla="*/ 381764 h 684780"/>
                <a:gd name="connsiteX1" fmla="*/ 358455 w 363494"/>
                <a:gd name="connsiteY1" fmla="*/ 258919 h 684780"/>
                <a:gd name="connsiteX2" fmla="*/ 240650 w 363494"/>
                <a:gd name="connsiteY2" fmla="*/ 258919 h 684780"/>
                <a:gd name="connsiteX3" fmla="*/ 240650 w 363494"/>
                <a:gd name="connsiteY3" fmla="*/ 179542 h 684780"/>
                <a:gd name="connsiteX4" fmla="*/ 309947 w 363494"/>
                <a:gd name="connsiteY4" fmla="*/ 113395 h 684780"/>
                <a:gd name="connsiteX5" fmla="*/ 363494 w 363494"/>
                <a:gd name="connsiteY5" fmla="*/ 113395 h 684780"/>
                <a:gd name="connsiteX6" fmla="*/ 363494 w 363494"/>
                <a:gd name="connsiteY6" fmla="*/ 8190 h 684780"/>
                <a:gd name="connsiteX7" fmla="*/ 268368 w 363494"/>
                <a:gd name="connsiteY7" fmla="*/ 0 h 684780"/>
                <a:gd name="connsiteX8" fmla="*/ 107725 w 363494"/>
                <a:gd name="connsiteY8" fmla="*/ 165683 h 684780"/>
                <a:gd name="connsiteX9" fmla="*/ 107725 w 363494"/>
                <a:gd name="connsiteY9" fmla="*/ 259549 h 684780"/>
                <a:gd name="connsiteX10" fmla="*/ 0 w 363494"/>
                <a:gd name="connsiteY10" fmla="*/ 259549 h 684780"/>
                <a:gd name="connsiteX11" fmla="*/ 0 w 363494"/>
                <a:gd name="connsiteY11" fmla="*/ 382394 h 684780"/>
                <a:gd name="connsiteX12" fmla="*/ 107725 w 363494"/>
                <a:gd name="connsiteY12" fmla="*/ 382394 h 684780"/>
                <a:gd name="connsiteX13" fmla="*/ 107725 w 363494"/>
                <a:gd name="connsiteY13" fmla="*/ 679741 h 684780"/>
                <a:gd name="connsiteX14" fmla="*/ 173873 w 363494"/>
                <a:gd name="connsiteY14" fmla="*/ 684781 h 684780"/>
                <a:gd name="connsiteX15" fmla="*/ 240020 w 363494"/>
                <a:gd name="connsiteY15" fmla="*/ 679741 h 684780"/>
                <a:gd name="connsiteX16" fmla="*/ 240020 w 363494"/>
                <a:gd name="connsiteY16" fmla="*/ 382394 h 684780"/>
                <a:gd name="connsiteX17" fmla="*/ 339555 w 363494"/>
                <a:gd name="connsiteY17" fmla="*/ 382394 h 68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3494" h="684780">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36" name="Group 35">
            <a:extLst>
              <a:ext uri="{FF2B5EF4-FFF2-40B4-BE49-F238E27FC236}">
                <a16:creationId xmlns:a16="http://schemas.microsoft.com/office/drawing/2014/main" id="{E43F157E-33D9-1242-B0F5-F515541C0611}"/>
              </a:ext>
            </a:extLst>
          </p:cNvPr>
          <p:cNvGrpSpPr/>
          <p:nvPr/>
        </p:nvGrpSpPr>
        <p:grpSpPr>
          <a:xfrm>
            <a:off x="6016674" y="8174242"/>
            <a:ext cx="280634" cy="280634"/>
            <a:chOff x="5339337" y="8702010"/>
            <a:chExt cx="280634" cy="280634"/>
          </a:xfrm>
          <a:solidFill>
            <a:srgbClr val="12B4CB"/>
          </a:solidFill>
        </p:grpSpPr>
        <p:sp>
          <p:nvSpPr>
            <p:cNvPr id="37" name="Freeform 36">
              <a:extLst>
                <a:ext uri="{FF2B5EF4-FFF2-40B4-BE49-F238E27FC236}">
                  <a16:creationId xmlns:a16="http://schemas.microsoft.com/office/drawing/2014/main" id="{0437E211-96DA-DF48-96A8-ABC13C91AB31}"/>
                </a:ext>
              </a:extLst>
            </p:cNvPr>
            <p:cNvSpPr/>
            <p:nvPr/>
          </p:nvSpPr>
          <p:spPr>
            <a:xfrm>
              <a:off x="5339337" y="8702010"/>
              <a:ext cx="280634" cy="280634"/>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F79037"/>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pic>
          <p:nvPicPr>
            <p:cNvPr id="38" name="Graphic 37" descr="World with solid fill">
              <a:extLst>
                <a:ext uri="{FF2B5EF4-FFF2-40B4-BE49-F238E27FC236}">
                  <a16:creationId xmlns:a16="http://schemas.microsoft.com/office/drawing/2014/main" id="{A4BCC515-8484-9244-B1E3-69038853FE57}"/>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357877" y="8715750"/>
              <a:ext cx="246077" cy="246077"/>
            </a:xfrm>
            <a:prstGeom prst="rect">
              <a:avLst/>
            </a:prstGeom>
          </p:spPr>
        </p:pic>
      </p:grpSp>
      <p:grpSp>
        <p:nvGrpSpPr>
          <p:cNvPr id="39" name="Group 38">
            <a:extLst>
              <a:ext uri="{FF2B5EF4-FFF2-40B4-BE49-F238E27FC236}">
                <a16:creationId xmlns:a16="http://schemas.microsoft.com/office/drawing/2014/main" id="{BBDF820D-1D3B-C048-8374-C7B066444E67}"/>
              </a:ext>
            </a:extLst>
          </p:cNvPr>
          <p:cNvGrpSpPr/>
          <p:nvPr/>
        </p:nvGrpSpPr>
        <p:grpSpPr>
          <a:xfrm>
            <a:off x="2704034" y="3178656"/>
            <a:ext cx="4705438" cy="2867812"/>
            <a:chOff x="1950804" y="3053151"/>
            <a:chExt cx="5608871" cy="3418425"/>
          </a:xfrm>
        </p:grpSpPr>
        <p:pic>
          <p:nvPicPr>
            <p:cNvPr id="40" name="Picture 39">
              <a:extLst>
                <a:ext uri="{FF2B5EF4-FFF2-40B4-BE49-F238E27FC236}">
                  <a16:creationId xmlns:a16="http://schemas.microsoft.com/office/drawing/2014/main" id="{9F8F125C-7C44-424A-B903-29477776DB5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950804" y="3053151"/>
              <a:ext cx="5608871" cy="3418425"/>
            </a:xfrm>
            <a:prstGeom prst="rect">
              <a:avLst/>
            </a:prstGeom>
          </p:spPr>
        </p:pic>
        <p:sp>
          <p:nvSpPr>
            <p:cNvPr id="41" name="Rectangle 40">
              <a:extLst>
                <a:ext uri="{FF2B5EF4-FFF2-40B4-BE49-F238E27FC236}">
                  <a16:creationId xmlns:a16="http://schemas.microsoft.com/office/drawing/2014/main" id="{E5E9A08E-785C-EB43-8924-ACE2F42A1FBC}"/>
                </a:ext>
              </a:extLst>
            </p:cNvPr>
            <p:cNvSpPr/>
            <p:nvPr/>
          </p:nvSpPr>
          <p:spPr>
            <a:xfrm>
              <a:off x="2801073" y="3350555"/>
              <a:ext cx="3981692" cy="25232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pic>
        <p:nvPicPr>
          <p:cNvPr id="7" name="Picture 6">
            <a:extLst>
              <a:ext uri="{FF2B5EF4-FFF2-40B4-BE49-F238E27FC236}">
                <a16:creationId xmlns:a16="http://schemas.microsoft.com/office/drawing/2014/main" id="{7F97E01B-C0D3-38ED-1321-3D661FB2634C}"/>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b="-71"/>
          <a:stretch/>
        </p:blipFill>
        <p:spPr>
          <a:xfrm>
            <a:off x="3410207" y="3427794"/>
            <a:ext cx="3340352" cy="2116851"/>
          </a:xfrm>
          <a:prstGeom prst="rect">
            <a:avLst/>
          </a:prstGeom>
        </p:spPr>
      </p:pic>
    </p:spTree>
    <p:extLst>
      <p:ext uri="{BB962C8B-B14F-4D97-AF65-F5344CB8AC3E}">
        <p14:creationId xmlns:p14="http://schemas.microsoft.com/office/powerpoint/2010/main" val="35950396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15050754-A385-B34A-A0CA-0D3B984F05A5}"/>
              </a:ext>
            </a:extLst>
          </p:cNvPr>
          <p:cNvSpPr>
            <a:spLocks noGrp="1"/>
          </p:cNvSpPr>
          <p:nvPr>
            <p:ph type="body" sz="quarter" idx="11"/>
          </p:nvPr>
        </p:nvSpPr>
        <p:spPr>
          <a:xfrm>
            <a:off x="1466451" y="4525106"/>
            <a:ext cx="648000" cy="348400"/>
          </a:xfrm>
        </p:spPr>
        <p:txBody>
          <a:bodyPr/>
          <a:lstStyle/>
          <a:p>
            <a:r>
              <a:rPr lang="en-US" dirty="0"/>
              <a:t>01</a:t>
            </a:r>
          </a:p>
        </p:txBody>
      </p:sp>
      <p:sp>
        <p:nvSpPr>
          <p:cNvPr id="27" name="Text Placeholder 26">
            <a:extLst>
              <a:ext uri="{FF2B5EF4-FFF2-40B4-BE49-F238E27FC236}">
                <a16:creationId xmlns:a16="http://schemas.microsoft.com/office/drawing/2014/main" id="{8AFD43CD-900B-364C-9180-A56DC4255D91}"/>
              </a:ext>
            </a:extLst>
          </p:cNvPr>
          <p:cNvSpPr>
            <a:spLocks noGrp="1"/>
          </p:cNvSpPr>
          <p:nvPr>
            <p:ph type="body" sz="quarter" idx="49"/>
          </p:nvPr>
        </p:nvSpPr>
        <p:spPr>
          <a:xfrm>
            <a:off x="2249417" y="4591946"/>
            <a:ext cx="3974396" cy="348400"/>
          </a:xfrm>
        </p:spPr>
        <p:txBody>
          <a:bodyPr/>
          <a:lstStyle/>
          <a:p>
            <a:r>
              <a:rPr lang="en-US" dirty="0" err="1"/>
              <a:t>Tecnologia</a:t>
            </a:r>
            <a:r>
              <a:rPr lang="en-US" dirty="0"/>
              <a:t> Blockchain e </a:t>
            </a:r>
            <a:r>
              <a:rPr lang="en-US" dirty="0" err="1"/>
              <a:t>outras</a:t>
            </a:r>
            <a:r>
              <a:rPr lang="en-US" dirty="0"/>
              <a:t> </a:t>
            </a:r>
            <a:r>
              <a:rPr lang="en-US" dirty="0" err="1"/>
              <a:t>tecnologias</a:t>
            </a:r>
            <a:endParaRPr lang="en-US" dirty="0"/>
          </a:p>
        </p:txBody>
      </p:sp>
      <p:sp>
        <p:nvSpPr>
          <p:cNvPr id="18" name="Text Placeholder 17">
            <a:extLst>
              <a:ext uri="{FF2B5EF4-FFF2-40B4-BE49-F238E27FC236}">
                <a16:creationId xmlns:a16="http://schemas.microsoft.com/office/drawing/2014/main" id="{C702A4CC-CD69-FF4B-B8B5-45F76BCB4B0F}"/>
              </a:ext>
            </a:extLst>
          </p:cNvPr>
          <p:cNvSpPr>
            <a:spLocks noGrp="1"/>
          </p:cNvSpPr>
          <p:nvPr>
            <p:ph type="body" sz="quarter" idx="13"/>
          </p:nvPr>
        </p:nvSpPr>
        <p:spPr>
          <a:xfrm>
            <a:off x="1466451" y="5049049"/>
            <a:ext cx="648000" cy="348400"/>
          </a:xfrm>
        </p:spPr>
        <p:txBody>
          <a:bodyPr/>
          <a:lstStyle/>
          <a:p>
            <a:r>
              <a:rPr lang="en-US" dirty="0"/>
              <a:t>02</a:t>
            </a:r>
          </a:p>
        </p:txBody>
      </p:sp>
      <p:sp>
        <p:nvSpPr>
          <p:cNvPr id="19" name="Text Placeholder 18">
            <a:extLst>
              <a:ext uri="{FF2B5EF4-FFF2-40B4-BE49-F238E27FC236}">
                <a16:creationId xmlns:a16="http://schemas.microsoft.com/office/drawing/2014/main" id="{6FF67CFC-32FD-BE49-BCF4-8410339E3C05}"/>
              </a:ext>
            </a:extLst>
          </p:cNvPr>
          <p:cNvSpPr>
            <a:spLocks noGrp="1"/>
          </p:cNvSpPr>
          <p:nvPr>
            <p:ph type="body" sz="quarter" idx="14"/>
          </p:nvPr>
        </p:nvSpPr>
        <p:spPr>
          <a:xfrm>
            <a:off x="2249417" y="5071169"/>
            <a:ext cx="3544003" cy="349200"/>
          </a:xfrm>
        </p:spPr>
        <p:txBody>
          <a:bodyPr/>
          <a:lstStyle/>
          <a:p>
            <a:pPr>
              <a:spcBef>
                <a:spcPts val="0"/>
              </a:spcBef>
            </a:pPr>
            <a:r>
              <a:rPr lang="en-US" dirty="0" err="1"/>
              <a:t>Tecnologia</a:t>
            </a:r>
            <a:r>
              <a:rPr lang="en-US" dirty="0"/>
              <a:t> </a:t>
            </a:r>
            <a:r>
              <a:rPr lang="en-US" dirty="0" err="1"/>
              <a:t>Blockchain</a:t>
            </a:r>
            <a:r>
              <a:rPr lang="en-US" dirty="0"/>
              <a:t> no </a:t>
            </a:r>
            <a:r>
              <a:rPr lang="en-US" dirty="0" err="1"/>
              <a:t>Setor</a:t>
            </a:r>
            <a:r>
              <a:rPr lang="en-US" dirty="0"/>
              <a:t> de </a:t>
            </a:r>
            <a:r>
              <a:rPr lang="en-US" dirty="0" err="1"/>
              <a:t>Energia</a:t>
            </a:r>
            <a:endParaRPr lang="en-US" dirty="0"/>
          </a:p>
        </p:txBody>
      </p:sp>
      <p:sp>
        <p:nvSpPr>
          <p:cNvPr id="20" name="Text Placeholder 19">
            <a:extLst>
              <a:ext uri="{FF2B5EF4-FFF2-40B4-BE49-F238E27FC236}">
                <a16:creationId xmlns:a16="http://schemas.microsoft.com/office/drawing/2014/main" id="{9042ED48-2259-6647-9817-0662BC56C43F}"/>
              </a:ext>
            </a:extLst>
          </p:cNvPr>
          <p:cNvSpPr>
            <a:spLocks noGrp="1"/>
          </p:cNvSpPr>
          <p:nvPr>
            <p:ph type="body" sz="quarter" idx="15"/>
          </p:nvPr>
        </p:nvSpPr>
        <p:spPr>
          <a:xfrm>
            <a:off x="1466451" y="5550712"/>
            <a:ext cx="648000" cy="348400"/>
          </a:xfrm>
        </p:spPr>
        <p:txBody>
          <a:bodyPr/>
          <a:lstStyle/>
          <a:p>
            <a:r>
              <a:rPr lang="en-US" dirty="0"/>
              <a:t>03</a:t>
            </a:r>
          </a:p>
        </p:txBody>
      </p:sp>
      <p:sp>
        <p:nvSpPr>
          <p:cNvPr id="22" name="Text Placeholder 21">
            <a:extLst>
              <a:ext uri="{FF2B5EF4-FFF2-40B4-BE49-F238E27FC236}">
                <a16:creationId xmlns:a16="http://schemas.microsoft.com/office/drawing/2014/main" id="{B9D4620C-2DF1-3748-AF08-789912CE2FA0}"/>
              </a:ext>
            </a:extLst>
          </p:cNvPr>
          <p:cNvSpPr>
            <a:spLocks noGrp="1"/>
          </p:cNvSpPr>
          <p:nvPr>
            <p:ph type="body" sz="quarter" idx="19"/>
          </p:nvPr>
        </p:nvSpPr>
        <p:spPr>
          <a:xfrm>
            <a:off x="2249417" y="5541612"/>
            <a:ext cx="3544003" cy="348400"/>
          </a:xfrm>
        </p:spPr>
        <p:txBody>
          <a:bodyPr/>
          <a:lstStyle/>
          <a:p>
            <a:r>
              <a:rPr lang="en-US" dirty="0" err="1"/>
              <a:t>Avaliação</a:t>
            </a:r>
            <a:r>
              <a:rPr lang="en-US" dirty="0"/>
              <a:t> de </a:t>
            </a:r>
            <a:r>
              <a:rPr lang="en-US" dirty="0" err="1"/>
              <a:t>Aprendizagem</a:t>
            </a:r>
            <a:r>
              <a:rPr lang="en-US" dirty="0"/>
              <a:t> para o </a:t>
            </a:r>
            <a:r>
              <a:rPr lang="en-US" dirty="0" err="1"/>
              <a:t>Módulo</a:t>
            </a:r>
            <a:r>
              <a:rPr lang="en-US" dirty="0"/>
              <a:t> 7</a:t>
            </a:r>
          </a:p>
        </p:txBody>
      </p:sp>
      <p:sp>
        <p:nvSpPr>
          <p:cNvPr id="2" name="Text Placeholder 18">
            <a:extLst>
              <a:ext uri="{FF2B5EF4-FFF2-40B4-BE49-F238E27FC236}">
                <a16:creationId xmlns:a16="http://schemas.microsoft.com/office/drawing/2014/main" id="{05C68F19-0B70-BC6F-3123-A0E1EAC01A11}"/>
              </a:ext>
            </a:extLst>
          </p:cNvPr>
          <p:cNvSpPr txBox="1">
            <a:spLocks/>
          </p:cNvSpPr>
          <p:nvPr/>
        </p:nvSpPr>
        <p:spPr>
          <a:xfrm>
            <a:off x="6401289" y="4623324"/>
            <a:ext cx="452723" cy="349200"/>
          </a:xfrm>
          <a:prstGeom prst="rect">
            <a:avLst/>
          </a:prstGeom>
        </p:spPr>
        <p:txBody>
          <a:bodyPr anchor="ctr">
            <a:noAutofit/>
          </a:bodyPr>
          <a:lstStyle>
            <a:lvl1pPr marL="0" marR="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sz="1400" b="0" i="0" kern="120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2pPr>
            <a:lvl3pPr marL="771204"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3pPr>
            <a:lvl4pPr marL="1156806"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4pPr>
            <a:lvl5pPr marL="1542409"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US" sz="1200" dirty="0"/>
              <a:t>155</a:t>
            </a:r>
          </a:p>
        </p:txBody>
      </p:sp>
      <p:cxnSp>
        <p:nvCxnSpPr>
          <p:cNvPr id="4" name="Straight Connector 3">
            <a:extLst>
              <a:ext uri="{FF2B5EF4-FFF2-40B4-BE49-F238E27FC236}">
                <a16:creationId xmlns:a16="http://schemas.microsoft.com/office/drawing/2014/main" id="{5395D201-739F-CCEB-8A21-7F390B67CA70}"/>
              </a:ext>
            </a:extLst>
          </p:cNvPr>
          <p:cNvCxnSpPr>
            <a:cxnSpLocks/>
          </p:cNvCxnSpPr>
          <p:nvPr/>
        </p:nvCxnSpPr>
        <p:spPr>
          <a:xfrm>
            <a:off x="5370322" y="4862807"/>
            <a:ext cx="1120124" cy="0"/>
          </a:xfrm>
          <a:prstGeom prst="line">
            <a:avLst/>
          </a:prstGeom>
          <a:ln w="12700">
            <a:solidFill>
              <a:srgbClr val="F79037"/>
            </a:solidFill>
            <a:prstDash val="sysDash"/>
          </a:ln>
        </p:spPr>
        <p:style>
          <a:lnRef idx="1">
            <a:schemeClr val="accent1"/>
          </a:lnRef>
          <a:fillRef idx="0">
            <a:schemeClr val="accent1"/>
          </a:fillRef>
          <a:effectRef idx="0">
            <a:schemeClr val="accent1"/>
          </a:effectRef>
          <a:fontRef idx="minor">
            <a:schemeClr val="tx1"/>
          </a:fontRef>
        </p:style>
      </p:cxnSp>
      <p:sp>
        <p:nvSpPr>
          <p:cNvPr id="5" name="Text Placeholder 18">
            <a:extLst>
              <a:ext uri="{FF2B5EF4-FFF2-40B4-BE49-F238E27FC236}">
                <a16:creationId xmlns:a16="http://schemas.microsoft.com/office/drawing/2014/main" id="{0CE89D1F-FBA8-1D20-F324-68576FBEC2CA}"/>
              </a:ext>
            </a:extLst>
          </p:cNvPr>
          <p:cNvSpPr txBox="1">
            <a:spLocks/>
          </p:cNvSpPr>
          <p:nvPr/>
        </p:nvSpPr>
        <p:spPr>
          <a:xfrm>
            <a:off x="6401289" y="5163427"/>
            <a:ext cx="452723" cy="349200"/>
          </a:xfrm>
          <a:prstGeom prst="rect">
            <a:avLst/>
          </a:prstGeom>
        </p:spPr>
        <p:txBody>
          <a:bodyPr anchor="ctr">
            <a:noAutofit/>
          </a:bodyPr>
          <a:lstStyle>
            <a:lvl1pPr marL="0" marR="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sz="1400" b="0" i="0" kern="120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2pPr>
            <a:lvl3pPr marL="771204"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3pPr>
            <a:lvl4pPr marL="1156806"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4pPr>
            <a:lvl5pPr marL="1542409"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US" sz="1200" dirty="0"/>
              <a:t>166</a:t>
            </a:r>
          </a:p>
        </p:txBody>
      </p:sp>
      <p:cxnSp>
        <p:nvCxnSpPr>
          <p:cNvPr id="6" name="Straight Connector 5">
            <a:extLst>
              <a:ext uri="{FF2B5EF4-FFF2-40B4-BE49-F238E27FC236}">
                <a16:creationId xmlns:a16="http://schemas.microsoft.com/office/drawing/2014/main" id="{C81A195D-61F6-BDE0-C22C-B639E09606E2}"/>
              </a:ext>
            </a:extLst>
          </p:cNvPr>
          <p:cNvCxnSpPr>
            <a:cxnSpLocks/>
          </p:cNvCxnSpPr>
          <p:nvPr/>
        </p:nvCxnSpPr>
        <p:spPr>
          <a:xfrm>
            <a:off x="5370322" y="5380876"/>
            <a:ext cx="1120124" cy="0"/>
          </a:xfrm>
          <a:prstGeom prst="line">
            <a:avLst/>
          </a:prstGeom>
          <a:ln w="12700">
            <a:solidFill>
              <a:srgbClr val="F79037"/>
            </a:solidFill>
            <a:prstDash val="sysDash"/>
          </a:ln>
        </p:spPr>
        <p:style>
          <a:lnRef idx="1">
            <a:schemeClr val="accent1"/>
          </a:lnRef>
          <a:fillRef idx="0">
            <a:schemeClr val="accent1"/>
          </a:fillRef>
          <a:effectRef idx="0">
            <a:schemeClr val="accent1"/>
          </a:effectRef>
          <a:fontRef idx="minor">
            <a:schemeClr val="tx1"/>
          </a:fontRef>
        </p:style>
      </p:cxnSp>
      <p:sp>
        <p:nvSpPr>
          <p:cNvPr id="3" name="Text Placeholder 18">
            <a:extLst>
              <a:ext uri="{FF2B5EF4-FFF2-40B4-BE49-F238E27FC236}">
                <a16:creationId xmlns:a16="http://schemas.microsoft.com/office/drawing/2014/main" id="{CF48956A-94E1-9F98-64C5-9BD68357E6A4}"/>
              </a:ext>
            </a:extLst>
          </p:cNvPr>
          <p:cNvSpPr txBox="1">
            <a:spLocks/>
          </p:cNvSpPr>
          <p:nvPr/>
        </p:nvSpPr>
        <p:spPr>
          <a:xfrm>
            <a:off x="6412175" y="5595999"/>
            <a:ext cx="452723" cy="349200"/>
          </a:xfrm>
          <a:prstGeom prst="rect">
            <a:avLst/>
          </a:prstGeom>
        </p:spPr>
        <p:txBody>
          <a:bodyPr anchor="ctr">
            <a:noAutofit/>
          </a:bodyPr>
          <a:lstStyle>
            <a:lvl1pPr marL="0" marR="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sz="1400" b="0" i="0" kern="120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2pPr>
            <a:lvl3pPr marL="771204"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3pPr>
            <a:lvl4pPr marL="1156806"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4pPr>
            <a:lvl5pPr marL="1542409"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US" sz="1200"/>
              <a:t>176</a:t>
            </a:r>
            <a:endParaRPr lang="en-US" sz="1200" dirty="0"/>
          </a:p>
        </p:txBody>
      </p:sp>
      <p:cxnSp>
        <p:nvCxnSpPr>
          <p:cNvPr id="7" name="Straight Connector 6">
            <a:extLst>
              <a:ext uri="{FF2B5EF4-FFF2-40B4-BE49-F238E27FC236}">
                <a16:creationId xmlns:a16="http://schemas.microsoft.com/office/drawing/2014/main" id="{BCD3465E-B094-5C97-CB42-2EE6B2D98CEC}"/>
              </a:ext>
            </a:extLst>
          </p:cNvPr>
          <p:cNvCxnSpPr>
            <a:cxnSpLocks/>
          </p:cNvCxnSpPr>
          <p:nvPr/>
        </p:nvCxnSpPr>
        <p:spPr>
          <a:xfrm>
            <a:off x="5526306" y="5813448"/>
            <a:ext cx="975026" cy="0"/>
          </a:xfrm>
          <a:prstGeom prst="line">
            <a:avLst/>
          </a:prstGeom>
          <a:ln w="12700">
            <a:solidFill>
              <a:srgbClr val="F79037"/>
            </a:solidFill>
            <a:prstDash val="sysDash"/>
          </a:ln>
        </p:spPr>
        <p:style>
          <a:lnRef idx="1">
            <a:schemeClr val="accent1"/>
          </a:lnRef>
          <a:fillRef idx="0">
            <a:schemeClr val="accent1"/>
          </a:fillRef>
          <a:effectRef idx="0">
            <a:schemeClr val="accent1"/>
          </a:effectRef>
          <a:fontRef idx="minor">
            <a:schemeClr val="tx1"/>
          </a:fontRef>
        </p:style>
      </p:cxnSp>
      <p:sp>
        <p:nvSpPr>
          <p:cNvPr id="15" name="Text Placeholder 25">
            <a:extLst>
              <a:ext uri="{FF2B5EF4-FFF2-40B4-BE49-F238E27FC236}">
                <a16:creationId xmlns:a16="http://schemas.microsoft.com/office/drawing/2014/main" id="{F87CB1D8-0D68-D6AC-22F6-38DF8C37DBC5}"/>
              </a:ext>
            </a:extLst>
          </p:cNvPr>
          <p:cNvSpPr txBox="1">
            <a:spLocks/>
          </p:cNvSpPr>
          <p:nvPr/>
        </p:nvSpPr>
        <p:spPr>
          <a:xfrm>
            <a:off x="0" y="2966993"/>
            <a:ext cx="7559675" cy="971460"/>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72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6000" dirty="0" err="1"/>
              <a:t>conteúdos</a:t>
            </a:r>
            <a:r>
              <a:rPr lang="en-US" sz="6000" dirty="0"/>
              <a:t> do </a:t>
            </a:r>
            <a:r>
              <a:rPr lang="en-US" sz="6000" dirty="0" err="1"/>
              <a:t>módulo</a:t>
            </a:r>
            <a:r>
              <a:rPr lang="en-US" sz="6000" dirty="0"/>
              <a:t> 7</a:t>
            </a:r>
          </a:p>
        </p:txBody>
      </p:sp>
    </p:spTree>
    <p:extLst>
      <p:ext uri="{BB962C8B-B14F-4D97-AF65-F5344CB8AC3E}">
        <p14:creationId xmlns:p14="http://schemas.microsoft.com/office/powerpoint/2010/main" val="25358361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E38A8262-ED03-574D-9429-78BE253D323C}"/>
              </a:ext>
            </a:extLst>
          </p:cNvPr>
          <p:cNvSpPr>
            <a:spLocks noGrp="1"/>
          </p:cNvSpPr>
          <p:nvPr>
            <p:ph type="body" sz="quarter" idx="30"/>
          </p:nvPr>
        </p:nvSpPr>
        <p:spPr>
          <a:xfrm>
            <a:off x="700479" y="3421625"/>
            <a:ext cx="2895713" cy="1752955"/>
          </a:xfrm>
        </p:spPr>
        <p:txBody>
          <a:bodyPr/>
          <a:lstStyle/>
          <a:p>
            <a:r>
              <a:rPr lang="en-US" dirty="0"/>
              <a:t>01| MÓDULO 7  </a:t>
            </a:r>
          </a:p>
          <a:p>
            <a:pPr>
              <a:spcBef>
                <a:spcPts val="0"/>
              </a:spcBef>
            </a:pPr>
            <a:r>
              <a:rPr lang="en-US" dirty="0">
                <a:solidFill>
                  <a:schemeClr val="bg1"/>
                </a:solidFill>
              </a:rPr>
              <a:t>APLICAÇÕES DA INDÚSTRIA</a:t>
            </a:r>
          </a:p>
        </p:txBody>
      </p:sp>
      <p:sp>
        <p:nvSpPr>
          <p:cNvPr id="19" name="Text Placeholder 18">
            <a:extLst>
              <a:ext uri="{FF2B5EF4-FFF2-40B4-BE49-F238E27FC236}">
                <a16:creationId xmlns:a16="http://schemas.microsoft.com/office/drawing/2014/main" id="{9BD126B6-CAE0-9848-BCF8-9184D07F01B1}"/>
              </a:ext>
            </a:extLst>
          </p:cNvPr>
          <p:cNvSpPr>
            <a:spLocks noGrp="1"/>
          </p:cNvSpPr>
          <p:nvPr>
            <p:ph type="body" sz="quarter" idx="42"/>
          </p:nvPr>
        </p:nvSpPr>
        <p:spPr>
          <a:xfrm>
            <a:off x="3843530" y="6330114"/>
            <a:ext cx="3255276" cy="3507069"/>
          </a:xfrm>
        </p:spPr>
        <p:txBody>
          <a:bodyPr/>
          <a:lstStyle/>
          <a:p>
            <a:r>
              <a:rPr lang="en-US" dirty="0" err="1"/>
              <a:t>Após</a:t>
            </a:r>
            <a:r>
              <a:rPr lang="en-US" dirty="0"/>
              <a:t> o </a:t>
            </a:r>
            <a:r>
              <a:rPr lang="en-US" dirty="0" err="1"/>
              <a:t>primeiro</a:t>
            </a:r>
            <a:r>
              <a:rPr lang="en-US" dirty="0"/>
              <a:t> </a:t>
            </a:r>
            <a:r>
              <a:rPr lang="en-US" dirty="0" err="1"/>
              <a:t>módulo</a:t>
            </a:r>
            <a:r>
              <a:rPr lang="en-US" dirty="0"/>
              <a:t>, </a:t>
            </a:r>
            <a:r>
              <a:rPr lang="en-US" dirty="0" err="1"/>
              <a:t>deverá</a:t>
            </a:r>
            <a:r>
              <a:rPr lang="en-US" dirty="0"/>
              <a:t> </a:t>
            </a:r>
            <a:r>
              <a:rPr lang="en-US" dirty="0" err="1"/>
              <a:t>ser</a:t>
            </a:r>
            <a:r>
              <a:rPr lang="en-US" dirty="0"/>
              <a:t> </a:t>
            </a:r>
            <a:r>
              <a:rPr lang="en-US" dirty="0" err="1"/>
              <a:t>capaz</a:t>
            </a:r>
            <a:r>
              <a:rPr lang="en-US" dirty="0"/>
              <a:t> de: </a:t>
            </a:r>
          </a:p>
          <a:p>
            <a:endParaRPr lang="en-US" dirty="0"/>
          </a:p>
          <a:p>
            <a:pPr marL="171450" indent="-171450">
              <a:buClr>
                <a:srgbClr val="DD1470"/>
              </a:buClr>
              <a:buSzPct val="120000"/>
              <a:buFont typeface="Wingdings" pitchFamily="2" charset="2"/>
              <a:buChar char="§"/>
            </a:pPr>
            <a:r>
              <a:rPr lang="en-US" dirty="0" err="1"/>
              <a:t>Explicar</a:t>
            </a:r>
            <a:r>
              <a:rPr lang="en-US" dirty="0"/>
              <a:t> </a:t>
            </a:r>
            <a:r>
              <a:rPr lang="en-US" dirty="0" err="1"/>
              <a:t>como</a:t>
            </a:r>
            <a:r>
              <a:rPr lang="en-US" dirty="0"/>
              <a:t> a </a:t>
            </a:r>
            <a:r>
              <a:rPr lang="en-US" dirty="0" err="1"/>
              <a:t>tecnologia</a:t>
            </a:r>
            <a:r>
              <a:rPr lang="en-US" dirty="0"/>
              <a:t> </a:t>
            </a:r>
            <a:r>
              <a:rPr lang="en-US" dirty="0" err="1"/>
              <a:t>blockchain</a:t>
            </a:r>
            <a:r>
              <a:rPr lang="en-US" dirty="0"/>
              <a:t> </a:t>
            </a:r>
            <a:r>
              <a:rPr lang="en-US" dirty="0" err="1"/>
              <a:t>pode</a:t>
            </a:r>
            <a:r>
              <a:rPr lang="en-US" dirty="0"/>
              <a:t> </a:t>
            </a:r>
            <a:r>
              <a:rPr lang="en-US" dirty="0" err="1"/>
              <a:t>ser</a:t>
            </a:r>
            <a:r>
              <a:rPr lang="en-US" dirty="0"/>
              <a:t> </a:t>
            </a:r>
            <a:r>
              <a:rPr lang="en-US" dirty="0" err="1"/>
              <a:t>usada</a:t>
            </a:r>
            <a:r>
              <a:rPr lang="en-US" dirty="0"/>
              <a:t> </a:t>
            </a:r>
            <a:r>
              <a:rPr lang="en-US" dirty="0" err="1"/>
              <a:t>em</a:t>
            </a:r>
            <a:r>
              <a:rPr lang="en-US" dirty="0"/>
              <a:t> </a:t>
            </a:r>
            <a:r>
              <a:rPr lang="en-US" dirty="0" err="1"/>
              <a:t>sinergia</a:t>
            </a:r>
            <a:r>
              <a:rPr lang="en-US" dirty="0"/>
              <a:t> com </a:t>
            </a:r>
            <a:r>
              <a:rPr lang="en-US" dirty="0" err="1"/>
              <a:t>outras</a:t>
            </a:r>
            <a:r>
              <a:rPr lang="en-US" dirty="0"/>
              <a:t> </a:t>
            </a:r>
            <a:r>
              <a:rPr lang="en-US" dirty="0" err="1"/>
              <a:t>tecnologias</a:t>
            </a:r>
            <a:r>
              <a:rPr lang="en-US" dirty="0"/>
              <a:t> </a:t>
            </a:r>
            <a:r>
              <a:rPr lang="en-US" dirty="0" err="1"/>
              <a:t>para</a:t>
            </a:r>
            <a:r>
              <a:rPr lang="en-US" dirty="0"/>
              <a:t> </a:t>
            </a:r>
            <a:r>
              <a:rPr lang="en-US" dirty="0" err="1"/>
              <a:t>gerenciamento</a:t>
            </a:r>
            <a:r>
              <a:rPr lang="en-US" dirty="0"/>
              <a:t> de dados (</a:t>
            </a:r>
            <a:r>
              <a:rPr lang="en-US" dirty="0" err="1"/>
              <a:t>ou</a:t>
            </a:r>
            <a:r>
              <a:rPr lang="en-US" dirty="0"/>
              <a:t> </a:t>
            </a:r>
            <a:r>
              <a:rPr lang="en-US" dirty="0" err="1"/>
              <a:t>seja</a:t>
            </a:r>
            <a:r>
              <a:rPr lang="en-US" dirty="0"/>
              <a:t>, </a:t>
            </a:r>
            <a:r>
              <a:rPr lang="en-US" dirty="0" err="1"/>
              <a:t>IoT</a:t>
            </a:r>
            <a:r>
              <a:rPr lang="en-US" dirty="0"/>
              <a:t>, IA).</a:t>
            </a:r>
          </a:p>
          <a:p>
            <a:pPr marL="171450" indent="-171450">
              <a:buClr>
                <a:srgbClr val="DD1470"/>
              </a:buClr>
              <a:buSzPct val="120000"/>
              <a:buFont typeface="Wingdings" pitchFamily="2" charset="2"/>
              <a:buChar char="§"/>
            </a:pPr>
            <a:r>
              <a:rPr lang="en-US" dirty="0" err="1"/>
              <a:t>Entender</a:t>
            </a:r>
            <a:r>
              <a:rPr lang="en-US" dirty="0"/>
              <a:t> </a:t>
            </a:r>
            <a:r>
              <a:rPr lang="en-US" dirty="0" err="1"/>
              <a:t>como</a:t>
            </a:r>
            <a:r>
              <a:rPr lang="en-US" dirty="0"/>
              <a:t> a </a:t>
            </a:r>
            <a:r>
              <a:rPr lang="en-US" dirty="0" err="1"/>
              <a:t>tecnologia</a:t>
            </a:r>
            <a:r>
              <a:rPr lang="en-US" dirty="0"/>
              <a:t> </a:t>
            </a:r>
            <a:r>
              <a:rPr lang="en-US" dirty="0" err="1"/>
              <a:t>blockchain</a:t>
            </a:r>
            <a:r>
              <a:rPr lang="en-US" dirty="0"/>
              <a:t> </a:t>
            </a:r>
            <a:r>
              <a:rPr lang="en-US" dirty="0" err="1"/>
              <a:t>pode</a:t>
            </a:r>
            <a:r>
              <a:rPr lang="en-US" dirty="0"/>
              <a:t> </a:t>
            </a:r>
            <a:r>
              <a:rPr lang="en-US" dirty="0" err="1"/>
              <a:t>permitir</a:t>
            </a:r>
            <a:r>
              <a:rPr lang="en-US" dirty="0"/>
              <a:t> a </a:t>
            </a:r>
            <a:r>
              <a:rPr lang="en-US" dirty="0" err="1"/>
              <a:t>responsabilidade</a:t>
            </a:r>
            <a:r>
              <a:rPr lang="en-US" dirty="0"/>
              <a:t> de </a:t>
            </a:r>
            <a:r>
              <a:rPr lang="en-US" dirty="0" err="1"/>
              <a:t>recursos</a:t>
            </a:r>
            <a:r>
              <a:rPr lang="en-US" dirty="0"/>
              <a:t> </a:t>
            </a:r>
            <a:r>
              <a:rPr lang="en-US" dirty="0" err="1"/>
              <a:t>por</a:t>
            </a:r>
            <a:r>
              <a:rPr lang="en-US" dirty="0"/>
              <a:t> </a:t>
            </a:r>
            <a:r>
              <a:rPr lang="en-US" dirty="0" err="1"/>
              <a:t>meio</a:t>
            </a:r>
            <a:r>
              <a:rPr lang="en-US" dirty="0"/>
              <a:t> da </a:t>
            </a:r>
            <a:r>
              <a:rPr lang="en-US" dirty="0" err="1"/>
              <a:t>tokenização</a:t>
            </a:r>
            <a:r>
              <a:rPr lang="en-US" dirty="0"/>
              <a:t>.</a:t>
            </a:r>
          </a:p>
          <a:p>
            <a:pPr marL="171450" indent="-171450">
              <a:buClr>
                <a:srgbClr val="DD1470"/>
              </a:buClr>
              <a:buSzPct val="120000"/>
              <a:buFont typeface="Wingdings" pitchFamily="2" charset="2"/>
              <a:buChar char="§"/>
            </a:pPr>
            <a:r>
              <a:rPr lang="en-US" dirty="0" err="1"/>
              <a:t>Discutir</a:t>
            </a:r>
            <a:r>
              <a:rPr lang="en-US" dirty="0"/>
              <a:t> </a:t>
            </a:r>
            <a:r>
              <a:rPr lang="en-US" dirty="0" err="1"/>
              <a:t>maneiras</a:t>
            </a:r>
            <a:r>
              <a:rPr lang="en-US" dirty="0"/>
              <a:t> </a:t>
            </a:r>
            <a:r>
              <a:rPr lang="en-US" dirty="0" err="1"/>
              <a:t>concretas</a:t>
            </a:r>
            <a:r>
              <a:rPr lang="en-US" dirty="0"/>
              <a:t> </a:t>
            </a:r>
            <a:r>
              <a:rPr lang="en-US" dirty="0" err="1"/>
              <a:t>pelas</a:t>
            </a:r>
            <a:r>
              <a:rPr lang="en-US" dirty="0"/>
              <a:t> </a:t>
            </a:r>
            <a:r>
              <a:rPr lang="en-US" dirty="0" err="1"/>
              <a:t>quais</a:t>
            </a:r>
            <a:r>
              <a:rPr lang="en-US" dirty="0"/>
              <a:t> o </a:t>
            </a:r>
            <a:r>
              <a:rPr lang="en-US" dirty="0" err="1"/>
              <a:t>blockchain</a:t>
            </a:r>
            <a:r>
              <a:rPr lang="en-US" dirty="0"/>
              <a:t> </a:t>
            </a:r>
            <a:r>
              <a:rPr lang="en-US" dirty="0" err="1"/>
              <a:t>pode</a:t>
            </a:r>
            <a:r>
              <a:rPr lang="en-US" dirty="0"/>
              <a:t> </a:t>
            </a:r>
            <a:r>
              <a:rPr lang="en-US" dirty="0" err="1"/>
              <a:t>melhorar</a:t>
            </a:r>
            <a:r>
              <a:rPr lang="en-US" dirty="0"/>
              <a:t> a </a:t>
            </a:r>
            <a:r>
              <a:rPr lang="en-US" dirty="0" err="1"/>
              <a:t>economia</a:t>
            </a:r>
            <a:r>
              <a:rPr lang="en-US" dirty="0"/>
              <a:t> de </a:t>
            </a:r>
            <a:r>
              <a:rPr lang="en-US" dirty="0" err="1"/>
              <a:t>compartilhamento</a:t>
            </a:r>
            <a:r>
              <a:rPr lang="en-US" dirty="0"/>
              <a:t> de </a:t>
            </a:r>
            <a:r>
              <a:rPr lang="en-US" dirty="0" err="1"/>
              <a:t>energia</a:t>
            </a:r>
            <a:r>
              <a:rPr lang="en-US" dirty="0"/>
              <a:t>.</a:t>
            </a:r>
          </a:p>
          <a:p>
            <a:pPr marL="171450" indent="-171450">
              <a:buClr>
                <a:srgbClr val="DD1470"/>
              </a:buClr>
              <a:buSzPct val="120000"/>
              <a:buFont typeface="Wingdings" pitchFamily="2" charset="2"/>
              <a:buChar char="§"/>
            </a:pPr>
            <a:r>
              <a:rPr lang="en-US" dirty="0" err="1"/>
              <a:t>Explicar</a:t>
            </a:r>
            <a:r>
              <a:rPr lang="en-US" dirty="0"/>
              <a:t> de forma exemplar </a:t>
            </a:r>
            <a:r>
              <a:rPr lang="en-US" dirty="0" err="1"/>
              <a:t>como</a:t>
            </a:r>
            <a:r>
              <a:rPr lang="en-US" dirty="0"/>
              <a:t> </a:t>
            </a:r>
            <a:r>
              <a:rPr lang="en-US" dirty="0" err="1"/>
              <a:t>os</a:t>
            </a:r>
            <a:r>
              <a:rPr lang="en-US" dirty="0"/>
              <a:t> </a:t>
            </a:r>
            <a:r>
              <a:rPr lang="en-US" dirty="0" err="1"/>
              <a:t>papéis</a:t>
            </a:r>
            <a:r>
              <a:rPr lang="en-US" dirty="0"/>
              <a:t> das </a:t>
            </a:r>
            <a:r>
              <a:rPr lang="en-US" dirty="0" err="1"/>
              <a:t>partes</a:t>
            </a:r>
            <a:r>
              <a:rPr lang="en-US" dirty="0"/>
              <a:t> </a:t>
            </a:r>
            <a:r>
              <a:rPr lang="en-US" dirty="0" err="1"/>
              <a:t>interessadas</a:t>
            </a:r>
            <a:r>
              <a:rPr lang="en-US" dirty="0"/>
              <a:t> </a:t>
            </a:r>
            <a:r>
              <a:rPr lang="en-US" dirty="0" err="1"/>
              <a:t>envolvidas</a:t>
            </a:r>
            <a:r>
              <a:rPr lang="en-US" dirty="0"/>
              <a:t> </a:t>
            </a:r>
            <a:r>
              <a:rPr lang="en-US" dirty="0" err="1"/>
              <a:t>na</a:t>
            </a:r>
            <a:r>
              <a:rPr lang="en-US" dirty="0"/>
              <a:t> </a:t>
            </a:r>
            <a:r>
              <a:rPr lang="en-US" dirty="0" err="1"/>
              <a:t>economia</a:t>
            </a:r>
            <a:r>
              <a:rPr lang="en-US" dirty="0"/>
              <a:t> de </a:t>
            </a:r>
            <a:r>
              <a:rPr lang="en-US" dirty="0" err="1"/>
              <a:t>compartilhamento</a:t>
            </a:r>
            <a:r>
              <a:rPr lang="en-US" dirty="0"/>
              <a:t> de </a:t>
            </a:r>
            <a:r>
              <a:rPr lang="en-US" dirty="0" err="1"/>
              <a:t>energia</a:t>
            </a:r>
            <a:r>
              <a:rPr lang="en-US" dirty="0"/>
              <a:t> </a:t>
            </a:r>
            <a:r>
              <a:rPr lang="en-US" dirty="0" err="1"/>
              <a:t>mudarão</a:t>
            </a:r>
            <a:r>
              <a:rPr lang="en-US" dirty="0"/>
              <a:t> do </a:t>
            </a:r>
            <a:r>
              <a:rPr lang="en-US" dirty="0" err="1"/>
              <a:t>ponto</a:t>
            </a:r>
            <a:r>
              <a:rPr lang="en-US" dirty="0"/>
              <a:t> de vista legal e de </a:t>
            </a:r>
            <a:r>
              <a:rPr lang="en-US" dirty="0" err="1"/>
              <a:t>distribuição</a:t>
            </a:r>
            <a:r>
              <a:rPr lang="en-US" dirty="0"/>
              <a:t> de </a:t>
            </a:r>
            <a:r>
              <a:rPr lang="en-US" dirty="0" err="1"/>
              <a:t>tarefas</a:t>
            </a:r>
            <a:r>
              <a:rPr lang="en-US" dirty="0"/>
              <a:t> com </a:t>
            </a:r>
            <a:r>
              <a:rPr lang="en-US" dirty="0" err="1"/>
              <a:t>sistemas</a:t>
            </a:r>
            <a:r>
              <a:rPr lang="en-US" dirty="0"/>
              <a:t> </a:t>
            </a:r>
            <a:r>
              <a:rPr lang="en-US" dirty="0" err="1"/>
              <a:t>baseados</a:t>
            </a:r>
            <a:r>
              <a:rPr lang="en-US" dirty="0"/>
              <a:t> </a:t>
            </a:r>
            <a:r>
              <a:rPr lang="en-US" dirty="0" err="1"/>
              <a:t>em</a:t>
            </a:r>
            <a:r>
              <a:rPr lang="en-US" dirty="0"/>
              <a:t> </a:t>
            </a:r>
            <a:r>
              <a:rPr lang="en-US" dirty="0" err="1"/>
              <a:t>blockchain</a:t>
            </a:r>
            <a:r>
              <a:rPr lang="en-US" dirty="0"/>
              <a:t>.</a:t>
            </a:r>
          </a:p>
          <a:p>
            <a:pPr marL="171450" indent="-171450">
              <a:buClr>
                <a:srgbClr val="DD1470"/>
              </a:buClr>
              <a:buSzPct val="120000"/>
              <a:buFont typeface="Wingdings" pitchFamily="2" charset="2"/>
              <a:buChar char="§"/>
            </a:pPr>
            <a:r>
              <a:rPr lang="en-US" dirty="0" err="1"/>
              <a:t>Detetar</a:t>
            </a:r>
            <a:r>
              <a:rPr lang="en-US" dirty="0"/>
              <a:t> </a:t>
            </a:r>
            <a:r>
              <a:rPr lang="en-US" dirty="0" err="1"/>
              <a:t>riscos</a:t>
            </a:r>
            <a:r>
              <a:rPr lang="en-US" dirty="0"/>
              <a:t> </a:t>
            </a:r>
            <a:r>
              <a:rPr lang="en-US" dirty="0" err="1"/>
              <a:t>potenciais</a:t>
            </a:r>
            <a:r>
              <a:rPr lang="en-US" dirty="0"/>
              <a:t> </a:t>
            </a:r>
            <a:r>
              <a:rPr lang="en-US" dirty="0" err="1"/>
              <a:t>relacionados</a:t>
            </a:r>
            <a:r>
              <a:rPr lang="en-US" dirty="0"/>
              <a:t> </a:t>
            </a:r>
            <a:r>
              <a:rPr lang="en-US" dirty="0" err="1"/>
              <a:t>à</a:t>
            </a:r>
            <a:r>
              <a:rPr lang="en-US" dirty="0"/>
              <a:t> </a:t>
            </a:r>
            <a:r>
              <a:rPr lang="en-US" dirty="0" err="1"/>
              <a:t>introdução</a:t>
            </a:r>
            <a:r>
              <a:rPr lang="en-US" dirty="0"/>
              <a:t> da </a:t>
            </a:r>
            <a:r>
              <a:rPr lang="en-US" dirty="0" err="1"/>
              <a:t>tecnologia</a:t>
            </a:r>
            <a:r>
              <a:rPr lang="en-US" dirty="0"/>
              <a:t> </a:t>
            </a:r>
            <a:r>
              <a:rPr lang="en-US" dirty="0" err="1"/>
              <a:t>blockchain</a:t>
            </a:r>
            <a:r>
              <a:rPr lang="en-US" dirty="0"/>
              <a:t> </a:t>
            </a:r>
            <a:r>
              <a:rPr lang="en-US" dirty="0" err="1"/>
              <a:t>em</a:t>
            </a:r>
            <a:r>
              <a:rPr lang="en-US" dirty="0"/>
              <a:t> </a:t>
            </a:r>
            <a:r>
              <a:rPr lang="en-US" dirty="0" err="1"/>
              <a:t>aplicativos</a:t>
            </a:r>
            <a:r>
              <a:rPr lang="en-US" dirty="0"/>
              <a:t> da </a:t>
            </a:r>
            <a:r>
              <a:rPr lang="en-US" dirty="0" err="1"/>
              <a:t>indústria</a:t>
            </a:r>
            <a:r>
              <a:rPr lang="en-US" dirty="0"/>
              <a:t>.</a:t>
            </a:r>
          </a:p>
          <a:p>
            <a:pPr marL="171450" indent="-171450">
              <a:buClr>
                <a:srgbClr val="DD1470"/>
              </a:buClr>
              <a:buSzPct val="120000"/>
              <a:buFont typeface="Wingdings" pitchFamily="2" charset="2"/>
              <a:buChar char="§"/>
            </a:pPr>
            <a:r>
              <a:rPr lang="en-US" dirty="0" err="1"/>
              <a:t>Reiterar</a:t>
            </a:r>
            <a:r>
              <a:rPr lang="en-US" dirty="0"/>
              <a:t> um </a:t>
            </a:r>
            <a:r>
              <a:rPr lang="en-US" dirty="0" err="1"/>
              <a:t>caso</a:t>
            </a:r>
            <a:r>
              <a:rPr lang="en-US" dirty="0"/>
              <a:t> de </a:t>
            </a:r>
            <a:r>
              <a:rPr lang="en-US" dirty="0" err="1"/>
              <a:t>uso</a:t>
            </a:r>
            <a:r>
              <a:rPr lang="en-US" dirty="0"/>
              <a:t> </a:t>
            </a:r>
            <a:r>
              <a:rPr lang="en-US" dirty="0" err="1"/>
              <a:t>específico</a:t>
            </a:r>
            <a:r>
              <a:rPr lang="en-US" dirty="0"/>
              <a:t> </a:t>
            </a:r>
            <a:r>
              <a:rPr lang="en-US" dirty="0" err="1"/>
              <a:t>para</a:t>
            </a:r>
            <a:r>
              <a:rPr lang="en-US" dirty="0"/>
              <a:t> um </a:t>
            </a:r>
            <a:r>
              <a:rPr lang="en-US" dirty="0" err="1"/>
              <a:t>aplicativo</a:t>
            </a:r>
            <a:r>
              <a:rPr lang="en-US" dirty="0"/>
              <a:t> da </a:t>
            </a:r>
            <a:r>
              <a:rPr lang="en-US" dirty="0" err="1"/>
              <a:t>indústria</a:t>
            </a:r>
            <a:r>
              <a:rPr lang="en-US" dirty="0"/>
              <a:t> de </a:t>
            </a:r>
            <a:r>
              <a:rPr lang="en-US" dirty="0" err="1"/>
              <a:t>blockchain</a:t>
            </a:r>
            <a:r>
              <a:rPr lang="en-US" dirty="0"/>
              <a:t> no </a:t>
            </a:r>
            <a:r>
              <a:rPr lang="en-US" dirty="0" err="1"/>
              <a:t>setor</a:t>
            </a:r>
            <a:r>
              <a:rPr lang="en-US" dirty="0"/>
              <a:t> de </a:t>
            </a:r>
            <a:r>
              <a:rPr lang="en-US" dirty="0" err="1"/>
              <a:t>energia</a:t>
            </a:r>
            <a:r>
              <a:rPr lang="en-US" dirty="0"/>
              <a:t>.</a:t>
            </a:r>
          </a:p>
          <a:p>
            <a:pPr marL="171450" indent="-171450">
              <a:buClr>
                <a:srgbClr val="DD1470"/>
              </a:buClr>
              <a:buSzPct val="120000"/>
              <a:buFont typeface="Wingdings" pitchFamily="2" charset="2"/>
              <a:buChar char="§"/>
            </a:pPr>
            <a:r>
              <a:rPr lang="en-US" dirty="0" err="1"/>
              <a:t>Obter</a:t>
            </a:r>
            <a:r>
              <a:rPr lang="en-US" dirty="0"/>
              <a:t> </a:t>
            </a:r>
            <a:r>
              <a:rPr lang="en-US" dirty="0" err="1"/>
              <a:t>uma</a:t>
            </a:r>
            <a:r>
              <a:rPr lang="en-US" dirty="0"/>
              <a:t> </a:t>
            </a:r>
            <a:r>
              <a:rPr lang="en-US" dirty="0" err="1"/>
              <a:t>visão</a:t>
            </a:r>
            <a:r>
              <a:rPr lang="en-US" dirty="0"/>
              <a:t> </a:t>
            </a:r>
            <a:r>
              <a:rPr lang="en-US" dirty="0" err="1"/>
              <a:t>crítica</a:t>
            </a:r>
            <a:r>
              <a:rPr lang="en-US" dirty="0"/>
              <a:t> do </a:t>
            </a:r>
            <a:r>
              <a:rPr lang="en-US" dirty="0" err="1"/>
              <a:t>consumo</a:t>
            </a:r>
            <a:r>
              <a:rPr lang="en-US" dirty="0"/>
              <a:t> de </a:t>
            </a:r>
            <a:r>
              <a:rPr lang="en-US" dirty="0" err="1"/>
              <a:t>energia</a:t>
            </a:r>
            <a:r>
              <a:rPr lang="en-US" dirty="0"/>
              <a:t> do </a:t>
            </a:r>
            <a:r>
              <a:rPr lang="en-US" dirty="0" err="1"/>
              <a:t>Bitcoin</a:t>
            </a:r>
            <a:r>
              <a:rPr lang="en-US" dirty="0"/>
              <a:t>.</a:t>
            </a:r>
          </a:p>
        </p:txBody>
      </p:sp>
      <p:sp>
        <p:nvSpPr>
          <p:cNvPr id="20" name="Text Placeholder 19">
            <a:extLst>
              <a:ext uri="{FF2B5EF4-FFF2-40B4-BE49-F238E27FC236}">
                <a16:creationId xmlns:a16="http://schemas.microsoft.com/office/drawing/2014/main" id="{74C730EC-639F-014A-96B0-EBA758122072}"/>
              </a:ext>
            </a:extLst>
          </p:cNvPr>
          <p:cNvSpPr>
            <a:spLocks noGrp="1"/>
          </p:cNvSpPr>
          <p:nvPr>
            <p:ph type="body" sz="quarter" idx="43"/>
          </p:nvPr>
        </p:nvSpPr>
        <p:spPr>
          <a:xfrm>
            <a:off x="635891" y="6330114"/>
            <a:ext cx="3019010" cy="1502233"/>
          </a:xfrm>
        </p:spPr>
        <p:txBody>
          <a:bodyPr/>
          <a:lstStyle/>
          <a:p>
            <a:r>
              <a:rPr lang="en-US" dirty="0" err="1"/>
              <a:t>Neste</a:t>
            </a:r>
            <a:r>
              <a:rPr lang="en-US" dirty="0"/>
              <a:t> </a:t>
            </a:r>
            <a:r>
              <a:rPr lang="en-US" dirty="0" err="1"/>
              <a:t>módulo</a:t>
            </a:r>
            <a:r>
              <a:rPr lang="en-US" dirty="0"/>
              <a:t>, a </a:t>
            </a:r>
            <a:r>
              <a:rPr lang="en-US" dirty="0" err="1"/>
              <a:t>tecnologia</a:t>
            </a:r>
            <a:r>
              <a:rPr lang="en-US" dirty="0"/>
              <a:t> </a:t>
            </a:r>
            <a:r>
              <a:rPr lang="en-US" dirty="0" err="1"/>
              <a:t>blockchain</a:t>
            </a:r>
            <a:r>
              <a:rPr lang="en-US" dirty="0"/>
              <a:t> no </a:t>
            </a:r>
            <a:r>
              <a:rPr lang="en-US" dirty="0" err="1"/>
              <a:t>contexto</a:t>
            </a:r>
            <a:r>
              <a:rPr lang="en-US" dirty="0"/>
              <a:t> da </a:t>
            </a:r>
            <a:r>
              <a:rPr lang="en-US" dirty="0" err="1"/>
              <a:t>fabricação</a:t>
            </a:r>
            <a:r>
              <a:rPr lang="en-US" dirty="0"/>
              <a:t> (</a:t>
            </a:r>
            <a:r>
              <a:rPr lang="en-US" dirty="0" err="1"/>
              <a:t>ou</a:t>
            </a:r>
            <a:r>
              <a:rPr lang="en-US" dirty="0"/>
              <a:t> </a:t>
            </a:r>
            <a:r>
              <a:rPr lang="en-US" dirty="0" err="1"/>
              <a:t>seja</a:t>
            </a:r>
            <a:r>
              <a:rPr lang="en-US" dirty="0"/>
              <a:t>, </a:t>
            </a:r>
            <a:r>
              <a:rPr lang="en-US" dirty="0" err="1"/>
              <a:t>gestão</a:t>
            </a:r>
            <a:r>
              <a:rPr lang="en-US" dirty="0"/>
              <a:t> da </a:t>
            </a:r>
            <a:r>
              <a:rPr lang="en-US" dirty="0" err="1"/>
              <a:t>cadeia</a:t>
            </a:r>
            <a:r>
              <a:rPr lang="en-US" dirty="0"/>
              <a:t> de </a:t>
            </a:r>
            <a:r>
              <a:rPr lang="en-US" dirty="0" err="1"/>
              <a:t>suprimentos</a:t>
            </a:r>
            <a:r>
              <a:rPr lang="en-US" dirty="0"/>
              <a:t> e </a:t>
            </a:r>
            <a:r>
              <a:rPr lang="en-US" dirty="0" err="1"/>
              <a:t>responsabilidade</a:t>
            </a:r>
            <a:r>
              <a:rPr lang="en-US" dirty="0"/>
              <a:t> de </a:t>
            </a:r>
            <a:r>
              <a:rPr lang="en-US" dirty="0" err="1"/>
              <a:t>recursos</a:t>
            </a:r>
            <a:r>
              <a:rPr lang="en-US" dirty="0"/>
              <a:t>) </a:t>
            </a:r>
            <a:r>
              <a:rPr lang="en-US" dirty="0" err="1"/>
              <a:t>será</a:t>
            </a:r>
            <a:r>
              <a:rPr lang="en-US" dirty="0"/>
              <a:t> </a:t>
            </a:r>
            <a:r>
              <a:rPr lang="en-US" dirty="0" err="1"/>
              <a:t>examinada</a:t>
            </a:r>
            <a:r>
              <a:rPr lang="en-US" dirty="0"/>
              <a:t>. </a:t>
            </a:r>
            <a:r>
              <a:rPr lang="en-US" dirty="0" err="1"/>
              <a:t>Além</a:t>
            </a:r>
            <a:r>
              <a:rPr lang="en-US" dirty="0"/>
              <a:t> disso, a </a:t>
            </a:r>
            <a:r>
              <a:rPr lang="en-US" dirty="0" err="1"/>
              <a:t>tecnologia</a:t>
            </a:r>
            <a:r>
              <a:rPr lang="en-US" dirty="0"/>
              <a:t> </a:t>
            </a:r>
            <a:r>
              <a:rPr lang="en-US" dirty="0" err="1"/>
              <a:t>blockchain</a:t>
            </a:r>
            <a:r>
              <a:rPr lang="en-US" dirty="0"/>
              <a:t> no </a:t>
            </a:r>
            <a:r>
              <a:rPr lang="en-US" dirty="0" err="1"/>
              <a:t>setor</a:t>
            </a:r>
            <a:r>
              <a:rPr lang="en-US" dirty="0"/>
              <a:t> de </a:t>
            </a:r>
            <a:r>
              <a:rPr lang="en-US" dirty="0" err="1"/>
              <a:t>energia</a:t>
            </a:r>
            <a:r>
              <a:rPr lang="en-US" dirty="0"/>
              <a:t> (</a:t>
            </a:r>
            <a:r>
              <a:rPr lang="en-US" dirty="0" err="1"/>
              <a:t>ou</a:t>
            </a:r>
            <a:r>
              <a:rPr lang="en-US" dirty="0"/>
              <a:t> </a:t>
            </a:r>
            <a:r>
              <a:rPr lang="en-US" dirty="0" err="1"/>
              <a:t>seja</a:t>
            </a:r>
            <a:r>
              <a:rPr lang="en-US" dirty="0"/>
              <a:t>, a </a:t>
            </a:r>
            <a:r>
              <a:rPr lang="en-US" dirty="0" err="1"/>
              <a:t>economia</a:t>
            </a:r>
            <a:r>
              <a:rPr lang="en-US" dirty="0"/>
              <a:t> de </a:t>
            </a:r>
            <a:r>
              <a:rPr lang="en-US" dirty="0" err="1"/>
              <a:t>compartilhamento</a:t>
            </a:r>
            <a:r>
              <a:rPr lang="en-US" dirty="0"/>
              <a:t> de </a:t>
            </a:r>
            <a:r>
              <a:rPr lang="en-US" dirty="0" err="1"/>
              <a:t>energia</a:t>
            </a:r>
            <a:r>
              <a:rPr lang="en-US" dirty="0"/>
              <a:t> e </a:t>
            </a:r>
            <a:r>
              <a:rPr lang="en-US" dirty="0" err="1"/>
              <a:t>casos</a:t>
            </a:r>
            <a:r>
              <a:rPr lang="en-US" dirty="0"/>
              <a:t> de </a:t>
            </a:r>
            <a:r>
              <a:rPr lang="en-US" dirty="0" err="1"/>
              <a:t>uso</a:t>
            </a:r>
            <a:r>
              <a:rPr lang="en-US" dirty="0"/>
              <a:t> </a:t>
            </a:r>
            <a:r>
              <a:rPr lang="en-US" dirty="0" err="1"/>
              <a:t>exemplares</a:t>
            </a:r>
            <a:r>
              <a:rPr lang="en-US" dirty="0"/>
              <a:t>) </a:t>
            </a:r>
            <a:r>
              <a:rPr lang="en-US" dirty="0" err="1"/>
              <a:t>será</a:t>
            </a:r>
            <a:r>
              <a:rPr lang="en-US" dirty="0"/>
              <a:t> </a:t>
            </a:r>
            <a:r>
              <a:rPr lang="en-US" dirty="0" err="1"/>
              <a:t>objeto</a:t>
            </a:r>
            <a:r>
              <a:rPr lang="en-US" dirty="0"/>
              <a:t> </a:t>
            </a:r>
            <a:r>
              <a:rPr lang="en-US" dirty="0" err="1"/>
              <a:t>deste</a:t>
            </a:r>
            <a:r>
              <a:rPr lang="en-US" dirty="0"/>
              <a:t> </a:t>
            </a:r>
            <a:r>
              <a:rPr lang="en-US" dirty="0" err="1"/>
              <a:t>módulo</a:t>
            </a:r>
            <a:r>
              <a:rPr lang="en-US" dirty="0"/>
              <a:t>.</a:t>
            </a:r>
          </a:p>
        </p:txBody>
      </p:sp>
      <p:pic>
        <p:nvPicPr>
          <p:cNvPr id="34" name="Picture Placeholder 33">
            <a:extLst>
              <a:ext uri="{FF2B5EF4-FFF2-40B4-BE49-F238E27FC236}">
                <a16:creationId xmlns:a16="http://schemas.microsoft.com/office/drawing/2014/main" id="{F4D3EF52-FDD6-A04A-B13D-6EC85A25845E}"/>
              </a:ext>
            </a:extLst>
          </p:cNvPr>
          <p:cNvPicPr>
            <a:picLocks noGrp="1" noChangeAspect="1"/>
          </p:cNvPicPr>
          <p:nvPr>
            <p:ph type="pic" sz="quarter" idx="41"/>
          </p:nvPr>
        </p:nvPicPr>
        <p:blipFill>
          <a:blip r:embed="rId2" cstate="screen">
            <a:extLst>
              <a:ext uri="{28A0092B-C50C-407E-A947-70E740481C1C}">
                <a14:useLocalDpi xmlns:a14="http://schemas.microsoft.com/office/drawing/2010/main"/>
              </a:ext>
            </a:extLst>
          </a:blip>
          <a:srcRect/>
          <a:stretch/>
        </p:blipFill>
        <p:spPr>
          <a:xfrm>
            <a:off x="1" y="-11581"/>
            <a:ext cx="7559675" cy="2723566"/>
          </a:xfrm>
        </p:spPr>
      </p:pic>
      <p:sp>
        <p:nvSpPr>
          <p:cNvPr id="2" name="Slide Number Placeholder 18">
            <a:extLst>
              <a:ext uri="{FF2B5EF4-FFF2-40B4-BE49-F238E27FC236}">
                <a16:creationId xmlns:a16="http://schemas.microsoft.com/office/drawing/2014/main" id="{2FC28E8F-11EE-0200-1B1E-AC1395189D1E}"/>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154</a:t>
            </a:fld>
            <a:endParaRPr lang="en-US" dirty="0"/>
          </a:p>
        </p:txBody>
      </p:sp>
      <p:sp>
        <p:nvSpPr>
          <p:cNvPr id="3" name="Text Placeholder 19">
            <a:extLst>
              <a:ext uri="{FF2B5EF4-FFF2-40B4-BE49-F238E27FC236}">
                <a16:creationId xmlns:a16="http://schemas.microsoft.com/office/drawing/2014/main" id="{2590601F-6D1A-64B6-995C-5693B1A36503}"/>
              </a:ext>
            </a:extLst>
          </p:cNvPr>
          <p:cNvSpPr txBox="1">
            <a:spLocks/>
          </p:cNvSpPr>
          <p:nvPr/>
        </p:nvSpPr>
        <p:spPr>
          <a:xfrm>
            <a:off x="650923" y="5681187"/>
            <a:ext cx="3019010" cy="427703"/>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rgbClr val="000000"/>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800" dirty="0" err="1">
                <a:solidFill>
                  <a:srgbClr val="F9A835"/>
                </a:solidFill>
                <a:cs typeface="Poppins SemiBold" pitchFamily="2" charset="77"/>
              </a:rPr>
              <a:t>Visão</a:t>
            </a:r>
            <a:r>
              <a:rPr lang="en-US" sz="1800" dirty="0">
                <a:solidFill>
                  <a:srgbClr val="F9A835"/>
                </a:solidFill>
                <a:cs typeface="Poppins SemiBold" pitchFamily="2" charset="77"/>
              </a:rPr>
              <a:t> </a:t>
            </a:r>
            <a:r>
              <a:rPr lang="en-US" sz="1800" dirty="0" err="1">
                <a:solidFill>
                  <a:srgbClr val="F9A835"/>
                </a:solidFill>
                <a:cs typeface="Poppins SemiBold" pitchFamily="2" charset="77"/>
              </a:rPr>
              <a:t>geral</a:t>
            </a:r>
            <a:r>
              <a:rPr lang="en-US" sz="1800" dirty="0">
                <a:solidFill>
                  <a:srgbClr val="F9A835"/>
                </a:solidFill>
                <a:cs typeface="Poppins SemiBold" pitchFamily="2" charset="77"/>
              </a:rPr>
              <a:t> do </a:t>
            </a:r>
            <a:r>
              <a:rPr lang="en-US" sz="1800" dirty="0" err="1">
                <a:solidFill>
                  <a:srgbClr val="F9A835"/>
                </a:solidFill>
                <a:cs typeface="Poppins SemiBold" pitchFamily="2" charset="77"/>
              </a:rPr>
              <a:t>capítulo</a:t>
            </a:r>
            <a:endParaRPr lang="en-US" dirty="0">
              <a:solidFill>
                <a:srgbClr val="F9A835"/>
              </a:solidFill>
            </a:endParaRPr>
          </a:p>
        </p:txBody>
      </p:sp>
      <p:sp>
        <p:nvSpPr>
          <p:cNvPr id="4" name="Text Placeholder 19">
            <a:extLst>
              <a:ext uri="{FF2B5EF4-FFF2-40B4-BE49-F238E27FC236}">
                <a16:creationId xmlns:a16="http://schemas.microsoft.com/office/drawing/2014/main" id="{6123F66F-6962-80AF-2FCC-A6AB1FA8637C}"/>
              </a:ext>
            </a:extLst>
          </p:cNvPr>
          <p:cNvSpPr txBox="1">
            <a:spLocks/>
          </p:cNvSpPr>
          <p:nvPr/>
        </p:nvSpPr>
        <p:spPr>
          <a:xfrm>
            <a:off x="3786790" y="5681187"/>
            <a:ext cx="3019010" cy="427703"/>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rgbClr val="000000"/>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sz="1800">
                <a:solidFill>
                  <a:srgbClr val="F9A835"/>
                </a:solidFill>
                <a:cs typeface="Poppins SemiBold" pitchFamily="2" charset="77"/>
              </a:rPr>
              <a:t>Learning Objectives</a:t>
            </a:r>
          </a:p>
          <a:p>
            <a:endParaRPr lang="en-US" dirty="0">
              <a:solidFill>
                <a:srgbClr val="F9A835"/>
              </a:solidFill>
            </a:endParaRPr>
          </a:p>
        </p:txBody>
      </p:sp>
      <p:grpSp>
        <p:nvGrpSpPr>
          <p:cNvPr id="38" name="Group 37">
            <a:extLst>
              <a:ext uri="{FF2B5EF4-FFF2-40B4-BE49-F238E27FC236}">
                <a16:creationId xmlns:a16="http://schemas.microsoft.com/office/drawing/2014/main" id="{F9F49FF9-3185-96FB-7F86-488959F8D100}"/>
              </a:ext>
            </a:extLst>
          </p:cNvPr>
          <p:cNvGrpSpPr/>
          <p:nvPr/>
        </p:nvGrpSpPr>
        <p:grpSpPr>
          <a:xfrm>
            <a:off x="5728309" y="3160644"/>
            <a:ext cx="1999713" cy="1442633"/>
            <a:chOff x="8493673" y="3441653"/>
            <a:chExt cx="2590079" cy="1868535"/>
          </a:xfrm>
        </p:grpSpPr>
        <p:sp>
          <p:nvSpPr>
            <p:cNvPr id="23" name="Freeform 22">
              <a:extLst>
                <a:ext uri="{FF2B5EF4-FFF2-40B4-BE49-F238E27FC236}">
                  <a16:creationId xmlns:a16="http://schemas.microsoft.com/office/drawing/2014/main" id="{25B21279-771E-7DC4-D2D8-CEEEEFE67069}"/>
                </a:ext>
              </a:extLst>
            </p:cNvPr>
            <p:cNvSpPr/>
            <p:nvPr/>
          </p:nvSpPr>
          <p:spPr>
            <a:xfrm rot="10800000">
              <a:off x="10268775" y="3441653"/>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4" name="Freeform 23">
              <a:extLst>
                <a:ext uri="{FF2B5EF4-FFF2-40B4-BE49-F238E27FC236}">
                  <a16:creationId xmlns:a16="http://schemas.microsoft.com/office/drawing/2014/main" id="{87F5A1AD-35E7-383E-DD72-520E936755C2}"/>
                </a:ext>
              </a:extLst>
            </p:cNvPr>
            <p:cNvSpPr/>
            <p:nvPr/>
          </p:nvSpPr>
          <p:spPr>
            <a:xfrm rot="8099514">
              <a:off x="10048170" y="3846047"/>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5" name="Freeform 24">
              <a:extLst>
                <a:ext uri="{FF2B5EF4-FFF2-40B4-BE49-F238E27FC236}">
                  <a16:creationId xmlns:a16="http://schemas.microsoft.com/office/drawing/2014/main" id="{512FC530-FAC7-7580-D9FB-D405DB35C4BC}"/>
                </a:ext>
              </a:extLst>
            </p:cNvPr>
            <p:cNvSpPr/>
            <p:nvPr/>
          </p:nvSpPr>
          <p:spPr>
            <a:xfrm rot="8100000">
              <a:off x="9738627" y="353446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6" name="Freeform 25">
              <a:extLst>
                <a:ext uri="{FF2B5EF4-FFF2-40B4-BE49-F238E27FC236}">
                  <a16:creationId xmlns:a16="http://schemas.microsoft.com/office/drawing/2014/main" id="{619224B6-C743-2838-3949-4DF8334941FA}"/>
                </a:ext>
              </a:extLst>
            </p:cNvPr>
            <p:cNvSpPr/>
            <p:nvPr/>
          </p:nvSpPr>
          <p:spPr>
            <a:xfrm rot="8099514">
              <a:off x="10666949" y="3855790"/>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7" name="Freeform 26">
              <a:extLst>
                <a:ext uri="{FF2B5EF4-FFF2-40B4-BE49-F238E27FC236}">
                  <a16:creationId xmlns:a16="http://schemas.microsoft.com/office/drawing/2014/main" id="{BA0725DD-FE4F-F9D1-D097-A80BC5671A20}"/>
                </a:ext>
              </a:extLst>
            </p:cNvPr>
            <p:cNvSpPr/>
            <p:nvPr/>
          </p:nvSpPr>
          <p:spPr>
            <a:xfrm rot="10800000">
              <a:off x="10578676" y="4391401"/>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8" name="Freeform 27">
              <a:extLst>
                <a:ext uri="{FF2B5EF4-FFF2-40B4-BE49-F238E27FC236}">
                  <a16:creationId xmlns:a16="http://schemas.microsoft.com/office/drawing/2014/main" id="{84CAD0F7-F18D-9FEF-0319-1F9E3BE160FE}"/>
                </a:ext>
              </a:extLst>
            </p:cNvPr>
            <p:cNvSpPr/>
            <p:nvPr/>
          </p:nvSpPr>
          <p:spPr>
            <a:xfrm rot="8100486">
              <a:off x="10360268" y="4156493"/>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9" name="Freeform 28">
              <a:extLst>
                <a:ext uri="{FF2B5EF4-FFF2-40B4-BE49-F238E27FC236}">
                  <a16:creationId xmlns:a16="http://schemas.microsoft.com/office/drawing/2014/main" id="{9A2F618A-6DC5-8A51-F027-D49708BE5F46}"/>
                </a:ext>
              </a:extLst>
            </p:cNvPr>
            <p:cNvSpPr/>
            <p:nvPr/>
          </p:nvSpPr>
          <p:spPr>
            <a:xfrm rot="8100000">
              <a:off x="8493673" y="4778352"/>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0" name="Freeform 29">
              <a:extLst>
                <a:ext uri="{FF2B5EF4-FFF2-40B4-BE49-F238E27FC236}">
                  <a16:creationId xmlns:a16="http://schemas.microsoft.com/office/drawing/2014/main" id="{3CA01DCB-7CCD-75B2-A0BA-73011E382117}"/>
                </a:ext>
              </a:extLst>
            </p:cNvPr>
            <p:cNvSpPr/>
            <p:nvPr/>
          </p:nvSpPr>
          <p:spPr>
            <a:xfrm rot="10800000">
              <a:off x="9024603" y="4688103"/>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1" name="Freeform 30">
              <a:extLst>
                <a:ext uri="{FF2B5EF4-FFF2-40B4-BE49-F238E27FC236}">
                  <a16:creationId xmlns:a16="http://schemas.microsoft.com/office/drawing/2014/main" id="{38AB6F29-5E27-816B-2632-5C6DA2AF5817}"/>
                </a:ext>
              </a:extLst>
            </p:cNvPr>
            <p:cNvSpPr/>
            <p:nvPr/>
          </p:nvSpPr>
          <p:spPr>
            <a:xfrm rot="8100486">
              <a:off x="9115805" y="4155857"/>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3" name="Freeform 32">
              <a:extLst>
                <a:ext uri="{FF2B5EF4-FFF2-40B4-BE49-F238E27FC236}">
                  <a16:creationId xmlns:a16="http://schemas.microsoft.com/office/drawing/2014/main" id="{4E5538D7-FBCD-7397-8BC3-3180E4963DDA}"/>
                </a:ext>
              </a:extLst>
            </p:cNvPr>
            <p:cNvSpPr/>
            <p:nvPr/>
          </p:nvSpPr>
          <p:spPr>
            <a:xfrm rot="8100486">
              <a:off x="9738008" y="415612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5" name="Freeform 34">
              <a:extLst>
                <a:ext uri="{FF2B5EF4-FFF2-40B4-BE49-F238E27FC236}">
                  <a16:creationId xmlns:a16="http://schemas.microsoft.com/office/drawing/2014/main" id="{1B1D085C-9B60-772E-1AD5-ACEBFE19EEB9}"/>
                </a:ext>
              </a:extLst>
            </p:cNvPr>
            <p:cNvSpPr/>
            <p:nvPr/>
          </p:nvSpPr>
          <p:spPr>
            <a:xfrm rot="8100000">
              <a:off x="9425125" y="4467021"/>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grpSp>
      <p:grpSp>
        <p:nvGrpSpPr>
          <p:cNvPr id="5" name="Group 4">
            <a:extLst>
              <a:ext uri="{FF2B5EF4-FFF2-40B4-BE49-F238E27FC236}">
                <a16:creationId xmlns:a16="http://schemas.microsoft.com/office/drawing/2014/main" id="{20EE5072-6761-975F-54AF-9628C233F741}"/>
              </a:ext>
            </a:extLst>
          </p:cNvPr>
          <p:cNvGrpSpPr/>
          <p:nvPr/>
        </p:nvGrpSpPr>
        <p:grpSpPr>
          <a:xfrm flipH="1">
            <a:off x="-172078" y="9078092"/>
            <a:ext cx="1380420" cy="1309652"/>
            <a:chOff x="6346354" y="435340"/>
            <a:chExt cx="1380420" cy="1309652"/>
          </a:xfrm>
        </p:grpSpPr>
        <p:sp>
          <p:nvSpPr>
            <p:cNvPr id="6" name="Freeform 5">
              <a:extLst>
                <a:ext uri="{FF2B5EF4-FFF2-40B4-BE49-F238E27FC236}">
                  <a16:creationId xmlns:a16="http://schemas.microsoft.com/office/drawing/2014/main" id="{E0DE8D63-A89C-1015-8377-CD5888624649}"/>
                </a:ext>
              </a:extLst>
            </p:cNvPr>
            <p:cNvSpPr/>
            <p:nvPr/>
          </p:nvSpPr>
          <p:spPr>
            <a:xfrm rot="18938652">
              <a:off x="7392576" y="445263"/>
              <a:ext cx="334198" cy="341800"/>
            </a:xfrm>
            <a:custGeom>
              <a:avLst/>
              <a:gdLst>
                <a:gd name="connsiteX0" fmla="*/ 334198 w 334198"/>
                <a:gd name="connsiteY0" fmla="*/ 0 h 341800"/>
                <a:gd name="connsiteX1" fmla="*/ 0 w 334198"/>
                <a:gd name="connsiteY1" fmla="*/ 341800 h 341800"/>
                <a:gd name="connsiteX2" fmla="*/ 0 w 334198"/>
                <a:gd name="connsiteY2" fmla="*/ 0 h 341800"/>
              </a:gdLst>
              <a:ahLst/>
              <a:cxnLst>
                <a:cxn ang="0">
                  <a:pos x="connsiteX0" y="connsiteY0"/>
                </a:cxn>
                <a:cxn ang="0">
                  <a:pos x="connsiteX1" y="connsiteY1"/>
                </a:cxn>
                <a:cxn ang="0">
                  <a:pos x="connsiteX2" y="connsiteY2"/>
                </a:cxn>
              </a:cxnLst>
              <a:rect l="l" t="t" r="r" b="b"/>
              <a:pathLst>
                <a:path w="334198" h="341800">
                  <a:moveTo>
                    <a:pt x="334198" y="0"/>
                  </a:moveTo>
                  <a:lnTo>
                    <a:pt x="0" y="341800"/>
                  </a:lnTo>
                  <a:lnTo>
                    <a:pt x="0" y="0"/>
                  </a:lnTo>
                  <a:close/>
                </a:path>
              </a:pathLst>
            </a:custGeom>
            <a:solidFill>
              <a:srgbClr val="F47B34"/>
            </a:solidFill>
            <a:ln w="3060" cap="flat">
              <a:noFill/>
              <a:prstDash val="solid"/>
              <a:miter/>
            </a:ln>
          </p:spPr>
          <p:txBody>
            <a:bodyPr wrap="square" rtlCol="0" anchor="ctr">
              <a:noAutofit/>
            </a:bodyPr>
            <a:lstStyle/>
            <a:p>
              <a:endParaRPr lang="en-US"/>
            </a:p>
          </p:txBody>
        </p:sp>
        <p:sp>
          <p:nvSpPr>
            <p:cNvPr id="7" name="Freeform 6">
              <a:extLst>
                <a:ext uri="{FF2B5EF4-FFF2-40B4-BE49-F238E27FC236}">
                  <a16:creationId xmlns:a16="http://schemas.microsoft.com/office/drawing/2014/main" id="{66C87853-A794-F688-351B-9639E38A6F31}"/>
                </a:ext>
              </a:extLst>
            </p:cNvPr>
            <p:cNvSpPr/>
            <p:nvPr/>
          </p:nvSpPr>
          <p:spPr>
            <a:xfrm rot="18938652">
              <a:off x="6410515" y="1401134"/>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F9A61F"/>
            </a:solidFill>
            <a:ln w="3060"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535D90BE-7F4A-61FD-DA95-CDC28E5C4CFA}"/>
                </a:ext>
              </a:extLst>
            </p:cNvPr>
            <p:cNvSpPr/>
            <p:nvPr/>
          </p:nvSpPr>
          <p:spPr>
            <a:xfrm>
              <a:off x="6346354" y="843343"/>
              <a:ext cx="485555" cy="485736"/>
            </a:xfrm>
            <a:custGeom>
              <a:avLst/>
              <a:gdLst>
                <a:gd name="connsiteX0" fmla="*/ 31523 w 61821"/>
                <a:gd name="connsiteY0" fmla="*/ 0 h 61844"/>
                <a:gd name="connsiteX1" fmla="*/ 61821 w 61821"/>
                <a:gd name="connsiteY1" fmla="*/ 31535 h 61844"/>
                <a:gd name="connsiteX2" fmla="*/ 30605 w 61821"/>
                <a:gd name="connsiteY2" fmla="*/ 61845 h 61844"/>
                <a:gd name="connsiteX3" fmla="*/ 0 w 61821"/>
                <a:gd name="connsiteY3" fmla="*/ 30922 h 61844"/>
              </a:gdLst>
              <a:ahLst/>
              <a:cxnLst>
                <a:cxn ang="0">
                  <a:pos x="connsiteX0" y="connsiteY0"/>
                </a:cxn>
                <a:cxn ang="0">
                  <a:pos x="connsiteX1" y="connsiteY1"/>
                </a:cxn>
                <a:cxn ang="0">
                  <a:pos x="connsiteX2" y="connsiteY2"/>
                </a:cxn>
                <a:cxn ang="0">
                  <a:pos x="connsiteX3" y="connsiteY3"/>
                </a:cxn>
              </a:cxnLst>
              <a:rect l="l" t="t" r="r" b="b"/>
              <a:pathLst>
                <a:path w="61821" h="61844">
                  <a:moveTo>
                    <a:pt x="31523" y="0"/>
                  </a:moveTo>
                  <a:lnTo>
                    <a:pt x="61821" y="31535"/>
                  </a:lnTo>
                  <a:lnTo>
                    <a:pt x="30605" y="61845"/>
                  </a:lnTo>
                  <a:lnTo>
                    <a:pt x="0" y="30922"/>
                  </a:lnTo>
                  <a:close/>
                </a:path>
              </a:pathLst>
            </a:custGeom>
            <a:solidFill>
              <a:srgbClr val="DB166E"/>
            </a:solidFill>
            <a:ln w="3060"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0B237210-8E31-4DCB-13A5-CE96550C3F4E}"/>
                </a:ext>
              </a:extLst>
            </p:cNvPr>
            <p:cNvSpPr/>
            <p:nvPr/>
          </p:nvSpPr>
          <p:spPr>
            <a:xfrm rot="18938166">
              <a:off x="6900217" y="920864"/>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DB166E"/>
            </a:solidFill>
            <a:ln w="3060"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EF78B98C-5191-E781-458A-98DD5B2822C8}"/>
                </a:ext>
              </a:extLst>
            </p:cNvPr>
            <p:cNvSpPr/>
            <p:nvPr/>
          </p:nvSpPr>
          <p:spPr>
            <a:xfrm rot="18938652">
              <a:off x="7146180" y="681876"/>
              <a:ext cx="343724" cy="343858"/>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A7228B"/>
            </a:solidFill>
            <a:ln w="3060"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C2BE9743-D0B6-915F-5345-07A848D0C8FA}"/>
                </a:ext>
              </a:extLst>
            </p:cNvPr>
            <p:cNvSpPr/>
            <p:nvPr/>
          </p:nvSpPr>
          <p:spPr>
            <a:xfrm rot="18938166">
              <a:off x="6904914" y="435340"/>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CF167B"/>
            </a:solidFill>
            <a:ln w="3060" cap="flat">
              <a:noFill/>
              <a:prstDash val="solid"/>
              <a:miter/>
            </a:ln>
          </p:spPr>
          <p:txBody>
            <a:bodyPr rtlCol="0" anchor="ctr"/>
            <a:lstStyle/>
            <a:p>
              <a:endParaRPr lang="en-US"/>
            </a:p>
          </p:txBody>
        </p:sp>
      </p:grpSp>
    </p:spTree>
    <p:extLst>
      <p:ext uri="{BB962C8B-B14F-4D97-AF65-F5344CB8AC3E}">
        <p14:creationId xmlns:p14="http://schemas.microsoft.com/office/powerpoint/2010/main" val="33451412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E96E73FB-EAA3-1C72-7110-2E084D55CF1B}"/>
              </a:ext>
            </a:extLst>
          </p:cNvPr>
          <p:cNvSpPr/>
          <p:nvPr/>
        </p:nvSpPr>
        <p:spPr>
          <a:xfrm flipV="1">
            <a:off x="740928" y="5368261"/>
            <a:ext cx="6832572" cy="5323551"/>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6" name="Text Placeholder 17">
            <a:extLst>
              <a:ext uri="{FF2B5EF4-FFF2-40B4-BE49-F238E27FC236}">
                <a16:creationId xmlns:a16="http://schemas.microsoft.com/office/drawing/2014/main" id="{27C29596-3285-C552-D750-C3970372A13D}"/>
              </a:ext>
            </a:extLst>
          </p:cNvPr>
          <p:cNvSpPr>
            <a:spLocks noGrp="1"/>
          </p:cNvSpPr>
          <p:nvPr/>
        </p:nvSpPr>
        <p:spPr>
          <a:xfrm>
            <a:off x="978370" y="5611528"/>
            <a:ext cx="6143488" cy="4218365"/>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dirty="0" err="1">
                <a:ea typeface="Times New Roman" panose="02020603050405020304" pitchFamily="18" charset="0"/>
              </a:rPr>
              <a:t>Atualmente</a:t>
            </a:r>
            <a:r>
              <a:rPr lang="en-US" dirty="0">
                <a:ea typeface="Times New Roman" panose="02020603050405020304" pitchFamily="18" charset="0"/>
              </a:rPr>
              <a:t>, a </a:t>
            </a:r>
            <a:r>
              <a:rPr lang="en-US" dirty="0" err="1">
                <a:ea typeface="Times New Roman" panose="02020603050405020304" pitchFamily="18" charset="0"/>
              </a:rPr>
              <a:t>interligação</a:t>
            </a:r>
            <a:r>
              <a:rPr lang="en-US" dirty="0">
                <a:ea typeface="Times New Roman" panose="02020603050405020304" pitchFamily="18" charset="0"/>
              </a:rPr>
              <a:t> entre </a:t>
            </a:r>
            <a:r>
              <a:rPr lang="en-US" dirty="0" err="1">
                <a:ea typeface="Times New Roman" panose="02020603050405020304" pitchFamily="18" charset="0"/>
              </a:rPr>
              <a:t>essas</a:t>
            </a:r>
            <a:r>
              <a:rPr lang="en-US" dirty="0">
                <a:ea typeface="Times New Roman" panose="02020603050405020304" pitchFamily="18" charset="0"/>
              </a:rPr>
              <a:t> </a:t>
            </a:r>
            <a:r>
              <a:rPr lang="en-US" dirty="0" err="1">
                <a:ea typeface="Times New Roman" panose="02020603050405020304" pitchFamily="18" charset="0"/>
              </a:rPr>
              <a:t>inovações</a:t>
            </a:r>
            <a:r>
              <a:rPr lang="en-US" dirty="0">
                <a:ea typeface="Times New Roman" panose="02020603050405020304" pitchFamily="18" charset="0"/>
              </a:rPr>
              <a:t> </a:t>
            </a:r>
            <a:r>
              <a:rPr lang="en-US" dirty="0" err="1">
                <a:ea typeface="Times New Roman" panose="02020603050405020304" pitchFamily="18" charset="0"/>
              </a:rPr>
              <a:t>é</a:t>
            </a:r>
            <a:r>
              <a:rPr lang="en-US" dirty="0">
                <a:ea typeface="Times New Roman" panose="02020603050405020304" pitchFamily="18" charset="0"/>
              </a:rPr>
              <a:t> </a:t>
            </a:r>
            <a:r>
              <a:rPr lang="en-US" dirty="0" err="1">
                <a:ea typeface="Times New Roman" panose="02020603050405020304" pitchFamily="18" charset="0"/>
              </a:rPr>
              <a:t>principalmente</a:t>
            </a:r>
            <a:r>
              <a:rPr lang="en-US" dirty="0">
                <a:ea typeface="Times New Roman" panose="02020603050405020304" pitchFamily="18" charset="0"/>
              </a:rPr>
              <a:t> </a:t>
            </a:r>
            <a:r>
              <a:rPr lang="en-US" dirty="0" err="1">
                <a:ea typeface="Times New Roman" panose="02020603050405020304" pitchFamily="18" charset="0"/>
              </a:rPr>
              <a:t>negligenciada</a:t>
            </a:r>
            <a:r>
              <a:rPr lang="en-US" dirty="0">
                <a:ea typeface="Times New Roman" panose="02020603050405020304" pitchFamily="18" charset="0"/>
              </a:rPr>
              <a:t>. No </a:t>
            </a:r>
            <a:r>
              <a:rPr lang="en-US" dirty="0" err="1">
                <a:ea typeface="Times New Roman" panose="02020603050405020304" pitchFamily="18" charset="0"/>
              </a:rPr>
              <a:t>entanto</a:t>
            </a:r>
            <a:r>
              <a:rPr lang="en-US" dirty="0">
                <a:ea typeface="Times New Roman" panose="02020603050405020304" pitchFamily="18" charset="0"/>
              </a:rPr>
              <a:t>, </a:t>
            </a:r>
            <a:r>
              <a:rPr lang="en-US" dirty="0" err="1">
                <a:ea typeface="Times New Roman" panose="02020603050405020304" pitchFamily="18" charset="0"/>
              </a:rPr>
              <a:t>essas</a:t>
            </a:r>
            <a:r>
              <a:rPr lang="en-US" dirty="0">
                <a:ea typeface="Times New Roman" panose="02020603050405020304" pitchFamily="18" charset="0"/>
              </a:rPr>
              <a:t> </a:t>
            </a:r>
            <a:r>
              <a:rPr lang="en-US" dirty="0" err="1">
                <a:ea typeface="Times New Roman" panose="02020603050405020304" pitchFamily="18" charset="0"/>
              </a:rPr>
              <a:t>inovações</a:t>
            </a:r>
            <a:r>
              <a:rPr lang="en-US" dirty="0">
                <a:ea typeface="Times New Roman" panose="02020603050405020304" pitchFamily="18" charset="0"/>
              </a:rPr>
              <a:t> </a:t>
            </a:r>
            <a:r>
              <a:rPr lang="en-US" dirty="0" err="1">
                <a:ea typeface="Times New Roman" panose="02020603050405020304" pitchFamily="18" charset="0"/>
              </a:rPr>
              <a:t>podem</a:t>
            </a:r>
            <a:r>
              <a:rPr lang="en-US" dirty="0">
                <a:ea typeface="Times New Roman" panose="02020603050405020304" pitchFamily="18" charset="0"/>
              </a:rPr>
              <a:t> e </a:t>
            </a:r>
            <a:r>
              <a:rPr lang="en-US" dirty="0" err="1">
                <a:ea typeface="Times New Roman" panose="02020603050405020304" pitchFamily="18" charset="0"/>
              </a:rPr>
              <a:t>devem</a:t>
            </a:r>
            <a:r>
              <a:rPr lang="en-US" dirty="0">
                <a:ea typeface="Times New Roman" panose="02020603050405020304" pitchFamily="18" charset="0"/>
              </a:rPr>
              <a:t> </a:t>
            </a:r>
            <a:r>
              <a:rPr lang="en-US" dirty="0" err="1">
                <a:ea typeface="Times New Roman" panose="02020603050405020304" pitchFamily="18" charset="0"/>
              </a:rPr>
              <a:t>ser</a:t>
            </a:r>
            <a:r>
              <a:rPr lang="en-US" dirty="0">
                <a:ea typeface="Times New Roman" panose="02020603050405020304" pitchFamily="18" charset="0"/>
              </a:rPr>
              <a:t> </a:t>
            </a:r>
            <a:r>
              <a:rPr lang="en-US" dirty="0" err="1">
                <a:ea typeface="Times New Roman" panose="02020603050405020304" pitchFamily="18" charset="0"/>
              </a:rPr>
              <a:t>aplicadas</a:t>
            </a:r>
            <a:r>
              <a:rPr lang="en-US" dirty="0">
                <a:ea typeface="Times New Roman" panose="02020603050405020304" pitchFamily="18" charset="0"/>
              </a:rPr>
              <a:t> </a:t>
            </a:r>
            <a:r>
              <a:rPr lang="en-US" dirty="0" err="1">
                <a:ea typeface="Times New Roman" panose="02020603050405020304" pitchFamily="18" charset="0"/>
              </a:rPr>
              <a:t>em</a:t>
            </a:r>
            <a:r>
              <a:rPr lang="en-US" dirty="0">
                <a:ea typeface="Times New Roman" panose="02020603050405020304" pitchFamily="18" charset="0"/>
              </a:rPr>
              <a:t> </a:t>
            </a:r>
            <a:r>
              <a:rPr lang="en-US" dirty="0" err="1">
                <a:ea typeface="Times New Roman" panose="02020603050405020304" pitchFamily="18" charset="0"/>
              </a:rPr>
              <a:t>conjunto</a:t>
            </a:r>
            <a:r>
              <a:rPr lang="en-US" dirty="0">
                <a:ea typeface="Times New Roman" panose="02020603050405020304" pitchFamily="18" charset="0"/>
              </a:rPr>
              <a:t> e </a:t>
            </a:r>
            <a:r>
              <a:rPr lang="en-US" dirty="0" err="1">
                <a:ea typeface="Times New Roman" panose="02020603050405020304" pitchFamily="18" charset="0"/>
              </a:rPr>
              <a:t>irão</a:t>
            </a:r>
            <a:r>
              <a:rPr lang="en-US" dirty="0">
                <a:ea typeface="Times New Roman" panose="02020603050405020304" pitchFamily="18" charset="0"/>
              </a:rPr>
              <a:t> </a:t>
            </a:r>
            <a:r>
              <a:rPr lang="en-US" dirty="0" err="1">
                <a:ea typeface="Times New Roman" panose="02020603050405020304" pitchFamily="18" charset="0"/>
              </a:rPr>
              <a:t>convergir</a:t>
            </a:r>
            <a:r>
              <a:rPr lang="en-US" dirty="0">
                <a:ea typeface="Times New Roman" panose="02020603050405020304" pitchFamily="18" charset="0"/>
              </a:rPr>
              <a:t> no </a:t>
            </a:r>
            <a:r>
              <a:rPr lang="en-US" dirty="0" err="1">
                <a:ea typeface="Times New Roman" panose="02020603050405020304" pitchFamily="18" charset="0"/>
              </a:rPr>
              <a:t>futuro</a:t>
            </a:r>
            <a:r>
              <a:rPr lang="en-US" dirty="0">
                <a:ea typeface="Times New Roman" panose="02020603050405020304" pitchFamily="18" charset="0"/>
              </a:rPr>
              <a:t>. Uma </a:t>
            </a:r>
            <a:r>
              <a:rPr lang="en-US" dirty="0" err="1">
                <a:ea typeface="Times New Roman" panose="02020603050405020304" pitchFamily="18" charset="0"/>
              </a:rPr>
              <a:t>possível</a:t>
            </a:r>
            <a:r>
              <a:rPr lang="en-US" dirty="0">
                <a:ea typeface="Times New Roman" panose="02020603050405020304" pitchFamily="18" charset="0"/>
              </a:rPr>
              <a:t> </a:t>
            </a:r>
            <a:r>
              <a:rPr lang="en-US" dirty="0" err="1">
                <a:ea typeface="Times New Roman" panose="02020603050405020304" pitchFamily="18" charset="0"/>
              </a:rPr>
              <a:t>conexão</a:t>
            </a:r>
            <a:r>
              <a:rPr lang="en-US" dirty="0">
                <a:ea typeface="Times New Roman" panose="02020603050405020304" pitchFamily="18" charset="0"/>
              </a:rPr>
              <a:t> entre </a:t>
            </a:r>
            <a:r>
              <a:rPr lang="en-US" dirty="0" err="1">
                <a:ea typeface="Times New Roman" panose="02020603050405020304" pitchFamily="18" charset="0"/>
              </a:rPr>
              <a:t>essas</a:t>
            </a:r>
            <a:r>
              <a:rPr lang="en-US" dirty="0">
                <a:ea typeface="Times New Roman" panose="02020603050405020304" pitchFamily="18" charset="0"/>
              </a:rPr>
              <a:t> </a:t>
            </a:r>
            <a:r>
              <a:rPr lang="en-US" dirty="0" err="1">
                <a:ea typeface="Times New Roman" panose="02020603050405020304" pitchFamily="18" charset="0"/>
              </a:rPr>
              <a:t>tecnologias</a:t>
            </a:r>
            <a:r>
              <a:rPr lang="en-US" dirty="0">
                <a:ea typeface="Times New Roman" panose="02020603050405020304" pitchFamily="18" charset="0"/>
              </a:rPr>
              <a:t> </a:t>
            </a:r>
            <a:r>
              <a:rPr lang="en-US" dirty="0" err="1">
                <a:ea typeface="Times New Roman" panose="02020603050405020304" pitchFamily="18" charset="0"/>
              </a:rPr>
              <a:t>pode</a:t>
            </a:r>
            <a:r>
              <a:rPr lang="en-US" dirty="0">
                <a:ea typeface="Times New Roman" panose="02020603050405020304" pitchFamily="18" charset="0"/>
              </a:rPr>
              <a:t> </a:t>
            </a:r>
            <a:r>
              <a:rPr lang="en-US" dirty="0" err="1">
                <a:ea typeface="Times New Roman" panose="02020603050405020304" pitchFamily="18" charset="0"/>
              </a:rPr>
              <a:t>ser</a:t>
            </a:r>
            <a:r>
              <a:rPr lang="en-US" dirty="0">
                <a:ea typeface="Times New Roman" panose="02020603050405020304" pitchFamily="18" charset="0"/>
              </a:rPr>
              <a:t> </a:t>
            </a:r>
            <a:r>
              <a:rPr lang="en-US" dirty="0" err="1">
                <a:ea typeface="Times New Roman" panose="02020603050405020304" pitchFamily="18" charset="0"/>
              </a:rPr>
              <a:t>que</a:t>
            </a:r>
            <a:r>
              <a:rPr lang="en-US" dirty="0">
                <a:ea typeface="Times New Roman" panose="02020603050405020304" pitchFamily="18" charset="0"/>
              </a:rPr>
              <a:t> a </a:t>
            </a:r>
            <a:r>
              <a:rPr lang="en-US" dirty="0" err="1">
                <a:ea typeface="Times New Roman" panose="02020603050405020304" pitchFamily="18" charset="0"/>
              </a:rPr>
              <a:t>IoT</a:t>
            </a:r>
            <a:r>
              <a:rPr lang="en-US" dirty="0">
                <a:ea typeface="Times New Roman" panose="02020603050405020304" pitchFamily="18" charset="0"/>
              </a:rPr>
              <a:t> </a:t>
            </a:r>
            <a:r>
              <a:rPr lang="en-US" dirty="0" err="1">
                <a:ea typeface="Times New Roman" panose="02020603050405020304" pitchFamily="18" charset="0"/>
              </a:rPr>
              <a:t>colete</a:t>
            </a:r>
            <a:r>
              <a:rPr lang="en-US" dirty="0">
                <a:ea typeface="Times New Roman" panose="02020603050405020304" pitchFamily="18" charset="0"/>
              </a:rPr>
              <a:t> e </a:t>
            </a:r>
            <a:r>
              <a:rPr lang="en-US" dirty="0" err="1">
                <a:ea typeface="Times New Roman" panose="02020603050405020304" pitchFamily="18" charset="0"/>
              </a:rPr>
              <a:t>forneça</a:t>
            </a:r>
            <a:r>
              <a:rPr lang="en-US" dirty="0">
                <a:ea typeface="Times New Roman" panose="02020603050405020304" pitchFamily="18" charset="0"/>
              </a:rPr>
              <a:t> dados, a </a:t>
            </a:r>
            <a:r>
              <a:rPr lang="en-US" dirty="0" err="1">
                <a:ea typeface="Times New Roman" panose="02020603050405020304" pitchFamily="18" charset="0"/>
              </a:rPr>
              <a:t>blockchain</a:t>
            </a:r>
            <a:r>
              <a:rPr lang="en-US" dirty="0">
                <a:ea typeface="Times New Roman" panose="02020603050405020304" pitchFamily="18" charset="0"/>
              </a:rPr>
              <a:t> </a:t>
            </a:r>
            <a:r>
              <a:rPr lang="en-US" dirty="0" err="1">
                <a:ea typeface="Times New Roman" panose="02020603050405020304" pitchFamily="18" charset="0"/>
              </a:rPr>
              <a:t>ofereça</a:t>
            </a:r>
            <a:r>
              <a:rPr lang="en-US" dirty="0">
                <a:ea typeface="Times New Roman" panose="02020603050405020304" pitchFamily="18" charset="0"/>
              </a:rPr>
              <a:t> a </a:t>
            </a:r>
            <a:r>
              <a:rPr lang="en-US" dirty="0" err="1">
                <a:ea typeface="Times New Roman" panose="02020603050405020304" pitchFamily="18" charset="0"/>
              </a:rPr>
              <a:t>infraestrutura</a:t>
            </a:r>
            <a:r>
              <a:rPr lang="en-US" dirty="0">
                <a:ea typeface="Times New Roman" panose="02020603050405020304" pitchFamily="18" charset="0"/>
              </a:rPr>
              <a:t> e </a:t>
            </a:r>
            <a:r>
              <a:rPr lang="en-US" dirty="0" err="1">
                <a:ea typeface="Times New Roman" panose="02020603050405020304" pitchFamily="18" charset="0"/>
              </a:rPr>
              <a:t>estabeleça</a:t>
            </a:r>
            <a:r>
              <a:rPr lang="en-US" dirty="0">
                <a:ea typeface="Times New Roman" panose="02020603050405020304" pitchFamily="18" charset="0"/>
              </a:rPr>
              <a:t> as </a:t>
            </a:r>
            <a:r>
              <a:rPr lang="en-US" dirty="0" err="1">
                <a:ea typeface="Times New Roman" panose="02020603050405020304" pitchFamily="18" charset="0"/>
              </a:rPr>
              <a:t>regras</a:t>
            </a:r>
            <a:r>
              <a:rPr lang="en-US" dirty="0">
                <a:ea typeface="Times New Roman" panose="02020603050405020304" pitchFamily="18" charset="0"/>
              </a:rPr>
              <a:t> de </a:t>
            </a:r>
            <a:r>
              <a:rPr lang="en-US" dirty="0" err="1">
                <a:ea typeface="Times New Roman" panose="02020603050405020304" pitchFamily="18" charset="0"/>
              </a:rPr>
              <a:t>envolvimento</a:t>
            </a:r>
            <a:r>
              <a:rPr lang="en-US" dirty="0">
                <a:ea typeface="Times New Roman" panose="02020603050405020304" pitchFamily="18" charset="0"/>
              </a:rPr>
              <a:t> </a:t>
            </a:r>
            <a:r>
              <a:rPr lang="en-US" dirty="0" err="1">
                <a:ea typeface="Times New Roman" panose="02020603050405020304" pitchFamily="18" charset="0"/>
              </a:rPr>
              <a:t>enquanto</a:t>
            </a:r>
            <a:r>
              <a:rPr lang="en-US" dirty="0">
                <a:ea typeface="Times New Roman" panose="02020603050405020304" pitchFamily="18" charset="0"/>
              </a:rPr>
              <a:t> a IA </a:t>
            </a:r>
            <a:r>
              <a:rPr lang="en-US" dirty="0" err="1">
                <a:ea typeface="Times New Roman" panose="02020603050405020304" pitchFamily="18" charset="0"/>
              </a:rPr>
              <a:t>otimiza</a:t>
            </a:r>
            <a:r>
              <a:rPr lang="en-US" dirty="0">
                <a:ea typeface="Times New Roman" panose="02020603050405020304" pitchFamily="18" charset="0"/>
              </a:rPr>
              <a:t> </a:t>
            </a:r>
            <a:r>
              <a:rPr lang="en-US" dirty="0" err="1">
                <a:ea typeface="Times New Roman" panose="02020603050405020304" pitchFamily="18" charset="0"/>
              </a:rPr>
              <a:t>processos</a:t>
            </a:r>
            <a:r>
              <a:rPr lang="en-US" dirty="0">
                <a:ea typeface="Times New Roman" panose="02020603050405020304" pitchFamily="18" charset="0"/>
              </a:rPr>
              <a:t> e </a:t>
            </a:r>
            <a:r>
              <a:rPr lang="en-US" dirty="0" err="1">
                <a:ea typeface="Times New Roman" panose="02020603050405020304" pitchFamily="18" charset="0"/>
              </a:rPr>
              <a:t>regras</a:t>
            </a:r>
            <a:r>
              <a:rPr lang="en-US" dirty="0">
                <a:ea typeface="Times New Roman" panose="02020603050405020304" pitchFamily="18" charset="0"/>
              </a:rPr>
              <a:t>. </a:t>
            </a:r>
            <a:r>
              <a:rPr lang="en-US" dirty="0" err="1">
                <a:ea typeface="Times New Roman" panose="02020603050405020304" pitchFamily="18" charset="0"/>
              </a:rPr>
              <a:t>Por</a:t>
            </a:r>
            <a:r>
              <a:rPr lang="en-US" dirty="0">
                <a:ea typeface="Times New Roman" panose="02020603050405020304" pitchFamily="18" charset="0"/>
              </a:rPr>
              <a:t> design, </a:t>
            </a:r>
            <a:r>
              <a:rPr lang="en-US" dirty="0" err="1">
                <a:ea typeface="Times New Roman" panose="02020603050405020304" pitchFamily="18" charset="0"/>
              </a:rPr>
              <a:t>blockchain</a:t>
            </a:r>
            <a:r>
              <a:rPr lang="en-US" dirty="0">
                <a:ea typeface="Times New Roman" panose="02020603050405020304" pitchFamily="18" charset="0"/>
              </a:rPr>
              <a:t>, </a:t>
            </a:r>
            <a:r>
              <a:rPr lang="en-US" dirty="0" err="1">
                <a:ea typeface="Times New Roman" panose="02020603050405020304" pitchFamily="18" charset="0"/>
              </a:rPr>
              <a:t>IoT</a:t>
            </a:r>
            <a:r>
              <a:rPr lang="en-US" dirty="0">
                <a:ea typeface="Times New Roman" panose="02020603050405020304" pitchFamily="18" charset="0"/>
              </a:rPr>
              <a:t> e AI são </a:t>
            </a:r>
            <a:r>
              <a:rPr lang="en-US" dirty="0" err="1">
                <a:ea typeface="Times New Roman" panose="02020603050405020304" pitchFamily="18" charset="0"/>
              </a:rPr>
              <a:t>complementares</a:t>
            </a:r>
            <a:r>
              <a:rPr lang="en-US" dirty="0">
                <a:ea typeface="Times New Roman" panose="02020603050405020304" pitchFamily="18" charset="0"/>
              </a:rPr>
              <a:t> e </a:t>
            </a:r>
            <a:r>
              <a:rPr lang="en-US" dirty="0" err="1">
                <a:ea typeface="Times New Roman" panose="02020603050405020304" pitchFamily="18" charset="0"/>
              </a:rPr>
              <a:t>podem</a:t>
            </a:r>
            <a:r>
              <a:rPr lang="en-US" dirty="0">
                <a:ea typeface="Times New Roman" panose="02020603050405020304" pitchFamily="18" charset="0"/>
              </a:rPr>
              <a:t> </a:t>
            </a:r>
            <a:r>
              <a:rPr lang="en-US" dirty="0" err="1">
                <a:ea typeface="Times New Roman" panose="02020603050405020304" pitchFamily="18" charset="0"/>
              </a:rPr>
              <a:t>explorar</a:t>
            </a:r>
            <a:r>
              <a:rPr lang="en-US" dirty="0">
                <a:ea typeface="Times New Roman" panose="02020603050405020304" pitchFamily="18" charset="0"/>
              </a:rPr>
              <a:t> </a:t>
            </a:r>
            <a:r>
              <a:rPr lang="en-US" dirty="0" err="1">
                <a:ea typeface="Times New Roman" panose="02020603050405020304" pitchFamily="18" charset="0"/>
              </a:rPr>
              <a:t>todo</a:t>
            </a:r>
            <a:r>
              <a:rPr lang="en-US" dirty="0">
                <a:ea typeface="Times New Roman" panose="02020603050405020304" pitchFamily="18" charset="0"/>
              </a:rPr>
              <a:t> o </a:t>
            </a:r>
            <a:r>
              <a:rPr lang="en-US" dirty="0" err="1">
                <a:ea typeface="Times New Roman" panose="02020603050405020304" pitchFamily="18" charset="0"/>
              </a:rPr>
              <a:t>seu</a:t>
            </a:r>
            <a:r>
              <a:rPr lang="en-US" dirty="0">
                <a:ea typeface="Times New Roman" panose="02020603050405020304" pitchFamily="18" charset="0"/>
              </a:rPr>
              <a:t> </a:t>
            </a:r>
            <a:r>
              <a:rPr lang="en-US" dirty="0" err="1">
                <a:ea typeface="Times New Roman" panose="02020603050405020304" pitchFamily="18" charset="0"/>
              </a:rPr>
              <a:t>potencial</a:t>
            </a:r>
            <a:r>
              <a:rPr lang="en-US" dirty="0">
                <a:ea typeface="Times New Roman" panose="02020603050405020304" pitchFamily="18" charset="0"/>
              </a:rPr>
              <a:t> se </a:t>
            </a:r>
            <a:r>
              <a:rPr lang="en-US" dirty="0" err="1">
                <a:ea typeface="Times New Roman" panose="02020603050405020304" pitchFamily="18" charset="0"/>
              </a:rPr>
              <a:t>aplicados</a:t>
            </a:r>
            <a:r>
              <a:rPr lang="en-US" dirty="0">
                <a:ea typeface="Times New Roman" panose="02020603050405020304" pitchFamily="18" charset="0"/>
              </a:rPr>
              <a:t> </a:t>
            </a:r>
            <a:r>
              <a:rPr lang="en-US" dirty="0" err="1">
                <a:ea typeface="Times New Roman" panose="02020603050405020304" pitchFamily="18" charset="0"/>
              </a:rPr>
              <a:t>combinados</a:t>
            </a:r>
            <a:r>
              <a:rPr lang="en-US" dirty="0">
                <a:ea typeface="Times New Roman" panose="02020603050405020304" pitchFamily="18" charset="0"/>
              </a:rPr>
              <a:t>.</a:t>
            </a:r>
          </a:p>
          <a:p>
            <a:endParaRPr lang="x-none" dirty="0">
              <a:ea typeface="Times New Roman" panose="02020603050405020304" pitchFamily="18" charset="0"/>
            </a:endParaRPr>
          </a:p>
          <a:p>
            <a:r>
              <a:rPr lang="en-US" dirty="0">
                <a:ea typeface="Times New Roman" panose="02020603050405020304" pitchFamily="18" charset="0"/>
              </a:rPr>
              <a:t>A </a:t>
            </a:r>
            <a:r>
              <a:rPr lang="en-US" dirty="0" err="1">
                <a:ea typeface="Times New Roman" panose="02020603050405020304" pitchFamily="18" charset="0"/>
              </a:rPr>
              <a:t>seguir</a:t>
            </a:r>
            <a:r>
              <a:rPr lang="en-US" dirty="0">
                <a:ea typeface="Times New Roman" panose="02020603050405020304" pitchFamily="18" charset="0"/>
              </a:rPr>
              <a:t>, </a:t>
            </a:r>
            <a:r>
              <a:rPr lang="en-US" dirty="0" err="1">
                <a:ea typeface="Times New Roman" panose="02020603050405020304" pitchFamily="18" charset="0"/>
              </a:rPr>
              <a:t>irá</a:t>
            </a:r>
            <a:r>
              <a:rPr lang="en-US" dirty="0">
                <a:ea typeface="Times New Roman" panose="02020603050405020304" pitchFamily="18" charset="0"/>
              </a:rPr>
              <a:t> </a:t>
            </a:r>
            <a:r>
              <a:rPr lang="en-US" dirty="0" err="1">
                <a:ea typeface="Times New Roman" panose="02020603050405020304" pitchFamily="18" charset="0"/>
              </a:rPr>
              <a:t>aprender</a:t>
            </a:r>
            <a:r>
              <a:rPr lang="en-US" dirty="0">
                <a:ea typeface="Times New Roman" panose="02020603050405020304" pitchFamily="18" charset="0"/>
              </a:rPr>
              <a:t> </a:t>
            </a:r>
            <a:r>
              <a:rPr lang="en-US" dirty="0" err="1">
                <a:ea typeface="Times New Roman" panose="02020603050405020304" pitchFamily="18" charset="0"/>
              </a:rPr>
              <a:t>sobre</a:t>
            </a:r>
            <a:r>
              <a:rPr lang="en-US" dirty="0">
                <a:ea typeface="Times New Roman" panose="02020603050405020304" pitchFamily="18" charset="0"/>
              </a:rPr>
              <a:t> o valor </a:t>
            </a:r>
            <a:r>
              <a:rPr lang="en-US" dirty="0" err="1">
                <a:ea typeface="Times New Roman" panose="02020603050405020304" pitchFamily="18" charset="0"/>
              </a:rPr>
              <a:t>agregado</a:t>
            </a:r>
            <a:r>
              <a:rPr lang="en-US" dirty="0">
                <a:ea typeface="Times New Roman" panose="02020603050405020304" pitchFamily="18" charset="0"/>
              </a:rPr>
              <a:t> </a:t>
            </a:r>
            <a:r>
              <a:rPr lang="en-US" dirty="0" err="1">
                <a:ea typeface="Times New Roman" panose="02020603050405020304" pitchFamily="18" charset="0"/>
              </a:rPr>
              <a:t>que</a:t>
            </a:r>
            <a:r>
              <a:rPr lang="en-US" dirty="0">
                <a:ea typeface="Times New Roman" panose="02020603050405020304" pitchFamily="18" charset="0"/>
              </a:rPr>
              <a:t> </a:t>
            </a:r>
            <a:r>
              <a:rPr lang="en-US" dirty="0" err="1">
                <a:ea typeface="Times New Roman" panose="02020603050405020304" pitchFamily="18" charset="0"/>
              </a:rPr>
              <a:t>blockchain</a:t>
            </a:r>
            <a:r>
              <a:rPr lang="en-US" dirty="0">
                <a:ea typeface="Times New Roman" panose="02020603050405020304" pitchFamily="18" charset="0"/>
              </a:rPr>
              <a:t>, </a:t>
            </a:r>
            <a:r>
              <a:rPr lang="en-US" dirty="0" err="1">
                <a:ea typeface="Times New Roman" panose="02020603050405020304" pitchFamily="18" charset="0"/>
              </a:rPr>
              <a:t>IoT</a:t>
            </a:r>
            <a:r>
              <a:rPr lang="en-US" dirty="0">
                <a:ea typeface="Times New Roman" panose="02020603050405020304" pitchFamily="18" charset="0"/>
              </a:rPr>
              <a:t> e AI </a:t>
            </a:r>
            <a:r>
              <a:rPr lang="en-US" dirty="0" err="1">
                <a:ea typeface="Times New Roman" panose="02020603050405020304" pitchFamily="18" charset="0"/>
              </a:rPr>
              <a:t>podem</a:t>
            </a:r>
            <a:r>
              <a:rPr lang="en-US" dirty="0">
                <a:ea typeface="Times New Roman" panose="02020603050405020304" pitchFamily="18" charset="0"/>
              </a:rPr>
              <a:t> </a:t>
            </a:r>
            <a:r>
              <a:rPr lang="en-US" dirty="0" err="1">
                <a:ea typeface="Times New Roman" panose="02020603050405020304" pitchFamily="18" charset="0"/>
              </a:rPr>
              <a:t>fornecer</a:t>
            </a:r>
            <a:r>
              <a:rPr lang="en-US" dirty="0">
                <a:ea typeface="Times New Roman" panose="02020603050405020304" pitchFamily="18" charset="0"/>
              </a:rPr>
              <a:t> </a:t>
            </a:r>
            <a:r>
              <a:rPr lang="en-US" dirty="0" err="1">
                <a:ea typeface="Times New Roman" panose="02020603050405020304" pitchFamily="18" charset="0"/>
              </a:rPr>
              <a:t>para</a:t>
            </a:r>
            <a:r>
              <a:rPr lang="en-US" dirty="0">
                <a:ea typeface="Times New Roman" panose="02020603050405020304" pitchFamily="18" charset="0"/>
              </a:rPr>
              <a:t> as </a:t>
            </a:r>
            <a:r>
              <a:rPr lang="en-US" dirty="0" err="1">
                <a:ea typeface="Times New Roman" panose="02020603050405020304" pitchFamily="18" charset="0"/>
              </a:rPr>
              <a:t>empresas</a:t>
            </a:r>
            <a:r>
              <a:rPr lang="en-US" dirty="0">
                <a:ea typeface="Times New Roman" panose="02020603050405020304" pitchFamily="18" charset="0"/>
              </a:rPr>
              <a:t>. A </a:t>
            </a:r>
            <a:r>
              <a:rPr lang="en-US" dirty="0" err="1">
                <a:ea typeface="Times New Roman" panose="02020603050405020304" pitchFamily="18" charset="0"/>
              </a:rPr>
              <a:t>convergência</a:t>
            </a:r>
            <a:r>
              <a:rPr lang="en-US" dirty="0">
                <a:ea typeface="Times New Roman" panose="02020603050405020304" pitchFamily="18" charset="0"/>
              </a:rPr>
              <a:t> </a:t>
            </a:r>
            <a:r>
              <a:rPr lang="en-US" dirty="0" err="1">
                <a:ea typeface="Times New Roman" panose="02020603050405020304" pitchFamily="18" charset="0"/>
              </a:rPr>
              <a:t>dessas</a:t>
            </a:r>
            <a:r>
              <a:rPr lang="en-US" dirty="0">
                <a:ea typeface="Times New Roman" panose="02020603050405020304" pitchFamily="18" charset="0"/>
              </a:rPr>
              <a:t> </a:t>
            </a:r>
            <a:r>
              <a:rPr lang="en-US" dirty="0" err="1">
                <a:ea typeface="Times New Roman" panose="02020603050405020304" pitchFamily="18" charset="0"/>
              </a:rPr>
              <a:t>tecnologias</a:t>
            </a:r>
            <a:r>
              <a:rPr lang="en-US" dirty="0">
                <a:ea typeface="Times New Roman" panose="02020603050405020304" pitchFamily="18" charset="0"/>
              </a:rPr>
              <a:t> </a:t>
            </a:r>
            <a:r>
              <a:rPr lang="en-US" dirty="0" err="1">
                <a:ea typeface="Times New Roman" panose="02020603050405020304" pitchFamily="18" charset="0"/>
              </a:rPr>
              <a:t>pode</a:t>
            </a:r>
            <a:r>
              <a:rPr lang="en-US" dirty="0">
                <a:ea typeface="Times New Roman" panose="02020603050405020304" pitchFamily="18" charset="0"/>
              </a:rPr>
              <a:t> </a:t>
            </a:r>
            <a:r>
              <a:rPr lang="en-US" dirty="0" err="1">
                <a:ea typeface="Times New Roman" panose="02020603050405020304" pitchFamily="18" charset="0"/>
              </a:rPr>
              <a:t>ser</a:t>
            </a:r>
            <a:r>
              <a:rPr lang="en-US" dirty="0">
                <a:ea typeface="Times New Roman" panose="02020603050405020304" pitchFamily="18" charset="0"/>
              </a:rPr>
              <a:t> </a:t>
            </a:r>
            <a:r>
              <a:rPr lang="en-US" dirty="0" err="1">
                <a:ea typeface="Times New Roman" panose="02020603050405020304" pitchFamily="18" charset="0"/>
              </a:rPr>
              <a:t>particularmente</a:t>
            </a:r>
            <a:r>
              <a:rPr lang="en-US" dirty="0">
                <a:ea typeface="Times New Roman" panose="02020603050405020304" pitchFamily="18" charset="0"/>
              </a:rPr>
              <a:t> </a:t>
            </a:r>
            <a:r>
              <a:rPr lang="en-US" dirty="0" err="1">
                <a:ea typeface="Times New Roman" panose="02020603050405020304" pitchFamily="18" charset="0"/>
              </a:rPr>
              <a:t>benéfica</a:t>
            </a:r>
            <a:r>
              <a:rPr lang="en-US" dirty="0">
                <a:ea typeface="Times New Roman" panose="02020603050405020304" pitchFamily="18" charset="0"/>
              </a:rPr>
              <a:t> </a:t>
            </a:r>
            <a:r>
              <a:rPr lang="en-US" dirty="0" err="1">
                <a:ea typeface="Times New Roman" panose="02020603050405020304" pitchFamily="18" charset="0"/>
              </a:rPr>
              <a:t>para</a:t>
            </a:r>
            <a:r>
              <a:rPr lang="en-US" dirty="0">
                <a:ea typeface="Times New Roman" panose="02020603050405020304" pitchFamily="18" charset="0"/>
              </a:rPr>
              <a:t> a </a:t>
            </a:r>
            <a:r>
              <a:rPr lang="en-US" dirty="0" err="1">
                <a:ea typeface="Times New Roman" panose="02020603050405020304" pitchFamily="18" charset="0"/>
              </a:rPr>
              <a:t>gestão</a:t>
            </a:r>
            <a:r>
              <a:rPr lang="en-US" dirty="0">
                <a:ea typeface="Times New Roman" panose="02020603050405020304" pitchFamily="18" charset="0"/>
              </a:rPr>
              <a:t> de dados, </a:t>
            </a:r>
            <a:r>
              <a:rPr lang="en-US" dirty="0" err="1">
                <a:ea typeface="Times New Roman" panose="02020603050405020304" pitchFamily="18" charset="0"/>
              </a:rPr>
              <a:t>gestão</a:t>
            </a:r>
            <a:r>
              <a:rPr lang="en-US" dirty="0">
                <a:ea typeface="Times New Roman" panose="02020603050405020304" pitchFamily="18" charset="0"/>
              </a:rPr>
              <a:t> de </a:t>
            </a:r>
            <a:r>
              <a:rPr lang="en-US" dirty="0" err="1">
                <a:ea typeface="Times New Roman" panose="02020603050405020304" pitchFamily="18" charset="0"/>
              </a:rPr>
              <a:t>identidade</a:t>
            </a:r>
            <a:r>
              <a:rPr lang="en-US" dirty="0">
                <a:ea typeface="Times New Roman" panose="02020603050405020304" pitchFamily="18" charset="0"/>
              </a:rPr>
              <a:t> e </a:t>
            </a:r>
            <a:r>
              <a:rPr lang="en-US" dirty="0" err="1">
                <a:ea typeface="Times New Roman" panose="02020603050405020304" pitchFamily="18" charset="0"/>
              </a:rPr>
              <a:t>automatização</a:t>
            </a:r>
            <a:r>
              <a:rPr lang="en-US" dirty="0">
                <a:ea typeface="Times New Roman" panose="02020603050405020304" pitchFamily="18" charset="0"/>
              </a:rPr>
              <a:t> de </a:t>
            </a:r>
            <a:r>
              <a:rPr lang="en-US" dirty="0" err="1">
                <a:ea typeface="Times New Roman" panose="02020603050405020304" pitchFamily="18" charset="0"/>
              </a:rPr>
              <a:t>processos</a:t>
            </a:r>
            <a:r>
              <a:rPr lang="en-US" dirty="0">
                <a:ea typeface="Times New Roman" panose="02020603050405020304" pitchFamily="18" charset="0"/>
              </a:rPr>
              <a:t> de </a:t>
            </a:r>
            <a:r>
              <a:rPr lang="en-US" dirty="0" err="1">
                <a:ea typeface="Times New Roman" panose="02020603050405020304" pitchFamily="18" charset="0"/>
              </a:rPr>
              <a:t>negócios</a:t>
            </a:r>
            <a:r>
              <a:rPr lang="en-US" dirty="0">
                <a:ea typeface="Times New Roman" panose="02020603050405020304" pitchFamily="18" charset="0"/>
              </a:rPr>
              <a:t>.</a:t>
            </a:r>
            <a:endParaRPr lang="x-none" dirty="0">
              <a:effectLst/>
              <a:ea typeface="Times New Roman" panose="02020603050405020304" pitchFamily="18" charset="0"/>
            </a:endParaRPr>
          </a:p>
        </p:txBody>
      </p:sp>
      <p:sp>
        <p:nvSpPr>
          <p:cNvPr id="17" name="Text Placeholder 16">
            <a:extLst>
              <a:ext uri="{FF2B5EF4-FFF2-40B4-BE49-F238E27FC236}">
                <a16:creationId xmlns:a16="http://schemas.microsoft.com/office/drawing/2014/main" id="{428B317D-2D08-3045-B095-5358A7C7BCC0}"/>
              </a:ext>
            </a:extLst>
          </p:cNvPr>
          <p:cNvSpPr>
            <a:spLocks noGrp="1"/>
          </p:cNvSpPr>
          <p:nvPr>
            <p:ph type="body" sz="quarter" idx="30"/>
          </p:nvPr>
        </p:nvSpPr>
        <p:spPr>
          <a:xfrm>
            <a:off x="755650" y="660136"/>
            <a:ext cx="3971333" cy="1204857"/>
          </a:xfrm>
        </p:spPr>
        <p:txBody>
          <a:bodyPr/>
          <a:lstStyle/>
          <a:p>
            <a:r>
              <a:rPr lang="en-US" b="1" dirty="0">
                <a:solidFill>
                  <a:srgbClr val="F48043"/>
                </a:solidFill>
                <a:effectLst/>
                <a:ea typeface="Calibri" panose="020F0502020204030204" pitchFamily="34" charset="0"/>
                <a:cs typeface="Calibri" panose="020F0502020204030204" pitchFamily="34" charset="0"/>
              </a:rPr>
              <a:t>01|</a:t>
            </a:r>
            <a:r>
              <a:rPr lang="en-US" b="1" dirty="0">
                <a:solidFill>
                  <a:srgbClr val="8E2F91"/>
                </a:solidFill>
                <a:effectLst/>
                <a:ea typeface="Calibri" panose="020F0502020204030204" pitchFamily="34" charset="0"/>
                <a:cs typeface="Calibri" panose="020F0502020204030204" pitchFamily="34" charset="0"/>
              </a:rPr>
              <a:t> </a:t>
            </a:r>
            <a:r>
              <a:rPr lang="en-US" dirty="0">
                <a:solidFill>
                  <a:srgbClr val="8E2F91"/>
                </a:solidFill>
                <a:ea typeface="Times New Roman" panose="02020603050405020304" pitchFamily="18" charset="0"/>
              </a:rPr>
              <a:t>TECNOLOGIA BLOCKCHAIN E OUTRAS TECNOLOGIAS</a:t>
            </a:r>
            <a:endParaRPr lang="en-US" dirty="0">
              <a:solidFill>
                <a:srgbClr val="8E2F91"/>
              </a:solidFill>
              <a:cs typeface="Calibri" panose="020F0502020204030204" pitchFamily="34" charset="0"/>
            </a:endParaRPr>
          </a:p>
        </p:txBody>
      </p:sp>
      <p:sp>
        <p:nvSpPr>
          <p:cNvPr id="10" name="Text Placeholder 17">
            <a:extLst>
              <a:ext uri="{FF2B5EF4-FFF2-40B4-BE49-F238E27FC236}">
                <a16:creationId xmlns:a16="http://schemas.microsoft.com/office/drawing/2014/main" id="{A98E35EB-0473-1DE6-7362-C0770B8CCFF7}"/>
              </a:ext>
            </a:extLst>
          </p:cNvPr>
          <p:cNvSpPr txBox="1">
            <a:spLocks/>
          </p:cNvSpPr>
          <p:nvPr/>
        </p:nvSpPr>
        <p:spPr>
          <a:xfrm>
            <a:off x="761772" y="1706497"/>
            <a:ext cx="6036131" cy="966418"/>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spcAft>
                <a:spcPts val="1400"/>
              </a:spcAft>
            </a:pPr>
            <a:r>
              <a:rPr lang="en-US" sz="1100" dirty="0" err="1">
                <a:solidFill>
                  <a:srgbClr val="000000"/>
                </a:solidFill>
                <a:latin typeface="Calibri" panose="020F0502020204030204" pitchFamily="34" charset="0"/>
                <a:ea typeface="Times New Roman" panose="02020603050405020304" pitchFamily="18" charset="0"/>
              </a:rPr>
              <a:t>Hoje</a:t>
            </a:r>
            <a:r>
              <a:rPr lang="en-US" sz="1100" dirty="0">
                <a:solidFill>
                  <a:srgbClr val="000000"/>
                </a:solidFill>
                <a:latin typeface="Calibri" panose="020F0502020204030204" pitchFamily="34" charset="0"/>
                <a:ea typeface="Times New Roman" panose="02020603050405020304" pitchFamily="18" charset="0"/>
              </a:rPr>
              <a:t>, a </a:t>
            </a:r>
            <a:r>
              <a:rPr lang="en-US" sz="1100" dirty="0" err="1">
                <a:solidFill>
                  <a:srgbClr val="000000"/>
                </a:solidFill>
                <a:latin typeface="Calibri" panose="020F0502020204030204" pitchFamily="34" charset="0"/>
                <a:ea typeface="Times New Roman" panose="02020603050405020304" pitchFamily="18" charset="0"/>
              </a:rPr>
              <a:t>tecnologia</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blockchain</a:t>
            </a:r>
            <a:r>
              <a:rPr lang="en-US" sz="1100" dirty="0">
                <a:solidFill>
                  <a:srgbClr val="000000"/>
                </a:solidFill>
                <a:latin typeface="Calibri" panose="020F0502020204030204" pitchFamily="34" charset="0"/>
                <a:ea typeface="Times New Roman" panose="02020603050405020304" pitchFamily="18" charset="0"/>
              </a:rPr>
              <a:t>, a internet das </a:t>
            </a:r>
            <a:r>
              <a:rPr lang="en-US" sz="1100" dirty="0" err="1">
                <a:solidFill>
                  <a:srgbClr val="000000"/>
                </a:solidFill>
                <a:latin typeface="Calibri" panose="020F0502020204030204" pitchFamily="34" charset="0"/>
                <a:ea typeface="Times New Roman" panose="02020603050405020304" pitchFamily="18" charset="0"/>
              </a:rPr>
              <a:t>coisas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IoT</a:t>
            </a:r>
            <a:r>
              <a:rPr lang="en-US" sz="1100" dirty="0">
                <a:solidFill>
                  <a:srgbClr val="000000"/>
                </a:solidFill>
                <a:latin typeface="Calibri" panose="020F0502020204030204" pitchFamily="34" charset="0"/>
                <a:ea typeface="Times New Roman" panose="02020603050405020304" pitchFamily="18" charset="0"/>
              </a:rPr>
              <a:t>) e a </a:t>
            </a:r>
            <a:r>
              <a:rPr lang="en-US" sz="1100" dirty="0" err="1">
                <a:solidFill>
                  <a:srgbClr val="000000"/>
                </a:solidFill>
                <a:latin typeface="Calibri" panose="020F0502020204030204" pitchFamily="34" charset="0"/>
                <a:ea typeface="Times New Roman" panose="02020603050405020304" pitchFamily="18" charset="0"/>
              </a:rPr>
              <a:t>inteligência</a:t>
            </a:r>
            <a:r>
              <a:rPr lang="en-US" sz="1100" dirty="0">
                <a:solidFill>
                  <a:srgbClr val="000000"/>
                </a:solidFill>
                <a:latin typeface="Calibri" panose="020F0502020204030204" pitchFamily="34" charset="0"/>
                <a:ea typeface="Times New Roman" panose="02020603050405020304" pitchFamily="18" charset="0"/>
              </a:rPr>
              <a:t> artificial (IA) são </a:t>
            </a:r>
            <a:r>
              <a:rPr lang="en-US" sz="1100" dirty="0" err="1">
                <a:solidFill>
                  <a:srgbClr val="000000"/>
                </a:solidFill>
                <a:latin typeface="Calibri" panose="020F0502020204030204" pitchFamily="34" charset="0"/>
                <a:ea typeface="Times New Roman" panose="02020603050405020304" pitchFamily="18" charset="0"/>
              </a:rPr>
              <a:t>inovações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notáveis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que</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melhorarão</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os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processos</a:t>
            </a:r>
            <a:r>
              <a:rPr lang="en-US" sz="1100" dirty="0">
                <a:solidFill>
                  <a:srgbClr val="000000"/>
                </a:solidFill>
                <a:latin typeface="Calibri" panose="020F0502020204030204" pitchFamily="34" charset="0"/>
                <a:ea typeface="Times New Roman" panose="02020603050405020304" pitchFamily="18" charset="0"/>
              </a:rPr>
              <a:t> de </a:t>
            </a:r>
            <a:r>
              <a:rPr lang="en-US" sz="1100" dirty="0" err="1">
                <a:solidFill>
                  <a:srgbClr val="000000"/>
                </a:solidFill>
                <a:latin typeface="Calibri" panose="020F0502020204030204" pitchFamily="34" charset="0"/>
                <a:ea typeface="Times New Roman" panose="02020603050405020304" pitchFamily="18" charset="0"/>
              </a:rPr>
              <a:t>negócios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criarão</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novos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modelos</a:t>
            </a:r>
            <a:r>
              <a:rPr lang="en-US" sz="1100" dirty="0">
                <a:solidFill>
                  <a:srgbClr val="000000"/>
                </a:solidFill>
                <a:latin typeface="Calibri" panose="020F0502020204030204" pitchFamily="34" charset="0"/>
                <a:ea typeface="Times New Roman" panose="02020603050405020304" pitchFamily="18" charset="0"/>
              </a:rPr>
              <a:t> de </a:t>
            </a:r>
            <a:r>
              <a:rPr lang="en-US" sz="1100" dirty="0" err="1">
                <a:solidFill>
                  <a:srgbClr val="000000"/>
                </a:solidFill>
                <a:latin typeface="Calibri" panose="020F0502020204030204" pitchFamily="34" charset="0"/>
                <a:ea typeface="Times New Roman" panose="02020603050405020304" pitchFamily="18" charset="0"/>
              </a:rPr>
              <a:t>negócios</a:t>
            </a:r>
            <a:r>
              <a:rPr lang="en-US" sz="1100" dirty="0">
                <a:solidFill>
                  <a:srgbClr val="000000"/>
                </a:solidFill>
                <a:latin typeface="Calibri" panose="020F0502020204030204" pitchFamily="34" charset="0"/>
                <a:ea typeface="Times New Roman" panose="02020603050405020304" pitchFamily="18" charset="0"/>
              </a:rPr>
              <a:t> e </a:t>
            </a:r>
            <a:r>
              <a:rPr lang="en-US" sz="1100" dirty="0" err="1">
                <a:solidFill>
                  <a:srgbClr val="000000"/>
                </a:solidFill>
                <a:latin typeface="Calibri" panose="020F0502020204030204" pitchFamily="34" charset="0"/>
                <a:ea typeface="Times New Roman" panose="02020603050405020304" pitchFamily="18" charset="0"/>
              </a:rPr>
              <a:t>interromperão</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setores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inteiros</a:t>
            </a:r>
            <a:r>
              <a:rPr lang="en-US" sz="1100" dirty="0">
                <a:solidFill>
                  <a:srgbClr val="000000"/>
                </a:solidFill>
                <a:latin typeface="Calibri" panose="020F0502020204030204" pitchFamily="34" charset="0"/>
                <a:ea typeface="Times New Roman" panose="02020603050405020304" pitchFamily="18" charset="0"/>
              </a:rPr>
              <a:t>:</a:t>
            </a:r>
            <a:endParaRPr lang="x-none" sz="1100" dirty="0">
              <a:effectLst/>
              <a:latin typeface="Times New Roman" panose="02020603050405020304" pitchFamily="18" charset="0"/>
              <a:ea typeface="Times New Roman" panose="02020603050405020304" pitchFamily="18" charset="0"/>
            </a:endParaRPr>
          </a:p>
        </p:txBody>
      </p:sp>
      <p:sp>
        <p:nvSpPr>
          <p:cNvPr id="7" name="Text Placeholder 17">
            <a:extLst>
              <a:ext uri="{FF2B5EF4-FFF2-40B4-BE49-F238E27FC236}">
                <a16:creationId xmlns:a16="http://schemas.microsoft.com/office/drawing/2014/main" id="{6E2DD2E1-790F-ED39-0593-698DBB70761F}"/>
              </a:ext>
            </a:extLst>
          </p:cNvPr>
          <p:cNvSpPr txBox="1">
            <a:spLocks/>
          </p:cNvSpPr>
          <p:nvPr/>
        </p:nvSpPr>
        <p:spPr>
          <a:xfrm>
            <a:off x="761772" y="2735635"/>
            <a:ext cx="3628601" cy="840249"/>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dirty="0" err="1">
                <a:solidFill>
                  <a:srgbClr val="000000"/>
                </a:solidFill>
              </a:rPr>
              <a:t>Blockchain</a:t>
            </a:r>
            <a:r>
              <a:rPr lang="en-US" dirty="0">
                <a:solidFill>
                  <a:srgbClr val="000000"/>
                </a:solidFill>
              </a:rPr>
              <a:t>, </a:t>
            </a:r>
            <a:r>
              <a:rPr lang="en-US" dirty="0" err="1">
                <a:solidFill>
                  <a:srgbClr val="000000"/>
                </a:solidFill>
              </a:rPr>
              <a:t>por</a:t>
            </a:r>
            <a:r>
              <a:rPr lang="en-US" dirty="0">
                <a:solidFill>
                  <a:srgbClr val="000000"/>
                </a:solidFill>
              </a:rPr>
              <a:t> </a:t>
            </a:r>
            <a:r>
              <a:rPr lang="en-US" dirty="0" err="1">
                <a:solidFill>
                  <a:srgbClr val="000000"/>
                </a:solidFill>
              </a:rPr>
              <a:t>exemplo</a:t>
            </a:r>
            <a:r>
              <a:rPr lang="en-US" dirty="0">
                <a:solidFill>
                  <a:srgbClr val="000000"/>
                </a:solidFill>
              </a:rPr>
              <a:t>, </a:t>
            </a:r>
            <a:r>
              <a:rPr lang="en-US" dirty="0" err="1">
                <a:solidFill>
                  <a:srgbClr val="000000"/>
                </a:solidFill>
              </a:rPr>
              <a:t>pode</a:t>
            </a:r>
            <a:r>
              <a:rPr lang="en-US" dirty="0">
                <a:solidFill>
                  <a:srgbClr val="000000"/>
                </a:solidFill>
              </a:rPr>
              <a:t> </a:t>
            </a:r>
            <a:r>
              <a:rPr lang="en-US" dirty="0" err="1">
                <a:solidFill>
                  <a:srgbClr val="000000"/>
                </a:solidFill>
              </a:rPr>
              <a:t>aumentar</a:t>
            </a:r>
            <a:r>
              <a:rPr lang="en-US" dirty="0">
                <a:solidFill>
                  <a:srgbClr val="000000"/>
                </a:solidFill>
              </a:rPr>
              <a:t> a </a:t>
            </a:r>
            <a:r>
              <a:rPr lang="en-US" dirty="0" err="1">
                <a:solidFill>
                  <a:srgbClr val="000000"/>
                </a:solidFill>
              </a:rPr>
              <a:t>confiança</a:t>
            </a:r>
            <a:r>
              <a:rPr lang="en-US" dirty="0">
                <a:solidFill>
                  <a:srgbClr val="000000"/>
                </a:solidFill>
              </a:rPr>
              <a:t>, </a:t>
            </a:r>
            <a:r>
              <a:rPr lang="en-US" dirty="0" err="1">
                <a:solidFill>
                  <a:srgbClr val="000000"/>
                </a:solidFill>
              </a:rPr>
              <a:t>transparência</a:t>
            </a:r>
            <a:r>
              <a:rPr lang="en-US" dirty="0">
                <a:solidFill>
                  <a:srgbClr val="000000"/>
                </a:solidFill>
              </a:rPr>
              <a:t>, </a:t>
            </a:r>
            <a:r>
              <a:rPr lang="en-US" dirty="0" err="1">
                <a:solidFill>
                  <a:srgbClr val="000000"/>
                </a:solidFill>
              </a:rPr>
              <a:t>segurança</a:t>
            </a:r>
            <a:r>
              <a:rPr lang="en-US" dirty="0">
                <a:solidFill>
                  <a:srgbClr val="000000"/>
                </a:solidFill>
              </a:rPr>
              <a:t> e </a:t>
            </a:r>
            <a:r>
              <a:rPr lang="en-US" dirty="0" err="1">
                <a:solidFill>
                  <a:srgbClr val="000000"/>
                </a:solidFill>
              </a:rPr>
              <a:t>privacidade</a:t>
            </a:r>
            <a:r>
              <a:rPr lang="en-US" dirty="0">
                <a:solidFill>
                  <a:srgbClr val="000000"/>
                </a:solidFill>
              </a:rPr>
              <a:t> dos </a:t>
            </a:r>
            <a:r>
              <a:rPr lang="en-US" dirty="0" err="1">
                <a:solidFill>
                  <a:srgbClr val="000000"/>
                </a:solidFill>
              </a:rPr>
              <a:t>processos</a:t>
            </a:r>
            <a:r>
              <a:rPr lang="en-US" dirty="0">
                <a:solidFill>
                  <a:srgbClr val="000000"/>
                </a:solidFill>
              </a:rPr>
              <a:t> de </a:t>
            </a:r>
            <a:r>
              <a:rPr lang="en-US" dirty="0" err="1">
                <a:solidFill>
                  <a:srgbClr val="000000"/>
                </a:solidFill>
              </a:rPr>
              <a:t>negócios</a:t>
            </a:r>
            <a:r>
              <a:rPr lang="en-US" dirty="0">
                <a:solidFill>
                  <a:srgbClr val="000000"/>
                </a:solidFill>
              </a:rPr>
              <a:t>, </a:t>
            </a:r>
            <a:r>
              <a:rPr lang="en-US" dirty="0" err="1">
                <a:solidFill>
                  <a:srgbClr val="000000"/>
                </a:solidFill>
              </a:rPr>
              <a:t>fornecendo</a:t>
            </a:r>
            <a:r>
              <a:rPr lang="en-US" dirty="0">
                <a:solidFill>
                  <a:srgbClr val="000000"/>
                </a:solidFill>
              </a:rPr>
              <a:t> um </a:t>
            </a:r>
            <a:r>
              <a:rPr lang="en-US" dirty="0" err="1">
                <a:solidFill>
                  <a:srgbClr val="000000"/>
                </a:solidFill>
              </a:rPr>
              <a:t>livro-razão</a:t>
            </a:r>
            <a:r>
              <a:rPr lang="en-US" dirty="0">
                <a:solidFill>
                  <a:srgbClr val="000000"/>
                </a:solidFill>
              </a:rPr>
              <a:t> </a:t>
            </a:r>
            <a:r>
              <a:rPr lang="en-US" dirty="0" err="1">
                <a:solidFill>
                  <a:srgbClr val="000000"/>
                </a:solidFill>
              </a:rPr>
              <a:t>distribuído</a:t>
            </a:r>
            <a:r>
              <a:rPr lang="en-US" dirty="0">
                <a:solidFill>
                  <a:srgbClr val="000000"/>
                </a:solidFill>
              </a:rPr>
              <a:t> </a:t>
            </a:r>
            <a:r>
              <a:rPr lang="en-US" dirty="0" err="1">
                <a:solidFill>
                  <a:srgbClr val="000000"/>
                </a:solidFill>
              </a:rPr>
              <a:t>descentralizado</a:t>
            </a:r>
            <a:r>
              <a:rPr lang="en-US" dirty="0">
                <a:solidFill>
                  <a:srgbClr val="000000"/>
                </a:solidFill>
              </a:rPr>
              <a:t> e </a:t>
            </a:r>
            <a:r>
              <a:rPr lang="en-US" dirty="0" err="1">
                <a:solidFill>
                  <a:srgbClr val="000000"/>
                </a:solidFill>
              </a:rPr>
              <a:t>compartilhado</a:t>
            </a:r>
            <a:r>
              <a:rPr lang="en-US" dirty="0">
                <a:solidFill>
                  <a:srgbClr val="000000"/>
                </a:solidFill>
              </a:rPr>
              <a:t>. </a:t>
            </a:r>
            <a:r>
              <a:rPr lang="en-US" dirty="0" err="1">
                <a:solidFill>
                  <a:srgbClr val="000000"/>
                </a:solidFill>
              </a:rPr>
              <a:t>Precisamente</a:t>
            </a:r>
            <a:r>
              <a:rPr lang="en-US" dirty="0">
                <a:solidFill>
                  <a:srgbClr val="000000"/>
                </a:solidFill>
              </a:rPr>
              <a:t>, a </a:t>
            </a:r>
            <a:r>
              <a:rPr lang="en-US" dirty="0" err="1">
                <a:solidFill>
                  <a:srgbClr val="000000"/>
                </a:solidFill>
              </a:rPr>
              <a:t>tecnologia</a:t>
            </a:r>
            <a:r>
              <a:rPr lang="en-US" dirty="0">
                <a:solidFill>
                  <a:srgbClr val="000000"/>
                </a:solidFill>
              </a:rPr>
              <a:t> </a:t>
            </a:r>
            <a:r>
              <a:rPr lang="en-US" dirty="0" err="1">
                <a:solidFill>
                  <a:srgbClr val="000000"/>
                </a:solidFill>
              </a:rPr>
              <a:t>blockchain</a:t>
            </a:r>
            <a:r>
              <a:rPr lang="en-US" dirty="0">
                <a:solidFill>
                  <a:srgbClr val="000000"/>
                </a:solidFill>
              </a:rPr>
              <a:t> </a:t>
            </a:r>
            <a:r>
              <a:rPr lang="en-US" dirty="0" err="1">
                <a:solidFill>
                  <a:srgbClr val="000000"/>
                </a:solidFill>
              </a:rPr>
              <a:t>ou</a:t>
            </a:r>
            <a:r>
              <a:rPr lang="en-US" dirty="0">
                <a:solidFill>
                  <a:srgbClr val="000000"/>
                </a:solidFill>
              </a:rPr>
              <a:t>, </a:t>
            </a:r>
            <a:r>
              <a:rPr lang="en-US" dirty="0" err="1">
                <a:solidFill>
                  <a:srgbClr val="000000"/>
                </a:solidFill>
              </a:rPr>
              <a:t>em</a:t>
            </a:r>
            <a:r>
              <a:rPr lang="en-US" dirty="0">
                <a:solidFill>
                  <a:srgbClr val="000000"/>
                </a:solidFill>
              </a:rPr>
              <a:t> </a:t>
            </a:r>
            <a:r>
              <a:rPr lang="en-US" dirty="0" err="1">
                <a:solidFill>
                  <a:srgbClr val="000000"/>
                </a:solidFill>
              </a:rPr>
              <a:t>geral</a:t>
            </a:r>
            <a:r>
              <a:rPr lang="en-US" dirty="0">
                <a:solidFill>
                  <a:srgbClr val="000000"/>
                </a:solidFill>
              </a:rPr>
              <a:t>, a </a:t>
            </a:r>
            <a:r>
              <a:rPr lang="en-US" dirty="0" err="1">
                <a:solidFill>
                  <a:srgbClr val="000000"/>
                </a:solidFill>
              </a:rPr>
              <a:t>tecnologia</a:t>
            </a:r>
            <a:r>
              <a:rPr lang="en-US" dirty="0">
                <a:solidFill>
                  <a:srgbClr val="000000"/>
                </a:solidFill>
              </a:rPr>
              <a:t> de </a:t>
            </a:r>
            <a:r>
              <a:rPr lang="en-US" dirty="0" err="1">
                <a:solidFill>
                  <a:srgbClr val="000000"/>
                </a:solidFill>
              </a:rPr>
              <a:t>contabilidade</a:t>
            </a:r>
            <a:r>
              <a:rPr lang="en-US" dirty="0">
                <a:solidFill>
                  <a:srgbClr val="000000"/>
                </a:solidFill>
              </a:rPr>
              <a:t> </a:t>
            </a:r>
            <a:r>
              <a:rPr lang="en-US" dirty="0" err="1">
                <a:solidFill>
                  <a:srgbClr val="000000"/>
                </a:solidFill>
              </a:rPr>
              <a:t>distribuída</a:t>
            </a:r>
            <a:r>
              <a:rPr lang="en-US" dirty="0">
                <a:solidFill>
                  <a:srgbClr val="000000"/>
                </a:solidFill>
              </a:rPr>
              <a:t> </a:t>
            </a:r>
            <a:r>
              <a:rPr lang="en-US" dirty="0" err="1">
                <a:solidFill>
                  <a:srgbClr val="000000"/>
                </a:solidFill>
              </a:rPr>
              <a:t>pode</a:t>
            </a:r>
            <a:r>
              <a:rPr lang="en-US" dirty="0">
                <a:solidFill>
                  <a:srgbClr val="000000"/>
                </a:solidFill>
              </a:rPr>
              <a:t> </a:t>
            </a:r>
            <a:r>
              <a:rPr lang="en-US" dirty="0" err="1">
                <a:solidFill>
                  <a:srgbClr val="000000"/>
                </a:solidFill>
              </a:rPr>
              <a:t>armazenar</a:t>
            </a:r>
            <a:r>
              <a:rPr lang="en-US" dirty="0">
                <a:solidFill>
                  <a:srgbClr val="000000"/>
                </a:solidFill>
              </a:rPr>
              <a:t> </a:t>
            </a:r>
            <a:r>
              <a:rPr lang="en-US" dirty="0" err="1">
                <a:solidFill>
                  <a:srgbClr val="000000"/>
                </a:solidFill>
              </a:rPr>
              <a:t>todos</a:t>
            </a:r>
            <a:r>
              <a:rPr lang="en-US" dirty="0">
                <a:solidFill>
                  <a:srgbClr val="000000"/>
                </a:solidFill>
              </a:rPr>
              <a:t> </a:t>
            </a:r>
            <a:r>
              <a:rPr lang="en-US" dirty="0" err="1">
                <a:solidFill>
                  <a:srgbClr val="000000"/>
                </a:solidFill>
              </a:rPr>
              <a:t>os</a:t>
            </a:r>
            <a:r>
              <a:rPr lang="en-US" dirty="0">
                <a:solidFill>
                  <a:srgbClr val="000000"/>
                </a:solidFill>
              </a:rPr>
              <a:t> </a:t>
            </a:r>
            <a:r>
              <a:rPr lang="en-US" dirty="0" err="1">
                <a:solidFill>
                  <a:srgbClr val="000000"/>
                </a:solidFill>
              </a:rPr>
              <a:t>tipos</a:t>
            </a:r>
            <a:r>
              <a:rPr lang="en-US" dirty="0">
                <a:solidFill>
                  <a:srgbClr val="000000"/>
                </a:solidFill>
              </a:rPr>
              <a:t> de </a:t>
            </a:r>
            <a:r>
              <a:rPr lang="en-US" dirty="0" err="1">
                <a:solidFill>
                  <a:srgbClr val="000000"/>
                </a:solidFill>
              </a:rPr>
              <a:t>ativos</a:t>
            </a:r>
            <a:r>
              <a:rPr lang="en-US" dirty="0">
                <a:solidFill>
                  <a:srgbClr val="000000"/>
                </a:solidFill>
              </a:rPr>
              <a:t> </a:t>
            </a:r>
            <a:r>
              <a:rPr lang="en-US" dirty="0" err="1">
                <a:solidFill>
                  <a:srgbClr val="000000"/>
                </a:solidFill>
              </a:rPr>
              <a:t>semelhantes</a:t>
            </a:r>
            <a:r>
              <a:rPr lang="en-US" dirty="0">
                <a:solidFill>
                  <a:srgbClr val="000000"/>
                </a:solidFill>
              </a:rPr>
              <a:t> a um </a:t>
            </a:r>
            <a:r>
              <a:rPr lang="en-US" dirty="0" err="1">
                <a:solidFill>
                  <a:srgbClr val="000000"/>
                </a:solidFill>
              </a:rPr>
              <a:t>registo</a:t>
            </a:r>
            <a:r>
              <a:rPr lang="en-US" dirty="0">
                <a:solidFill>
                  <a:srgbClr val="000000"/>
                </a:solidFill>
              </a:rPr>
              <a:t>.</a:t>
            </a:r>
            <a:endParaRPr lang="en-US" b="1" dirty="0">
              <a:solidFill>
                <a:srgbClr val="F79037"/>
              </a:solidFill>
            </a:endParaRPr>
          </a:p>
        </p:txBody>
      </p:sp>
      <p:sp>
        <p:nvSpPr>
          <p:cNvPr id="8" name="TextBox 7">
            <a:extLst>
              <a:ext uri="{FF2B5EF4-FFF2-40B4-BE49-F238E27FC236}">
                <a16:creationId xmlns:a16="http://schemas.microsoft.com/office/drawing/2014/main" id="{36CAC714-DE94-6536-9E90-8562E13FE4B3}"/>
              </a:ext>
            </a:extLst>
          </p:cNvPr>
          <p:cNvSpPr txBox="1"/>
          <p:nvPr/>
        </p:nvSpPr>
        <p:spPr>
          <a:xfrm>
            <a:off x="255792" y="2893851"/>
            <a:ext cx="654756" cy="1092607"/>
          </a:xfrm>
          <a:prstGeom prst="rect">
            <a:avLst/>
          </a:prstGeom>
          <a:noFill/>
        </p:spPr>
        <p:txBody>
          <a:bodyPr wrap="square" rtlCol="0">
            <a:spAutoFit/>
          </a:bodyPr>
          <a:lstStyle/>
          <a:p>
            <a:r>
              <a:rPr lang="en-GB" sz="6500" dirty="0">
                <a:solidFill>
                  <a:srgbClr val="DD1470"/>
                </a:solidFill>
                <a:latin typeface="Arial" panose="020B0604020202020204" pitchFamily="34" charset="0"/>
                <a:cs typeface="Arial" panose="020B0604020202020204" pitchFamily="34" charset="0"/>
              </a:rPr>
              <a:t>1</a:t>
            </a:r>
          </a:p>
        </p:txBody>
      </p:sp>
      <p:cxnSp>
        <p:nvCxnSpPr>
          <p:cNvPr id="12" name="Straight Connector 11">
            <a:extLst>
              <a:ext uri="{FF2B5EF4-FFF2-40B4-BE49-F238E27FC236}">
                <a16:creationId xmlns:a16="http://schemas.microsoft.com/office/drawing/2014/main" id="{448B8598-4A6C-BD6A-A807-6EC732230848}"/>
              </a:ext>
            </a:extLst>
          </p:cNvPr>
          <p:cNvCxnSpPr>
            <a:cxnSpLocks/>
          </p:cNvCxnSpPr>
          <p:nvPr/>
        </p:nvCxnSpPr>
        <p:spPr>
          <a:xfrm>
            <a:off x="0" y="4050751"/>
            <a:ext cx="7559675" cy="0"/>
          </a:xfrm>
          <a:prstGeom prst="line">
            <a:avLst/>
          </a:prstGeom>
          <a:ln w="38100">
            <a:solidFill>
              <a:srgbClr val="F79037"/>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9557B103-9FFC-B9C2-FABF-9F9067623321}"/>
              </a:ext>
            </a:extLst>
          </p:cNvPr>
          <p:cNvSpPr txBox="1"/>
          <p:nvPr/>
        </p:nvSpPr>
        <p:spPr>
          <a:xfrm>
            <a:off x="4263100" y="2905575"/>
            <a:ext cx="654756" cy="1092607"/>
          </a:xfrm>
          <a:prstGeom prst="rect">
            <a:avLst/>
          </a:prstGeom>
          <a:noFill/>
        </p:spPr>
        <p:txBody>
          <a:bodyPr wrap="square" rtlCol="0">
            <a:spAutoFit/>
          </a:bodyPr>
          <a:lstStyle/>
          <a:p>
            <a:r>
              <a:rPr lang="en-GB" sz="6500" dirty="0">
                <a:solidFill>
                  <a:srgbClr val="DD1470"/>
                </a:solidFill>
                <a:latin typeface="Arial" panose="020B0604020202020204" pitchFamily="34" charset="0"/>
                <a:cs typeface="Arial" panose="020B0604020202020204" pitchFamily="34" charset="0"/>
              </a:rPr>
              <a:t>3</a:t>
            </a:r>
          </a:p>
        </p:txBody>
      </p:sp>
      <p:sp>
        <p:nvSpPr>
          <p:cNvPr id="23" name="Text Placeholder 17">
            <a:extLst>
              <a:ext uri="{FF2B5EF4-FFF2-40B4-BE49-F238E27FC236}">
                <a16:creationId xmlns:a16="http://schemas.microsoft.com/office/drawing/2014/main" id="{71143E35-8A15-B733-0A3B-7253F2961530}"/>
              </a:ext>
            </a:extLst>
          </p:cNvPr>
          <p:cNvSpPr txBox="1">
            <a:spLocks/>
          </p:cNvSpPr>
          <p:nvPr/>
        </p:nvSpPr>
        <p:spPr>
          <a:xfrm>
            <a:off x="4895125" y="3146717"/>
            <a:ext cx="2495564" cy="646863"/>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dirty="0">
                <a:solidFill>
                  <a:srgbClr val="000000"/>
                </a:solidFill>
              </a:rPr>
              <a:t>A IA </a:t>
            </a:r>
            <a:r>
              <a:rPr lang="en-US" dirty="0" err="1">
                <a:solidFill>
                  <a:srgbClr val="000000"/>
                </a:solidFill>
              </a:rPr>
              <a:t>melhora</a:t>
            </a:r>
            <a:r>
              <a:rPr lang="en-US" dirty="0">
                <a:solidFill>
                  <a:srgbClr val="000000"/>
                </a:solidFill>
              </a:rPr>
              <a:t> </a:t>
            </a:r>
            <a:r>
              <a:rPr lang="en-US" dirty="0" err="1">
                <a:solidFill>
                  <a:srgbClr val="000000"/>
                </a:solidFill>
              </a:rPr>
              <a:t>os</a:t>
            </a:r>
            <a:r>
              <a:rPr lang="en-US" dirty="0">
                <a:solidFill>
                  <a:srgbClr val="000000"/>
                </a:solidFill>
              </a:rPr>
              <a:t> </a:t>
            </a:r>
            <a:r>
              <a:rPr lang="en-US" dirty="0" err="1">
                <a:solidFill>
                  <a:srgbClr val="000000"/>
                </a:solidFill>
              </a:rPr>
              <a:t>processos</a:t>
            </a:r>
            <a:r>
              <a:rPr lang="en-US" dirty="0">
                <a:solidFill>
                  <a:srgbClr val="000000"/>
                </a:solidFill>
              </a:rPr>
              <a:t> </a:t>
            </a:r>
            <a:r>
              <a:rPr lang="en-US" dirty="0" err="1">
                <a:solidFill>
                  <a:srgbClr val="000000"/>
                </a:solidFill>
              </a:rPr>
              <a:t>detetando</a:t>
            </a:r>
            <a:r>
              <a:rPr lang="en-US" dirty="0">
                <a:solidFill>
                  <a:srgbClr val="000000"/>
                </a:solidFill>
              </a:rPr>
              <a:t> </a:t>
            </a:r>
            <a:r>
              <a:rPr lang="en-US" dirty="0" err="1">
                <a:solidFill>
                  <a:srgbClr val="000000"/>
                </a:solidFill>
              </a:rPr>
              <a:t>padrões</a:t>
            </a:r>
            <a:r>
              <a:rPr lang="en-US" dirty="0">
                <a:solidFill>
                  <a:srgbClr val="000000"/>
                </a:solidFill>
              </a:rPr>
              <a:t> e </a:t>
            </a:r>
            <a:r>
              <a:rPr lang="en-US" dirty="0" err="1">
                <a:solidFill>
                  <a:srgbClr val="000000"/>
                </a:solidFill>
              </a:rPr>
              <a:t>otimizando</a:t>
            </a:r>
            <a:r>
              <a:rPr lang="en-US" dirty="0">
                <a:solidFill>
                  <a:srgbClr val="000000"/>
                </a:solidFill>
              </a:rPr>
              <a:t> </a:t>
            </a:r>
            <a:r>
              <a:rPr lang="en-US" dirty="0" err="1">
                <a:solidFill>
                  <a:srgbClr val="000000"/>
                </a:solidFill>
              </a:rPr>
              <a:t>os</a:t>
            </a:r>
            <a:r>
              <a:rPr lang="en-US" dirty="0">
                <a:solidFill>
                  <a:srgbClr val="000000"/>
                </a:solidFill>
              </a:rPr>
              <a:t> </a:t>
            </a:r>
            <a:r>
              <a:rPr lang="en-US" dirty="0" err="1">
                <a:solidFill>
                  <a:srgbClr val="000000"/>
                </a:solidFill>
              </a:rPr>
              <a:t>resultados</a:t>
            </a:r>
            <a:r>
              <a:rPr lang="en-US" dirty="0">
                <a:solidFill>
                  <a:srgbClr val="000000"/>
                </a:solidFill>
              </a:rPr>
              <a:t> </a:t>
            </a:r>
            <a:r>
              <a:rPr lang="en-US" dirty="0" err="1">
                <a:solidFill>
                  <a:srgbClr val="000000"/>
                </a:solidFill>
              </a:rPr>
              <a:t>desses</a:t>
            </a:r>
            <a:r>
              <a:rPr lang="en-US" dirty="0">
                <a:solidFill>
                  <a:srgbClr val="000000"/>
                </a:solidFill>
              </a:rPr>
              <a:t> </a:t>
            </a:r>
            <a:r>
              <a:rPr lang="en-US" dirty="0" err="1">
                <a:solidFill>
                  <a:srgbClr val="000000"/>
                </a:solidFill>
              </a:rPr>
              <a:t>processos</a:t>
            </a:r>
            <a:r>
              <a:rPr lang="en-US" dirty="0">
                <a:solidFill>
                  <a:srgbClr val="000000"/>
                </a:solidFill>
              </a:rPr>
              <a:t>.</a:t>
            </a:r>
            <a:endParaRPr lang="en-US" b="1" dirty="0">
              <a:solidFill>
                <a:srgbClr val="F79037"/>
              </a:solidFill>
            </a:endParaRPr>
          </a:p>
        </p:txBody>
      </p:sp>
      <p:sp>
        <p:nvSpPr>
          <p:cNvPr id="14" name="TextBox 13">
            <a:extLst>
              <a:ext uri="{FF2B5EF4-FFF2-40B4-BE49-F238E27FC236}">
                <a16:creationId xmlns:a16="http://schemas.microsoft.com/office/drawing/2014/main" id="{1C50BA30-5F47-9281-4F97-46181F44F35B}"/>
              </a:ext>
            </a:extLst>
          </p:cNvPr>
          <p:cNvSpPr txBox="1"/>
          <p:nvPr/>
        </p:nvSpPr>
        <p:spPr>
          <a:xfrm>
            <a:off x="2023986" y="3934861"/>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2</a:t>
            </a:r>
          </a:p>
        </p:txBody>
      </p:sp>
      <p:sp>
        <p:nvSpPr>
          <p:cNvPr id="24" name="Text Placeholder 17">
            <a:extLst>
              <a:ext uri="{FF2B5EF4-FFF2-40B4-BE49-F238E27FC236}">
                <a16:creationId xmlns:a16="http://schemas.microsoft.com/office/drawing/2014/main" id="{F74016CA-DAAD-DA14-3043-B2248E94CEC9}"/>
              </a:ext>
            </a:extLst>
          </p:cNvPr>
          <p:cNvSpPr txBox="1">
            <a:spLocks/>
          </p:cNvSpPr>
          <p:nvPr/>
        </p:nvSpPr>
        <p:spPr>
          <a:xfrm>
            <a:off x="2686464" y="4113622"/>
            <a:ext cx="2849225" cy="646863"/>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dirty="0">
                <a:solidFill>
                  <a:srgbClr val="000000"/>
                </a:solidFill>
              </a:rPr>
              <a:t>A </a:t>
            </a:r>
            <a:r>
              <a:rPr lang="en-US" dirty="0" err="1">
                <a:solidFill>
                  <a:srgbClr val="000000"/>
                </a:solidFill>
              </a:rPr>
              <a:t>IoT</a:t>
            </a:r>
            <a:r>
              <a:rPr lang="en-US" dirty="0">
                <a:solidFill>
                  <a:srgbClr val="000000"/>
                </a:solidFill>
              </a:rPr>
              <a:t> </a:t>
            </a:r>
            <a:r>
              <a:rPr lang="en-US" dirty="0" err="1">
                <a:solidFill>
                  <a:srgbClr val="000000"/>
                </a:solidFill>
              </a:rPr>
              <a:t>impulsiona</a:t>
            </a:r>
            <a:r>
              <a:rPr lang="en-US" dirty="0">
                <a:solidFill>
                  <a:srgbClr val="000000"/>
                </a:solidFill>
              </a:rPr>
              <a:t> a </a:t>
            </a:r>
            <a:r>
              <a:rPr lang="en-US" dirty="0" err="1">
                <a:solidFill>
                  <a:srgbClr val="000000"/>
                </a:solidFill>
              </a:rPr>
              <a:t>automatização</a:t>
            </a:r>
            <a:r>
              <a:rPr lang="en-US" dirty="0">
                <a:solidFill>
                  <a:srgbClr val="000000"/>
                </a:solidFill>
              </a:rPr>
              <a:t> das </a:t>
            </a:r>
            <a:r>
              <a:rPr lang="en-US" dirty="0" err="1">
                <a:solidFill>
                  <a:srgbClr val="000000"/>
                </a:solidFill>
              </a:rPr>
              <a:t>indústrias</a:t>
            </a:r>
            <a:r>
              <a:rPr lang="en-US" dirty="0">
                <a:solidFill>
                  <a:srgbClr val="000000"/>
                </a:solidFill>
              </a:rPr>
              <a:t> e a </a:t>
            </a:r>
            <a:r>
              <a:rPr lang="en-US" dirty="0" err="1">
                <a:solidFill>
                  <a:srgbClr val="000000"/>
                </a:solidFill>
              </a:rPr>
              <a:t>facilidade</a:t>
            </a:r>
            <a:r>
              <a:rPr lang="en-US" dirty="0">
                <a:solidFill>
                  <a:srgbClr val="000000"/>
                </a:solidFill>
              </a:rPr>
              <a:t> de </a:t>
            </a:r>
            <a:r>
              <a:rPr lang="en-US" dirty="0" err="1">
                <a:solidFill>
                  <a:srgbClr val="000000"/>
                </a:solidFill>
              </a:rPr>
              <a:t>uso</a:t>
            </a:r>
            <a:r>
              <a:rPr lang="en-US" dirty="0">
                <a:solidFill>
                  <a:srgbClr val="000000"/>
                </a:solidFill>
              </a:rPr>
              <a:t> dos </a:t>
            </a:r>
            <a:r>
              <a:rPr lang="en-US" dirty="0" err="1">
                <a:solidFill>
                  <a:srgbClr val="000000"/>
                </a:solidFill>
              </a:rPr>
              <a:t>processos</a:t>
            </a:r>
            <a:r>
              <a:rPr lang="en-US" dirty="0">
                <a:solidFill>
                  <a:srgbClr val="000000"/>
                </a:solidFill>
              </a:rPr>
              <a:t> de </a:t>
            </a:r>
            <a:r>
              <a:rPr lang="en-US" dirty="0" err="1">
                <a:solidFill>
                  <a:srgbClr val="000000"/>
                </a:solidFill>
              </a:rPr>
              <a:t>negócios</a:t>
            </a:r>
            <a:r>
              <a:rPr lang="en-US" dirty="0">
                <a:solidFill>
                  <a:srgbClr val="000000"/>
                </a:solidFill>
              </a:rPr>
              <a:t>, o </a:t>
            </a:r>
            <a:r>
              <a:rPr lang="en-US" dirty="0" err="1">
                <a:solidFill>
                  <a:srgbClr val="000000"/>
                </a:solidFill>
              </a:rPr>
              <a:t>que</a:t>
            </a:r>
            <a:r>
              <a:rPr lang="en-US" dirty="0">
                <a:solidFill>
                  <a:srgbClr val="000000"/>
                </a:solidFill>
              </a:rPr>
              <a:t> </a:t>
            </a:r>
            <a:r>
              <a:rPr lang="en-US" dirty="0" err="1">
                <a:solidFill>
                  <a:srgbClr val="000000"/>
                </a:solidFill>
              </a:rPr>
              <a:t>é</a:t>
            </a:r>
            <a:r>
              <a:rPr lang="en-US" dirty="0">
                <a:solidFill>
                  <a:srgbClr val="000000"/>
                </a:solidFill>
              </a:rPr>
              <a:t> </a:t>
            </a:r>
            <a:r>
              <a:rPr lang="en-US" dirty="0" err="1">
                <a:solidFill>
                  <a:srgbClr val="000000"/>
                </a:solidFill>
              </a:rPr>
              <a:t>essencial</a:t>
            </a:r>
            <a:r>
              <a:rPr lang="en-US" dirty="0">
                <a:solidFill>
                  <a:srgbClr val="000000"/>
                </a:solidFill>
              </a:rPr>
              <a:t> </a:t>
            </a:r>
            <a:r>
              <a:rPr lang="en-US" dirty="0" err="1">
                <a:solidFill>
                  <a:srgbClr val="000000"/>
                </a:solidFill>
              </a:rPr>
              <a:t>para</a:t>
            </a:r>
            <a:r>
              <a:rPr lang="en-US" dirty="0">
                <a:solidFill>
                  <a:srgbClr val="000000"/>
                </a:solidFill>
              </a:rPr>
              <a:t> a </a:t>
            </a:r>
            <a:r>
              <a:rPr lang="en-US" dirty="0" err="1">
                <a:solidFill>
                  <a:srgbClr val="000000"/>
                </a:solidFill>
              </a:rPr>
              <a:t>indústria</a:t>
            </a:r>
            <a:r>
              <a:rPr lang="en-US" dirty="0">
                <a:solidFill>
                  <a:srgbClr val="000000"/>
                </a:solidFill>
              </a:rPr>
              <a:t> </a:t>
            </a:r>
            <a:r>
              <a:rPr lang="en-US" dirty="0" err="1">
                <a:solidFill>
                  <a:srgbClr val="000000"/>
                </a:solidFill>
              </a:rPr>
              <a:t>alemã</a:t>
            </a:r>
            <a:r>
              <a:rPr lang="en-US" dirty="0">
                <a:solidFill>
                  <a:srgbClr val="000000"/>
                </a:solidFill>
              </a:rPr>
              <a:t> e </a:t>
            </a:r>
            <a:r>
              <a:rPr lang="en-US" dirty="0" err="1">
                <a:solidFill>
                  <a:srgbClr val="000000"/>
                </a:solidFill>
              </a:rPr>
              <a:t>europeia</a:t>
            </a:r>
            <a:r>
              <a:rPr lang="en-US" dirty="0">
                <a:solidFill>
                  <a:srgbClr val="000000"/>
                </a:solidFill>
              </a:rPr>
              <a:t>.</a:t>
            </a:r>
            <a:endParaRPr lang="en-US" b="1" dirty="0">
              <a:solidFill>
                <a:srgbClr val="F79037"/>
              </a:solidFill>
            </a:endParaRPr>
          </a:p>
        </p:txBody>
      </p:sp>
      <p:pic>
        <p:nvPicPr>
          <p:cNvPr id="28" name="Picture 27">
            <a:extLst>
              <a:ext uri="{FF2B5EF4-FFF2-40B4-BE49-F238E27FC236}">
                <a16:creationId xmlns:a16="http://schemas.microsoft.com/office/drawing/2014/main" id="{EA3D0D80-1CC2-A391-F305-83A00A59370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511805" y="7354296"/>
            <a:ext cx="3198541" cy="3214749"/>
          </a:xfrm>
          <a:prstGeom prst="rect">
            <a:avLst/>
          </a:prstGeom>
        </p:spPr>
      </p:pic>
      <p:sp>
        <p:nvSpPr>
          <p:cNvPr id="37" name="Text Placeholder 17">
            <a:extLst>
              <a:ext uri="{FF2B5EF4-FFF2-40B4-BE49-F238E27FC236}">
                <a16:creationId xmlns:a16="http://schemas.microsoft.com/office/drawing/2014/main" id="{77D434D6-D67B-CBDE-FB72-FF59BE25717C}"/>
              </a:ext>
            </a:extLst>
          </p:cNvPr>
          <p:cNvSpPr txBox="1">
            <a:spLocks/>
          </p:cNvSpPr>
          <p:nvPr/>
        </p:nvSpPr>
        <p:spPr>
          <a:xfrm>
            <a:off x="1096520" y="10314493"/>
            <a:ext cx="6036131" cy="259885"/>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spcAft>
                <a:spcPts val="1000"/>
              </a:spcAft>
            </a:pPr>
            <a:r>
              <a:rPr lang="en-US" sz="1100" dirty="0" err="1">
                <a:solidFill>
                  <a:srgbClr val="F79037"/>
                </a:solidFill>
                <a:latin typeface="Calibri" panose="020F0502020204030204" pitchFamily="34" charset="0"/>
                <a:ea typeface="Times New Roman" panose="02020603050405020304" pitchFamily="18" charset="0"/>
              </a:rPr>
              <a:t>Figura</a:t>
            </a:r>
            <a:r>
              <a:rPr lang="en-US" sz="1100" dirty="0">
                <a:solidFill>
                  <a:srgbClr val="F79037"/>
                </a:solidFill>
                <a:latin typeface="Calibri" panose="020F0502020204030204" pitchFamily="34" charset="0"/>
                <a:ea typeface="Times New Roman" panose="02020603050405020304" pitchFamily="18" charset="0"/>
              </a:rPr>
              <a:t> 18: </a:t>
            </a:r>
            <a:r>
              <a:rPr lang="en-US" sz="1100" dirty="0" err="1">
                <a:solidFill>
                  <a:srgbClr val="F79037"/>
                </a:solidFill>
                <a:latin typeface="Calibri" panose="020F0502020204030204" pitchFamily="34" charset="0"/>
                <a:ea typeface="Times New Roman" panose="02020603050405020304" pitchFamily="18" charset="0"/>
              </a:rPr>
              <a:t>Convergência</a:t>
            </a:r>
            <a:r>
              <a:rPr lang="en-US" sz="1100" dirty="0">
                <a:solidFill>
                  <a:srgbClr val="F79037"/>
                </a:solidFill>
                <a:latin typeface="Calibri" panose="020F0502020204030204" pitchFamily="34" charset="0"/>
                <a:ea typeface="Times New Roman" panose="02020603050405020304" pitchFamily="18" charset="0"/>
              </a:rPr>
              <a:t> de </a:t>
            </a:r>
            <a:r>
              <a:rPr lang="en-US" sz="1100" dirty="0" err="1">
                <a:solidFill>
                  <a:srgbClr val="F79037"/>
                </a:solidFill>
                <a:latin typeface="Calibri" panose="020F0502020204030204" pitchFamily="34" charset="0"/>
                <a:ea typeface="Times New Roman" panose="02020603050405020304" pitchFamily="18" charset="0"/>
              </a:rPr>
              <a:t>tecnologias</a:t>
            </a:r>
            <a:endParaRPr lang="x-none" sz="1100" i="1" dirty="0">
              <a:solidFill>
                <a:srgbClr val="F79037"/>
              </a:solidFill>
              <a:effectLst/>
              <a:latin typeface="Times New Roman" panose="02020603050405020304" pitchFamily="18" charset="0"/>
              <a:ea typeface="Times New Roman" panose="02020603050405020304" pitchFamily="18" charset="0"/>
            </a:endParaRPr>
          </a:p>
        </p:txBody>
      </p:sp>
      <p:sp>
        <p:nvSpPr>
          <p:cNvPr id="38" name="Text Placeholder 17">
            <a:extLst>
              <a:ext uri="{FF2B5EF4-FFF2-40B4-BE49-F238E27FC236}">
                <a16:creationId xmlns:a16="http://schemas.microsoft.com/office/drawing/2014/main" id="{2AF747EE-0DE2-0141-DF75-67F2EE8B2E62}"/>
              </a:ext>
            </a:extLst>
          </p:cNvPr>
          <p:cNvSpPr txBox="1">
            <a:spLocks/>
          </p:cNvSpPr>
          <p:nvPr/>
        </p:nvSpPr>
        <p:spPr>
          <a:xfrm>
            <a:off x="5473727" y="9691601"/>
            <a:ext cx="1168195" cy="441379"/>
          </a:xfrm>
          <a:prstGeom prst="rect">
            <a:avLst/>
          </a:prstGeom>
        </p:spPr>
        <p:txBody>
          <a:bodyPr numCol="1" spcCol="288000" anchor="ctr">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r>
              <a:rPr lang="en-US" sz="1100" b="1" i="0" dirty="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AI</a:t>
            </a:r>
          </a:p>
          <a:p>
            <a:pPr algn="ctr"/>
            <a:r>
              <a:rPr lang="en-US" sz="1100" b="1"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otimizado</a:t>
            </a:r>
            <a:endParaRPr lang="en-US" sz="1100" b="1" i="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39" name="Text Placeholder 17">
            <a:extLst>
              <a:ext uri="{FF2B5EF4-FFF2-40B4-BE49-F238E27FC236}">
                <a16:creationId xmlns:a16="http://schemas.microsoft.com/office/drawing/2014/main" id="{D597997A-534F-94B4-5023-77E7429DB077}"/>
              </a:ext>
            </a:extLst>
          </p:cNvPr>
          <p:cNvSpPr txBox="1">
            <a:spLocks/>
          </p:cNvSpPr>
          <p:nvPr/>
        </p:nvSpPr>
        <p:spPr>
          <a:xfrm>
            <a:off x="3621974" y="8916376"/>
            <a:ext cx="1021576" cy="744751"/>
          </a:xfrm>
          <a:prstGeom prst="rect">
            <a:avLst/>
          </a:prstGeom>
        </p:spPr>
        <p:txBody>
          <a:bodyPr numCol="1" spcCol="288000" anchor="ctr">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spcAft>
                <a:spcPts val="1000"/>
              </a:spcAft>
            </a:pPr>
            <a:r>
              <a:rPr lang="en-US" sz="1100" b="1"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Digitalização</a:t>
            </a:r>
            <a:r>
              <a:rPr lang="en-US" sz="1100" b="1" dirty="0">
                <a:solidFill>
                  <a:schemeClr val="bg1"/>
                </a:solidFill>
                <a:latin typeface="Calibri" panose="020F0502020204030204" pitchFamily="34" charset="0"/>
                <a:ea typeface="Times New Roman" panose="02020603050405020304" pitchFamily="18" charset="0"/>
                <a:cs typeface="Calibri" panose="020F0502020204030204" pitchFamily="34" charset="0"/>
              </a:rPr>
              <a:t> das </a:t>
            </a:r>
            <a:r>
              <a:rPr lang="en-US" sz="1100" b="1"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indústrias</a:t>
            </a:r>
            <a:endParaRPr lang="en-US" sz="1100" b="1" i="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0" name="Text Placeholder 17">
            <a:extLst>
              <a:ext uri="{FF2B5EF4-FFF2-40B4-BE49-F238E27FC236}">
                <a16:creationId xmlns:a16="http://schemas.microsoft.com/office/drawing/2014/main" id="{5EF2CCB5-1DF9-2F29-4E02-4C54888D130B}"/>
              </a:ext>
            </a:extLst>
          </p:cNvPr>
          <p:cNvSpPr txBox="1">
            <a:spLocks/>
          </p:cNvSpPr>
          <p:nvPr/>
        </p:nvSpPr>
        <p:spPr>
          <a:xfrm>
            <a:off x="1590496" y="9739102"/>
            <a:ext cx="1168195" cy="441379"/>
          </a:xfrm>
          <a:prstGeom prst="rect">
            <a:avLst/>
          </a:prstGeom>
        </p:spPr>
        <p:txBody>
          <a:bodyPr numCol="1" spcCol="288000" anchor="ctr">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r>
              <a:rPr lang="en-US" sz="1100" b="1"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IoT</a:t>
            </a:r>
            <a:endParaRPr lang="en-US" sz="1100" b="1" i="0" dirty="0">
              <a:solidFill>
                <a:srgbClr val="F79037"/>
              </a:solidFill>
              <a:effectLst/>
              <a:latin typeface="Calibri" panose="020F0502020204030204" pitchFamily="34" charset="0"/>
              <a:ea typeface="Times New Roman" panose="02020603050405020304" pitchFamily="18" charset="0"/>
              <a:cs typeface="Calibri" panose="020F0502020204030204" pitchFamily="34" charset="0"/>
            </a:endParaRPr>
          </a:p>
          <a:p>
            <a:pPr algn="ctr"/>
            <a:r>
              <a:rPr lang="en-US" sz="1100" b="1" i="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dados</a:t>
            </a:r>
          </a:p>
        </p:txBody>
      </p:sp>
      <p:sp>
        <p:nvSpPr>
          <p:cNvPr id="41" name="Text Placeholder 17">
            <a:extLst>
              <a:ext uri="{FF2B5EF4-FFF2-40B4-BE49-F238E27FC236}">
                <a16:creationId xmlns:a16="http://schemas.microsoft.com/office/drawing/2014/main" id="{6A4D8142-E7E0-3202-4B0F-96B489669248}"/>
              </a:ext>
            </a:extLst>
          </p:cNvPr>
          <p:cNvSpPr txBox="1">
            <a:spLocks/>
          </p:cNvSpPr>
          <p:nvPr/>
        </p:nvSpPr>
        <p:spPr>
          <a:xfrm>
            <a:off x="2457395" y="7269036"/>
            <a:ext cx="3304447" cy="441379"/>
          </a:xfrm>
          <a:prstGeom prst="rect">
            <a:avLst/>
          </a:prstGeom>
        </p:spPr>
        <p:txBody>
          <a:bodyPr numCol="1" spcCol="288000" anchor="ctr">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r>
              <a:rPr lang="en-US" sz="1100" b="1"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Blockchain</a:t>
            </a:r>
            <a:endParaRPr lang="en-US" sz="1100" b="1" i="0" dirty="0">
              <a:solidFill>
                <a:srgbClr val="F79037"/>
              </a:solidFill>
              <a:effectLst/>
              <a:latin typeface="Calibri" panose="020F0502020204030204" pitchFamily="34" charset="0"/>
              <a:ea typeface="Times New Roman" panose="02020603050405020304" pitchFamily="18" charset="0"/>
              <a:cs typeface="Calibri" panose="020F0502020204030204" pitchFamily="34" charset="0"/>
            </a:endParaRPr>
          </a:p>
          <a:p>
            <a:pPr algn="ctr"/>
            <a:r>
              <a:rPr lang="en-US" sz="1100" b="1"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infraestrutura</a:t>
            </a:r>
            <a:r>
              <a:rPr lang="en-US" sz="1100" b="1" dirty="0">
                <a:solidFill>
                  <a:schemeClr val="bg1"/>
                </a:solidFill>
                <a:latin typeface="Calibri" panose="020F0502020204030204" pitchFamily="34" charset="0"/>
                <a:ea typeface="Times New Roman" panose="02020603050405020304" pitchFamily="18" charset="0"/>
                <a:cs typeface="Calibri" panose="020F0502020204030204" pitchFamily="34" charset="0"/>
              </a:rPr>
              <a:t> e </a:t>
            </a:r>
            <a:r>
              <a:rPr lang="en-US" sz="1100" b="1"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regras</a:t>
            </a:r>
            <a:r>
              <a:rPr lang="en-US" sz="1100" b="1" dirty="0">
                <a:solidFill>
                  <a:schemeClr val="bg1"/>
                </a:solidFill>
                <a:latin typeface="Calibri" panose="020F0502020204030204" pitchFamily="34" charset="0"/>
                <a:ea typeface="Times New Roman" panose="02020603050405020304" pitchFamily="18" charset="0"/>
                <a:cs typeface="Calibri" panose="020F0502020204030204" pitchFamily="34" charset="0"/>
              </a:rPr>
              <a:t> de </a:t>
            </a:r>
            <a:r>
              <a:rPr lang="en-US" sz="1100" b="1"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envolvimento</a:t>
            </a:r>
            <a:endParaRPr lang="en-US" sz="1100" b="1" i="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p:txBody>
      </p:sp>
      <p:cxnSp>
        <p:nvCxnSpPr>
          <p:cNvPr id="2" name="Straight Arrow Connector 1">
            <a:extLst>
              <a:ext uri="{FF2B5EF4-FFF2-40B4-BE49-F238E27FC236}">
                <a16:creationId xmlns:a16="http://schemas.microsoft.com/office/drawing/2014/main" id="{ADFBA99E-C799-4DD5-8B91-BCD199B47FF4}"/>
              </a:ext>
            </a:extLst>
          </p:cNvPr>
          <p:cNvCxnSpPr>
            <a:cxnSpLocks/>
          </p:cNvCxnSpPr>
          <p:nvPr/>
        </p:nvCxnSpPr>
        <p:spPr>
          <a:xfrm>
            <a:off x="4121980" y="8410755"/>
            <a:ext cx="0" cy="218210"/>
          </a:xfrm>
          <a:prstGeom prst="straightConnector1">
            <a:avLst/>
          </a:prstGeom>
          <a:ln w="12700">
            <a:solidFill>
              <a:srgbClr val="F9A835"/>
            </a:solidFill>
            <a:tailEnd type="triangle"/>
          </a:ln>
        </p:spPr>
        <p:style>
          <a:lnRef idx="1">
            <a:schemeClr val="accent1"/>
          </a:lnRef>
          <a:fillRef idx="0">
            <a:schemeClr val="accent1"/>
          </a:fillRef>
          <a:effectRef idx="0">
            <a:schemeClr val="accent1"/>
          </a:effectRef>
          <a:fontRef idx="minor">
            <a:schemeClr val="tx1"/>
          </a:fontRef>
        </p:style>
      </p:cxnSp>
      <p:cxnSp>
        <p:nvCxnSpPr>
          <p:cNvPr id="3" name="Straight Arrow Connector 2">
            <a:extLst>
              <a:ext uri="{FF2B5EF4-FFF2-40B4-BE49-F238E27FC236}">
                <a16:creationId xmlns:a16="http://schemas.microsoft.com/office/drawing/2014/main" id="{E300B7D2-BDB3-0C0B-BECA-E07121FC7E3C}"/>
              </a:ext>
            </a:extLst>
          </p:cNvPr>
          <p:cNvCxnSpPr>
            <a:cxnSpLocks/>
          </p:cNvCxnSpPr>
          <p:nvPr/>
        </p:nvCxnSpPr>
        <p:spPr>
          <a:xfrm flipH="1" flipV="1">
            <a:off x="4701284" y="9609341"/>
            <a:ext cx="226248" cy="103572"/>
          </a:xfrm>
          <a:prstGeom prst="straightConnector1">
            <a:avLst/>
          </a:prstGeom>
          <a:ln w="12700">
            <a:solidFill>
              <a:srgbClr val="F9A835"/>
            </a:solidFill>
            <a:tailEnd type="triangle"/>
          </a:ln>
        </p:spPr>
        <p:style>
          <a:lnRef idx="1">
            <a:schemeClr val="accent1"/>
          </a:lnRef>
          <a:fillRef idx="0">
            <a:schemeClr val="accent1"/>
          </a:fillRef>
          <a:effectRef idx="0">
            <a:schemeClr val="accent1"/>
          </a:effectRef>
          <a:fontRef idx="minor">
            <a:schemeClr val="tx1"/>
          </a:fontRef>
        </p:style>
      </p:cxnSp>
      <p:cxnSp>
        <p:nvCxnSpPr>
          <p:cNvPr id="4" name="Straight Arrow Connector 3">
            <a:extLst>
              <a:ext uri="{FF2B5EF4-FFF2-40B4-BE49-F238E27FC236}">
                <a16:creationId xmlns:a16="http://schemas.microsoft.com/office/drawing/2014/main" id="{A4790E2B-C4D9-28AD-AD25-D49FD567D446}"/>
              </a:ext>
            </a:extLst>
          </p:cNvPr>
          <p:cNvCxnSpPr>
            <a:cxnSpLocks/>
          </p:cNvCxnSpPr>
          <p:nvPr/>
        </p:nvCxnSpPr>
        <p:spPr>
          <a:xfrm flipV="1">
            <a:off x="3277005" y="9609341"/>
            <a:ext cx="226248" cy="103572"/>
          </a:xfrm>
          <a:prstGeom prst="straightConnector1">
            <a:avLst/>
          </a:prstGeom>
          <a:ln w="12700">
            <a:solidFill>
              <a:srgbClr val="F9A835"/>
            </a:solidFill>
            <a:tailEnd type="triangle"/>
          </a:ln>
        </p:spPr>
        <p:style>
          <a:lnRef idx="1">
            <a:schemeClr val="accent1"/>
          </a:lnRef>
          <a:fillRef idx="0">
            <a:schemeClr val="accent1"/>
          </a:fillRef>
          <a:effectRef idx="0">
            <a:schemeClr val="accent1"/>
          </a:effectRef>
          <a:fontRef idx="minor">
            <a:schemeClr val="tx1"/>
          </a:fontRef>
        </p:style>
      </p:cxnSp>
      <p:sp>
        <p:nvSpPr>
          <p:cNvPr id="5" name="Marcador de Posição do Número do Diapositivo 4">
            <a:extLst>
              <a:ext uri="{FF2B5EF4-FFF2-40B4-BE49-F238E27FC236}">
                <a16:creationId xmlns:a16="http://schemas.microsoft.com/office/drawing/2014/main" id="{66DF8D8B-8732-A5E6-A8F7-CC2E9A53B04E}"/>
              </a:ext>
            </a:extLst>
          </p:cNvPr>
          <p:cNvSpPr>
            <a:spLocks noGrp="1"/>
          </p:cNvSpPr>
          <p:nvPr>
            <p:ph type="sldNum" sz="quarter" idx="4"/>
          </p:nvPr>
        </p:nvSpPr>
        <p:spPr/>
        <p:txBody>
          <a:bodyPr/>
          <a:lstStyle/>
          <a:p>
            <a:fld id="{CB2079F2-58AF-ED44-82D7-E04B2F6FD686}" type="slidenum">
              <a:rPr lang="en-US" smtClean="0"/>
              <a:pPr/>
              <a:t>155</a:t>
            </a:fld>
            <a:endParaRPr lang="en-US" dirty="0"/>
          </a:p>
        </p:txBody>
      </p:sp>
    </p:spTree>
    <p:extLst>
      <p:ext uri="{BB962C8B-B14F-4D97-AF65-F5344CB8AC3E}">
        <p14:creationId xmlns:p14="http://schemas.microsoft.com/office/powerpoint/2010/main" val="21880681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9FED0288-FE45-C34D-80A8-732D306C1FFF}"/>
              </a:ext>
            </a:extLst>
          </p:cNvPr>
          <p:cNvSpPr>
            <a:spLocks noGrp="1"/>
          </p:cNvSpPr>
          <p:nvPr>
            <p:ph type="body" sz="quarter" idx="30"/>
          </p:nvPr>
        </p:nvSpPr>
        <p:spPr/>
        <p:txBody>
          <a:bodyPr/>
          <a:lstStyle/>
          <a:p>
            <a:r>
              <a:rPr lang="en-US" sz="1800" b="0" dirty="0"/>
              <a:t>1.1 </a:t>
            </a:r>
            <a:r>
              <a:rPr lang="en-US" sz="1800" b="0" dirty="0" err="1"/>
              <a:t>Gestão</a:t>
            </a:r>
            <a:r>
              <a:rPr lang="en-US" sz="1800" b="0" dirty="0"/>
              <a:t> de dados</a:t>
            </a:r>
            <a:endParaRPr lang="en-US" dirty="0"/>
          </a:p>
        </p:txBody>
      </p:sp>
      <p:sp>
        <p:nvSpPr>
          <p:cNvPr id="18" name="Text Placeholder 17">
            <a:extLst>
              <a:ext uri="{FF2B5EF4-FFF2-40B4-BE49-F238E27FC236}">
                <a16:creationId xmlns:a16="http://schemas.microsoft.com/office/drawing/2014/main" id="{71D87097-9F85-4445-8AD6-171970E061A0}"/>
              </a:ext>
            </a:extLst>
          </p:cNvPr>
          <p:cNvSpPr>
            <a:spLocks noGrp="1"/>
          </p:cNvSpPr>
          <p:nvPr>
            <p:ph type="body" sz="quarter" idx="32"/>
          </p:nvPr>
        </p:nvSpPr>
        <p:spPr>
          <a:xfrm>
            <a:off x="715877" y="1074618"/>
            <a:ext cx="2864231" cy="8083756"/>
          </a:xfrm>
        </p:spPr>
        <p:txBody>
          <a:bodyPr/>
          <a:lstStyle/>
          <a:p>
            <a:pPr algn="just"/>
            <a:r>
              <a:rPr lang="en-US" b="1" dirty="0" err="1">
                <a:solidFill>
                  <a:srgbClr val="F79037"/>
                </a:solidFill>
                <a:ea typeface="Times New Roman" panose="02020603050405020304" pitchFamily="18" charset="0"/>
              </a:rPr>
              <a:t>Padronização</a:t>
            </a:r>
            <a:r>
              <a:rPr lang="en-US" b="1" dirty="0">
                <a:solidFill>
                  <a:srgbClr val="F79037"/>
                </a:solidFill>
                <a:ea typeface="Times New Roman" panose="02020603050405020304" pitchFamily="18" charset="0"/>
              </a:rPr>
              <a:t> de dados</a:t>
            </a:r>
          </a:p>
          <a:p>
            <a:pPr algn="just"/>
            <a:r>
              <a:rPr lang="en-US" dirty="0" err="1">
                <a:ea typeface="Times New Roman" panose="02020603050405020304" pitchFamily="18" charset="0"/>
              </a:rPr>
              <a:t>Dispositivos</a:t>
            </a:r>
            <a:r>
              <a:rPr lang="en-US" dirty="0">
                <a:ea typeface="Times New Roman" panose="02020603050405020304" pitchFamily="18" charset="0"/>
              </a:rPr>
              <a:t> </a:t>
            </a:r>
            <a:r>
              <a:rPr lang="en-US" dirty="0" err="1">
                <a:ea typeface="Times New Roman" panose="02020603050405020304" pitchFamily="18" charset="0"/>
              </a:rPr>
              <a:t>IoT</a:t>
            </a:r>
            <a:r>
              <a:rPr lang="en-US" dirty="0">
                <a:ea typeface="Times New Roman" panose="02020603050405020304" pitchFamily="18" charset="0"/>
              </a:rPr>
              <a:t>, </a:t>
            </a:r>
            <a:r>
              <a:rPr lang="en-US" dirty="0" err="1">
                <a:ea typeface="Times New Roman" panose="02020603050405020304" pitchFamily="18" charset="0"/>
              </a:rPr>
              <a:t>como</a:t>
            </a:r>
            <a:r>
              <a:rPr lang="en-US" dirty="0">
                <a:ea typeface="Times New Roman" panose="02020603050405020304" pitchFamily="18" charset="0"/>
              </a:rPr>
              <a:t> </a:t>
            </a:r>
            <a:r>
              <a:rPr lang="en-US" dirty="0" err="1">
                <a:ea typeface="Times New Roman" panose="02020603050405020304" pitchFamily="18" charset="0"/>
              </a:rPr>
              <a:t>sensores</a:t>
            </a:r>
            <a:r>
              <a:rPr lang="en-US" dirty="0">
                <a:ea typeface="Times New Roman" panose="02020603050405020304" pitchFamily="18" charset="0"/>
              </a:rPr>
              <a:t>, </a:t>
            </a:r>
            <a:r>
              <a:rPr lang="en-US" dirty="0" err="1">
                <a:ea typeface="Times New Roman" panose="02020603050405020304" pitchFamily="18" charset="0"/>
              </a:rPr>
              <a:t>máquinas</a:t>
            </a:r>
            <a:r>
              <a:rPr lang="en-US" dirty="0">
                <a:ea typeface="Times New Roman" panose="02020603050405020304" pitchFamily="18" charset="0"/>
              </a:rPr>
              <a:t>, </a:t>
            </a:r>
            <a:r>
              <a:rPr lang="en-US" dirty="0" err="1">
                <a:ea typeface="Times New Roman" panose="02020603050405020304" pitchFamily="18" charset="0"/>
              </a:rPr>
              <a:t>carros</a:t>
            </a:r>
            <a:r>
              <a:rPr lang="en-US" dirty="0">
                <a:ea typeface="Times New Roman" panose="02020603050405020304" pitchFamily="18" charset="0"/>
              </a:rPr>
              <a:t> </a:t>
            </a:r>
            <a:r>
              <a:rPr lang="en-US" dirty="0" err="1">
                <a:ea typeface="Times New Roman" panose="02020603050405020304" pitchFamily="18" charset="0"/>
              </a:rPr>
              <a:t>ou</a:t>
            </a:r>
            <a:r>
              <a:rPr lang="en-US" dirty="0">
                <a:ea typeface="Times New Roman" panose="02020603050405020304" pitchFamily="18" charset="0"/>
              </a:rPr>
              <a:t> </a:t>
            </a:r>
            <a:r>
              <a:rPr lang="en-US" dirty="0" err="1">
                <a:ea typeface="Times New Roman" panose="02020603050405020304" pitchFamily="18" charset="0"/>
              </a:rPr>
              <a:t>redes</a:t>
            </a:r>
            <a:r>
              <a:rPr lang="en-US" dirty="0">
                <a:ea typeface="Times New Roman" panose="02020603050405020304" pitchFamily="18" charset="0"/>
              </a:rPr>
              <a:t> </a:t>
            </a:r>
            <a:r>
              <a:rPr lang="en-US" dirty="0" err="1">
                <a:ea typeface="Times New Roman" panose="02020603050405020304" pitchFamily="18" charset="0"/>
              </a:rPr>
              <a:t>inteligentes</a:t>
            </a:r>
            <a:r>
              <a:rPr lang="en-US" dirty="0">
                <a:ea typeface="Times New Roman" panose="02020603050405020304" pitchFamily="18" charset="0"/>
              </a:rPr>
              <a:t>, </a:t>
            </a:r>
            <a:r>
              <a:rPr lang="en-US" dirty="0" err="1">
                <a:ea typeface="Times New Roman" panose="02020603050405020304" pitchFamily="18" charset="0"/>
              </a:rPr>
              <a:t>coletam</a:t>
            </a:r>
            <a:r>
              <a:rPr lang="en-US" dirty="0">
                <a:ea typeface="Times New Roman" panose="02020603050405020304" pitchFamily="18" charset="0"/>
              </a:rPr>
              <a:t> </a:t>
            </a:r>
            <a:r>
              <a:rPr lang="en-US" dirty="0" err="1">
                <a:ea typeface="Times New Roman" panose="02020603050405020304" pitchFamily="18" charset="0"/>
              </a:rPr>
              <a:t>uma</a:t>
            </a:r>
            <a:r>
              <a:rPr lang="en-US" dirty="0">
                <a:ea typeface="Times New Roman" panose="02020603050405020304" pitchFamily="18" charset="0"/>
              </a:rPr>
              <a:t> </a:t>
            </a:r>
            <a:r>
              <a:rPr lang="en-US" dirty="0" err="1">
                <a:ea typeface="Times New Roman" panose="02020603050405020304" pitchFamily="18" charset="0"/>
              </a:rPr>
              <a:t>grande</a:t>
            </a:r>
            <a:r>
              <a:rPr lang="en-US" dirty="0">
                <a:ea typeface="Times New Roman" panose="02020603050405020304" pitchFamily="18" charset="0"/>
              </a:rPr>
              <a:t> </a:t>
            </a:r>
            <a:r>
              <a:rPr lang="en-US" dirty="0" err="1">
                <a:ea typeface="Times New Roman" panose="02020603050405020304" pitchFamily="18" charset="0"/>
              </a:rPr>
              <a:t>quantidade</a:t>
            </a:r>
            <a:r>
              <a:rPr lang="en-US" dirty="0">
                <a:ea typeface="Times New Roman" panose="02020603050405020304" pitchFamily="18" charset="0"/>
              </a:rPr>
              <a:t> de dados. </a:t>
            </a:r>
            <a:r>
              <a:rPr lang="en-US" dirty="0" err="1">
                <a:ea typeface="Times New Roman" panose="02020603050405020304" pitchFamily="18" charset="0"/>
              </a:rPr>
              <a:t>Esses</a:t>
            </a:r>
            <a:r>
              <a:rPr lang="en-US" dirty="0">
                <a:ea typeface="Times New Roman" panose="02020603050405020304" pitchFamily="18" charset="0"/>
              </a:rPr>
              <a:t> dados </a:t>
            </a:r>
            <a:r>
              <a:rPr lang="en-US" dirty="0" err="1">
                <a:ea typeface="Times New Roman" panose="02020603050405020304" pitchFamily="18" charset="0"/>
              </a:rPr>
              <a:t>geralmente</a:t>
            </a:r>
            <a:r>
              <a:rPr lang="en-US" dirty="0">
                <a:ea typeface="Times New Roman" panose="02020603050405020304" pitchFamily="18" charset="0"/>
              </a:rPr>
              <a:t> são </a:t>
            </a:r>
            <a:r>
              <a:rPr lang="en-US" dirty="0" err="1">
                <a:ea typeface="Times New Roman" panose="02020603050405020304" pitchFamily="18" charset="0"/>
              </a:rPr>
              <a:t>armazenados</a:t>
            </a:r>
            <a:r>
              <a:rPr lang="en-US" dirty="0">
                <a:ea typeface="Times New Roman" panose="02020603050405020304" pitchFamily="18" charset="0"/>
              </a:rPr>
              <a:t> </a:t>
            </a:r>
            <a:r>
              <a:rPr lang="en-US" dirty="0" err="1">
                <a:ea typeface="Times New Roman" panose="02020603050405020304" pitchFamily="18" charset="0"/>
              </a:rPr>
              <a:t>num</a:t>
            </a:r>
            <a:r>
              <a:rPr lang="en-US" dirty="0">
                <a:ea typeface="Times New Roman" panose="02020603050405020304" pitchFamily="18" charset="0"/>
              </a:rPr>
              <a:t> </a:t>
            </a:r>
            <a:r>
              <a:rPr lang="en-US" dirty="0" err="1">
                <a:ea typeface="Times New Roman" panose="02020603050405020304" pitchFamily="18" charset="0"/>
              </a:rPr>
              <a:t>banco</a:t>
            </a:r>
            <a:r>
              <a:rPr lang="en-US" dirty="0">
                <a:ea typeface="Times New Roman" panose="02020603050405020304" pitchFamily="18" charset="0"/>
              </a:rPr>
              <a:t> de dados </a:t>
            </a:r>
            <a:r>
              <a:rPr lang="en-US" dirty="0" err="1">
                <a:ea typeface="Times New Roman" panose="02020603050405020304" pitchFamily="18" charset="0"/>
              </a:rPr>
              <a:t>centralizado</a:t>
            </a:r>
            <a:r>
              <a:rPr lang="en-US" dirty="0">
                <a:ea typeface="Times New Roman" panose="02020603050405020304" pitchFamily="18" charset="0"/>
              </a:rPr>
              <a:t>. </a:t>
            </a:r>
            <a:r>
              <a:rPr lang="en-US" dirty="0" err="1">
                <a:ea typeface="Times New Roman" panose="02020603050405020304" pitchFamily="18" charset="0"/>
              </a:rPr>
              <a:t>Normalmente</a:t>
            </a:r>
            <a:r>
              <a:rPr lang="en-US" dirty="0">
                <a:ea typeface="Times New Roman" panose="02020603050405020304" pitchFamily="18" charset="0"/>
              </a:rPr>
              <a:t>, </a:t>
            </a:r>
            <a:r>
              <a:rPr lang="en-US" dirty="0" err="1">
                <a:ea typeface="Times New Roman" panose="02020603050405020304" pitchFamily="18" charset="0"/>
              </a:rPr>
              <a:t>esses</a:t>
            </a:r>
            <a:r>
              <a:rPr lang="en-US" dirty="0">
                <a:ea typeface="Times New Roman" panose="02020603050405020304" pitchFamily="18" charset="0"/>
              </a:rPr>
              <a:t> dados </a:t>
            </a:r>
            <a:r>
              <a:rPr lang="en-US" dirty="0" err="1">
                <a:ea typeface="Times New Roman" panose="02020603050405020304" pitchFamily="18" charset="0"/>
              </a:rPr>
              <a:t>carecem</a:t>
            </a:r>
            <a:r>
              <a:rPr lang="en-US" dirty="0">
                <a:ea typeface="Times New Roman" panose="02020603050405020304" pitchFamily="18" charset="0"/>
              </a:rPr>
              <a:t> de </a:t>
            </a:r>
            <a:r>
              <a:rPr lang="en-US" dirty="0" err="1">
                <a:ea typeface="Times New Roman" panose="02020603050405020304" pitchFamily="18" charset="0"/>
              </a:rPr>
              <a:t>padronização</a:t>
            </a:r>
            <a:r>
              <a:rPr lang="en-US" dirty="0">
                <a:ea typeface="Times New Roman" panose="02020603050405020304" pitchFamily="18" charset="0"/>
              </a:rPr>
              <a:t>, </a:t>
            </a:r>
            <a:r>
              <a:rPr lang="en-US" dirty="0" err="1">
                <a:ea typeface="Times New Roman" panose="02020603050405020304" pitchFamily="18" charset="0"/>
              </a:rPr>
              <a:t>uma</a:t>
            </a:r>
            <a:r>
              <a:rPr lang="en-US" dirty="0">
                <a:ea typeface="Times New Roman" panose="02020603050405020304" pitchFamily="18" charset="0"/>
              </a:rPr>
              <a:t> </a:t>
            </a:r>
            <a:r>
              <a:rPr lang="en-US" dirty="0" err="1">
                <a:ea typeface="Times New Roman" panose="02020603050405020304" pitchFamily="18" charset="0"/>
              </a:rPr>
              <a:t>vez</a:t>
            </a:r>
            <a:r>
              <a:rPr lang="en-US" dirty="0">
                <a:ea typeface="Times New Roman" panose="02020603050405020304" pitchFamily="18" charset="0"/>
              </a:rPr>
              <a:t> </a:t>
            </a:r>
            <a:r>
              <a:rPr lang="en-US" dirty="0" err="1">
                <a:ea typeface="Times New Roman" panose="02020603050405020304" pitchFamily="18" charset="0"/>
              </a:rPr>
              <a:t>que</a:t>
            </a:r>
            <a:r>
              <a:rPr lang="en-US" dirty="0">
                <a:ea typeface="Times New Roman" panose="02020603050405020304" pitchFamily="18" charset="0"/>
              </a:rPr>
              <a:t> </a:t>
            </a:r>
            <a:r>
              <a:rPr lang="en-US" dirty="0" err="1">
                <a:ea typeface="Times New Roman" panose="02020603050405020304" pitchFamily="18" charset="0"/>
              </a:rPr>
              <a:t>diferentes</a:t>
            </a:r>
            <a:r>
              <a:rPr lang="en-US" dirty="0">
                <a:ea typeface="Times New Roman" panose="02020603050405020304" pitchFamily="18" charset="0"/>
              </a:rPr>
              <a:t> </a:t>
            </a:r>
            <a:r>
              <a:rPr lang="en-US" dirty="0" err="1">
                <a:ea typeface="Times New Roman" panose="02020603050405020304" pitchFamily="18" charset="0"/>
              </a:rPr>
              <a:t>sistemas</a:t>
            </a:r>
            <a:r>
              <a:rPr lang="en-US" dirty="0">
                <a:ea typeface="Times New Roman" panose="02020603050405020304" pitchFamily="18" charset="0"/>
              </a:rPr>
              <a:t> </a:t>
            </a:r>
            <a:r>
              <a:rPr lang="en-US" dirty="0" err="1">
                <a:ea typeface="Times New Roman" panose="02020603050405020304" pitchFamily="18" charset="0"/>
              </a:rPr>
              <a:t>legados</a:t>
            </a:r>
            <a:r>
              <a:rPr lang="en-US" dirty="0">
                <a:ea typeface="Times New Roman" panose="02020603050405020304" pitchFamily="18" charset="0"/>
              </a:rPr>
              <a:t> </a:t>
            </a:r>
            <a:r>
              <a:rPr lang="en-US" dirty="0" err="1">
                <a:ea typeface="Times New Roman" panose="02020603050405020304" pitchFamily="18" charset="0"/>
              </a:rPr>
              <a:t>para</a:t>
            </a:r>
            <a:r>
              <a:rPr lang="en-US" dirty="0">
                <a:ea typeface="Times New Roman" panose="02020603050405020304" pitchFamily="18" charset="0"/>
              </a:rPr>
              <a:t> </a:t>
            </a:r>
            <a:r>
              <a:rPr lang="en-US" dirty="0" err="1">
                <a:ea typeface="Times New Roman" panose="02020603050405020304" pitchFamily="18" charset="0"/>
              </a:rPr>
              <a:t>coleta</a:t>
            </a:r>
            <a:r>
              <a:rPr lang="en-US" dirty="0">
                <a:ea typeface="Times New Roman" panose="02020603050405020304" pitchFamily="18" charset="0"/>
              </a:rPr>
              <a:t> e </a:t>
            </a:r>
            <a:r>
              <a:rPr lang="en-US" dirty="0" err="1">
                <a:ea typeface="Times New Roman" panose="02020603050405020304" pitchFamily="18" charset="0"/>
              </a:rPr>
              <a:t>armazenamento</a:t>
            </a:r>
            <a:r>
              <a:rPr lang="en-US" dirty="0">
                <a:ea typeface="Times New Roman" panose="02020603050405020304" pitchFamily="18" charset="0"/>
              </a:rPr>
              <a:t> de dados </a:t>
            </a:r>
            <a:r>
              <a:rPr lang="en-US" dirty="0" err="1">
                <a:ea typeface="Times New Roman" panose="02020603050405020304" pitchFamily="18" charset="0"/>
              </a:rPr>
              <a:t>estão</a:t>
            </a:r>
            <a:r>
              <a:rPr lang="en-US" dirty="0">
                <a:ea typeface="Times New Roman" panose="02020603050405020304" pitchFamily="18" charset="0"/>
              </a:rPr>
              <a:t> a </a:t>
            </a:r>
            <a:r>
              <a:rPr lang="en-US" dirty="0" err="1">
                <a:ea typeface="Times New Roman" panose="02020603050405020304" pitchFamily="18" charset="0"/>
              </a:rPr>
              <a:t>ser</a:t>
            </a:r>
            <a:r>
              <a:rPr lang="en-US" dirty="0">
                <a:ea typeface="Times New Roman" panose="02020603050405020304" pitchFamily="18" charset="0"/>
              </a:rPr>
              <a:t> </a:t>
            </a:r>
            <a:r>
              <a:rPr lang="en-US" dirty="0" err="1">
                <a:ea typeface="Times New Roman" panose="02020603050405020304" pitchFamily="18" charset="0"/>
              </a:rPr>
              <a:t>usados</a:t>
            </a:r>
            <a:r>
              <a:rPr lang="en-US" dirty="0">
                <a:ea typeface="Times New Roman" panose="02020603050405020304" pitchFamily="18" charset="0"/>
              </a:rPr>
              <a:t>. A </a:t>
            </a:r>
            <a:r>
              <a:rPr lang="en-US" dirty="0" err="1">
                <a:ea typeface="Times New Roman" panose="02020603050405020304" pitchFamily="18" charset="0"/>
              </a:rPr>
              <a:t>tecnologia</a:t>
            </a:r>
            <a:r>
              <a:rPr lang="en-US" dirty="0">
                <a:ea typeface="Times New Roman" panose="02020603050405020304" pitchFamily="18" charset="0"/>
              </a:rPr>
              <a:t> </a:t>
            </a:r>
            <a:r>
              <a:rPr lang="en-US" dirty="0" err="1">
                <a:ea typeface="Times New Roman" panose="02020603050405020304" pitchFamily="18" charset="0"/>
              </a:rPr>
              <a:t>Blockchain</a:t>
            </a:r>
            <a:r>
              <a:rPr lang="en-US" dirty="0">
                <a:ea typeface="Times New Roman" panose="02020603050405020304" pitchFamily="18" charset="0"/>
              </a:rPr>
              <a:t> </a:t>
            </a:r>
            <a:r>
              <a:rPr lang="en-US" dirty="0" err="1">
                <a:ea typeface="Times New Roman" panose="02020603050405020304" pitchFamily="18" charset="0"/>
              </a:rPr>
              <a:t>pode</a:t>
            </a:r>
            <a:r>
              <a:rPr lang="en-US" dirty="0">
                <a:ea typeface="Times New Roman" panose="02020603050405020304" pitchFamily="18" charset="0"/>
              </a:rPr>
              <a:t> </a:t>
            </a:r>
            <a:r>
              <a:rPr lang="en-US" dirty="0" err="1">
                <a:ea typeface="Times New Roman" panose="02020603050405020304" pitchFamily="18" charset="0"/>
              </a:rPr>
              <a:t>suportar</a:t>
            </a:r>
            <a:r>
              <a:rPr lang="en-US" dirty="0">
                <a:ea typeface="Times New Roman" panose="02020603050405020304" pitchFamily="18" charset="0"/>
              </a:rPr>
              <a:t> a </a:t>
            </a:r>
            <a:r>
              <a:rPr lang="en-US" dirty="0" err="1">
                <a:ea typeface="Times New Roman" panose="02020603050405020304" pitchFamily="18" charset="0"/>
              </a:rPr>
              <a:t>padronização</a:t>
            </a:r>
            <a:r>
              <a:rPr lang="en-US" dirty="0">
                <a:ea typeface="Times New Roman" panose="02020603050405020304" pitchFamily="18" charset="0"/>
              </a:rPr>
              <a:t> de dados, </a:t>
            </a:r>
            <a:r>
              <a:rPr lang="en-US" dirty="0" err="1">
                <a:ea typeface="Times New Roman" panose="02020603050405020304" pitchFamily="18" charset="0"/>
              </a:rPr>
              <a:t>estabelecendo</a:t>
            </a:r>
            <a:r>
              <a:rPr lang="en-US" dirty="0">
                <a:ea typeface="Times New Roman" panose="02020603050405020304" pitchFamily="18" charset="0"/>
              </a:rPr>
              <a:t> </a:t>
            </a:r>
            <a:r>
              <a:rPr lang="en-US" dirty="0" err="1">
                <a:ea typeface="Times New Roman" panose="02020603050405020304" pitchFamily="18" charset="0"/>
              </a:rPr>
              <a:t>uma</a:t>
            </a:r>
            <a:r>
              <a:rPr lang="en-US" dirty="0">
                <a:ea typeface="Times New Roman" panose="02020603050405020304" pitchFamily="18" charset="0"/>
              </a:rPr>
              <a:t> </a:t>
            </a:r>
            <a:r>
              <a:rPr lang="en-US" dirty="0" err="1">
                <a:ea typeface="Times New Roman" panose="02020603050405020304" pitchFamily="18" charset="0"/>
              </a:rPr>
              <a:t>plataforma</a:t>
            </a:r>
            <a:r>
              <a:rPr lang="en-US" dirty="0">
                <a:ea typeface="Times New Roman" panose="02020603050405020304" pitchFamily="18" charset="0"/>
              </a:rPr>
              <a:t> digital </a:t>
            </a:r>
            <a:r>
              <a:rPr lang="en-US" dirty="0" err="1">
                <a:ea typeface="Times New Roman" panose="02020603050405020304" pitchFamily="18" charset="0"/>
              </a:rPr>
              <a:t>harmonizada</a:t>
            </a:r>
            <a:r>
              <a:rPr lang="en-US" dirty="0">
                <a:ea typeface="Times New Roman" panose="02020603050405020304" pitchFamily="18" charset="0"/>
              </a:rPr>
              <a:t> </a:t>
            </a:r>
            <a:r>
              <a:rPr lang="en-US" dirty="0" err="1">
                <a:ea typeface="Times New Roman" panose="02020603050405020304" pitchFamily="18" charset="0"/>
              </a:rPr>
              <a:t>para</a:t>
            </a:r>
            <a:r>
              <a:rPr lang="en-US" dirty="0">
                <a:ea typeface="Times New Roman" panose="02020603050405020304" pitchFamily="18" charset="0"/>
              </a:rPr>
              <a:t> dados </a:t>
            </a:r>
            <a:r>
              <a:rPr lang="en-US" dirty="0" err="1">
                <a:ea typeface="Times New Roman" panose="02020603050405020304" pitchFamily="18" charset="0"/>
              </a:rPr>
              <a:t>IoT</a:t>
            </a:r>
            <a:r>
              <a:rPr lang="en-US" dirty="0">
                <a:ea typeface="Times New Roman" panose="02020603050405020304" pitchFamily="18" charset="0"/>
              </a:rPr>
              <a:t> </a:t>
            </a:r>
            <a:r>
              <a:rPr lang="en-US" dirty="0" err="1">
                <a:ea typeface="Times New Roman" panose="02020603050405020304" pitchFamily="18" charset="0"/>
              </a:rPr>
              <a:t>acessíveis</a:t>
            </a:r>
            <a:r>
              <a:rPr lang="en-US" dirty="0">
                <a:ea typeface="Times New Roman" panose="02020603050405020304" pitchFamily="18" charset="0"/>
              </a:rPr>
              <a:t> </a:t>
            </a:r>
            <a:r>
              <a:rPr lang="en-US" dirty="0" err="1">
                <a:ea typeface="Times New Roman" panose="02020603050405020304" pitchFamily="18" charset="0"/>
              </a:rPr>
              <a:t>para</a:t>
            </a:r>
            <a:r>
              <a:rPr lang="en-US" dirty="0">
                <a:ea typeface="Times New Roman" panose="02020603050405020304" pitchFamily="18" charset="0"/>
              </a:rPr>
              <a:t> </a:t>
            </a:r>
            <a:r>
              <a:rPr lang="en-US" dirty="0" err="1">
                <a:ea typeface="Times New Roman" panose="02020603050405020304" pitchFamily="18" charset="0"/>
              </a:rPr>
              <a:t>várias</a:t>
            </a:r>
            <a:r>
              <a:rPr lang="en-US" dirty="0">
                <a:ea typeface="Times New Roman" panose="02020603050405020304" pitchFamily="18" charset="0"/>
              </a:rPr>
              <a:t> </a:t>
            </a:r>
            <a:r>
              <a:rPr lang="en-US" dirty="0" err="1">
                <a:ea typeface="Times New Roman" panose="02020603050405020304" pitchFamily="18" charset="0"/>
              </a:rPr>
              <a:t>partes</a:t>
            </a:r>
            <a:r>
              <a:rPr lang="en-US" dirty="0">
                <a:ea typeface="Times New Roman" panose="02020603050405020304" pitchFamily="18" charset="0"/>
              </a:rPr>
              <a:t>. </a:t>
            </a:r>
            <a:r>
              <a:rPr lang="en-US" dirty="0" err="1">
                <a:ea typeface="Times New Roman" panose="02020603050405020304" pitchFamily="18" charset="0"/>
              </a:rPr>
              <a:t>Nos</a:t>
            </a:r>
            <a:r>
              <a:rPr lang="en-US" dirty="0">
                <a:ea typeface="Times New Roman" panose="02020603050405020304" pitchFamily="18" charset="0"/>
              </a:rPr>
              <a:t> </a:t>
            </a:r>
            <a:r>
              <a:rPr lang="en-US" dirty="0" err="1">
                <a:ea typeface="Times New Roman" panose="02020603050405020304" pitchFamily="18" charset="0"/>
              </a:rPr>
              <a:t>sistemas</a:t>
            </a:r>
            <a:r>
              <a:rPr lang="en-US" dirty="0">
                <a:ea typeface="Times New Roman" panose="02020603050405020304" pitchFamily="18" charset="0"/>
              </a:rPr>
              <a:t> </a:t>
            </a:r>
            <a:r>
              <a:rPr lang="en-US" dirty="0" err="1">
                <a:ea typeface="Times New Roman" panose="02020603050405020304" pitchFamily="18" charset="0"/>
              </a:rPr>
              <a:t>blockchain</a:t>
            </a:r>
            <a:r>
              <a:rPr lang="en-US" dirty="0">
                <a:ea typeface="Times New Roman" panose="02020603050405020304" pitchFamily="18" charset="0"/>
              </a:rPr>
              <a:t>, </a:t>
            </a:r>
            <a:r>
              <a:rPr lang="en-US" dirty="0" err="1">
                <a:ea typeface="Times New Roman" panose="02020603050405020304" pitchFamily="18" charset="0"/>
              </a:rPr>
              <a:t>os</a:t>
            </a:r>
            <a:r>
              <a:rPr lang="en-US" dirty="0">
                <a:ea typeface="Times New Roman" panose="02020603050405020304" pitchFamily="18" charset="0"/>
              </a:rPr>
              <a:t> dados são </a:t>
            </a:r>
            <a:r>
              <a:rPr lang="en-US" dirty="0" err="1">
                <a:ea typeface="Times New Roman" panose="02020603050405020304" pitchFamily="18" charset="0"/>
              </a:rPr>
              <a:t>armazenados</a:t>
            </a:r>
            <a:r>
              <a:rPr lang="en-US" dirty="0">
                <a:ea typeface="Times New Roman" panose="02020603050405020304" pitchFamily="18" charset="0"/>
              </a:rPr>
              <a:t> </a:t>
            </a:r>
            <a:r>
              <a:rPr lang="en-US" dirty="0" err="1">
                <a:ea typeface="Times New Roman" panose="02020603050405020304" pitchFamily="18" charset="0"/>
              </a:rPr>
              <a:t>num</a:t>
            </a:r>
            <a:r>
              <a:rPr lang="en-US" dirty="0">
                <a:ea typeface="Times New Roman" panose="02020603050405020304" pitchFamily="18" charset="0"/>
              </a:rPr>
              <a:t> </a:t>
            </a:r>
            <a:r>
              <a:rPr lang="en-US" dirty="0" err="1">
                <a:ea typeface="Times New Roman" panose="02020603050405020304" pitchFamily="18" charset="0"/>
              </a:rPr>
              <a:t>formato</a:t>
            </a:r>
            <a:r>
              <a:rPr lang="en-US" dirty="0">
                <a:ea typeface="Times New Roman" panose="02020603050405020304" pitchFamily="18" charset="0"/>
              </a:rPr>
              <a:t> de dados </a:t>
            </a:r>
            <a:r>
              <a:rPr lang="en-US" dirty="0" err="1">
                <a:ea typeface="Times New Roman" panose="02020603050405020304" pitchFamily="18" charset="0"/>
              </a:rPr>
              <a:t>devido</a:t>
            </a:r>
            <a:r>
              <a:rPr lang="en-US" dirty="0">
                <a:ea typeface="Times New Roman" panose="02020603050405020304" pitchFamily="18" charset="0"/>
              </a:rPr>
              <a:t> </a:t>
            </a:r>
            <a:r>
              <a:rPr lang="en-US" dirty="0" err="1">
                <a:ea typeface="Times New Roman" panose="02020603050405020304" pitchFamily="18" charset="0"/>
              </a:rPr>
              <a:t>ao</a:t>
            </a:r>
            <a:r>
              <a:rPr lang="en-US" dirty="0">
                <a:ea typeface="Times New Roman" panose="02020603050405020304" pitchFamily="18" charset="0"/>
              </a:rPr>
              <a:t> </a:t>
            </a:r>
            <a:r>
              <a:rPr lang="en-US" dirty="0" err="1">
                <a:ea typeface="Times New Roman" panose="02020603050405020304" pitchFamily="18" charset="0"/>
              </a:rPr>
              <a:t>uso</a:t>
            </a:r>
            <a:r>
              <a:rPr lang="en-US" dirty="0">
                <a:ea typeface="Times New Roman" panose="02020603050405020304" pitchFamily="18" charset="0"/>
              </a:rPr>
              <a:t> de </a:t>
            </a:r>
            <a:r>
              <a:rPr lang="en-US" dirty="0" err="1">
                <a:ea typeface="Times New Roman" panose="02020603050405020304" pitchFamily="18" charset="0"/>
              </a:rPr>
              <a:t>funções</a:t>
            </a:r>
            <a:r>
              <a:rPr lang="en-US" dirty="0">
                <a:ea typeface="Times New Roman" panose="02020603050405020304" pitchFamily="18" charset="0"/>
              </a:rPr>
              <a:t> de hash. </a:t>
            </a:r>
            <a:r>
              <a:rPr lang="en-US" dirty="0" err="1">
                <a:ea typeface="Times New Roman" panose="02020603050405020304" pitchFamily="18" charset="0"/>
              </a:rPr>
              <a:t>Portanto</a:t>
            </a:r>
            <a:r>
              <a:rPr lang="en-US" dirty="0">
                <a:ea typeface="Times New Roman" panose="02020603050405020304" pitchFamily="18" charset="0"/>
              </a:rPr>
              <a:t>, </a:t>
            </a:r>
            <a:r>
              <a:rPr lang="en-US" dirty="0" err="1">
                <a:ea typeface="Times New Roman" panose="02020603050405020304" pitchFamily="18" charset="0"/>
              </a:rPr>
              <a:t>os</a:t>
            </a:r>
            <a:r>
              <a:rPr lang="en-US" dirty="0">
                <a:ea typeface="Times New Roman" panose="02020603050405020304" pitchFamily="18" charset="0"/>
              </a:rPr>
              <a:t> dados </a:t>
            </a:r>
            <a:r>
              <a:rPr lang="en-US" dirty="0" err="1">
                <a:ea typeface="Times New Roman" panose="02020603050405020304" pitchFamily="18" charset="0"/>
              </a:rPr>
              <a:t>seriam</a:t>
            </a:r>
            <a:r>
              <a:rPr lang="en-US" dirty="0">
                <a:ea typeface="Times New Roman" panose="02020603050405020304" pitchFamily="18" charset="0"/>
              </a:rPr>
              <a:t> </a:t>
            </a:r>
            <a:r>
              <a:rPr lang="en-US" dirty="0" err="1">
                <a:ea typeface="Times New Roman" panose="02020603050405020304" pitchFamily="18" charset="0"/>
              </a:rPr>
              <a:t>altamente</a:t>
            </a:r>
            <a:r>
              <a:rPr lang="en-US" dirty="0">
                <a:ea typeface="Times New Roman" panose="02020603050405020304" pitchFamily="18" charset="0"/>
              </a:rPr>
              <a:t> </a:t>
            </a:r>
            <a:r>
              <a:rPr lang="en-US" dirty="0" err="1">
                <a:ea typeface="Times New Roman" panose="02020603050405020304" pitchFamily="18" charset="0"/>
              </a:rPr>
              <a:t>padronizados</a:t>
            </a:r>
            <a:r>
              <a:rPr lang="en-US" dirty="0">
                <a:ea typeface="Times New Roman" panose="02020603050405020304" pitchFamily="18" charset="0"/>
              </a:rPr>
              <a:t>. </a:t>
            </a:r>
            <a:r>
              <a:rPr lang="en-US" dirty="0" err="1">
                <a:ea typeface="Times New Roman" panose="02020603050405020304" pitchFamily="18" charset="0"/>
              </a:rPr>
              <a:t>Além</a:t>
            </a:r>
            <a:r>
              <a:rPr lang="en-US" dirty="0">
                <a:ea typeface="Times New Roman" panose="02020603050405020304" pitchFamily="18" charset="0"/>
              </a:rPr>
              <a:t> disso, o </a:t>
            </a:r>
            <a:r>
              <a:rPr lang="en-US" dirty="0" err="1">
                <a:ea typeface="Times New Roman" panose="02020603050405020304" pitchFamily="18" charset="0"/>
              </a:rPr>
              <a:t>tamanho</a:t>
            </a:r>
            <a:r>
              <a:rPr lang="en-US" dirty="0">
                <a:ea typeface="Times New Roman" panose="02020603050405020304" pitchFamily="18" charset="0"/>
              </a:rPr>
              <a:t> dos dados </a:t>
            </a:r>
            <a:r>
              <a:rPr lang="en-US" dirty="0" err="1">
                <a:ea typeface="Times New Roman" panose="02020603050405020304" pitchFamily="18" charset="0"/>
              </a:rPr>
              <a:t>armazenados</a:t>
            </a:r>
            <a:r>
              <a:rPr lang="en-US" dirty="0">
                <a:ea typeface="Times New Roman" panose="02020603050405020304" pitchFamily="18" charset="0"/>
              </a:rPr>
              <a:t> </a:t>
            </a:r>
            <a:r>
              <a:rPr lang="en-US" dirty="0" err="1">
                <a:ea typeface="Times New Roman" panose="02020603050405020304" pitchFamily="18" charset="0"/>
              </a:rPr>
              <a:t>seria</a:t>
            </a:r>
            <a:r>
              <a:rPr lang="en-US" dirty="0">
                <a:ea typeface="Times New Roman" panose="02020603050405020304" pitchFamily="18" charset="0"/>
              </a:rPr>
              <a:t> </a:t>
            </a:r>
            <a:r>
              <a:rPr lang="en-US" dirty="0" err="1">
                <a:ea typeface="Times New Roman" panose="02020603050405020304" pitchFamily="18" charset="0"/>
              </a:rPr>
              <a:t>bastante</a:t>
            </a:r>
            <a:r>
              <a:rPr lang="en-US" dirty="0">
                <a:ea typeface="Times New Roman" panose="02020603050405020304" pitchFamily="18" charset="0"/>
              </a:rPr>
              <a:t> </a:t>
            </a:r>
            <a:r>
              <a:rPr lang="en-US" dirty="0" err="1">
                <a:ea typeface="Times New Roman" panose="02020603050405020304" pitchFamily="18" charset="0"/>
              </a:rPr>
              <a:t>reduzido</a:t>
            </a:r>
            <a:r>
              <a:rPr lang="en-US" dirty="0">
                <a:ea typeface="Times New Roman" panose="02020603050405020304" pitchFamily="18" charset="0"/>
              </a:rPr>
              <a:t>, </a:t>
            </a:r>
            <a:r>
              <a:rPr lang="en-US" dirty="0" err="1">
                <a:ea typeface="Times New Roman" panose="02020603050405020304" pitchFamily="18" charset="0"/>
              </a:rPr>
              <a:t>uma</a:t>
            </a:r>
            <a:r>
              <a:rPr lang="en-US" dirty="0">
                <a:ea typeface="Times New Roman" panose="02020603050405020304" pitchFamily="18" charset="0"/>
              </a:rPr>
              <a:t> </a:t>
            </a:r>
            <a:r>
              <a:rPr lang="en-US" dirty="0" err="1">
                <a:ea typeface="Times New Roman" panose="02020603050405020304" pitchFamily="18" charset="0"/>
              </a:rPr>
              <a:t>vez</a:t>
            </a:r>
            <a:r>
              <a:rPr lang="en-US" dirty="0">
                <a:ea typeface="Times New Roman" panose="02020603050405020304" pitchFamily="18" charset="0"/>
              </a:rPr>
              <a:t> </a:t>
            </a:r>
            <a:r>
              <a:rPr lang="en-US" dirty="0" err="1">
                <a:ea typeface="Times New Roman" panose="02020603050405020304" pitchFamily="18" charset="0"/>
              </a:rPr>
              <a:t>que</a:t>
            </a:r>
            <a:r>
              <a:rPr lang="en-US" dirty="0">
                <a:ea typeface="Times New Roman" panose="02020603050405020304" pitchFamily="18" charset="0"/>
              </a:rPr>
              <a:t> as </a:t>
            </a:r>
            <a:r>
              <a:rPr lang="en-US" dirty="0" err="1">
                <a:ea typeface="Times New Roman" panose="02020603050405020304" pitchFamily="18" charset="0"/>
              </a:rPr>
              <a:t>funções</a:t>
            </a:r>
            <a:r>
              <a:rPr lang="en-US" dirty="0">
                <a:ea typeface="Times New Roman" panose="02020603050405020304" pitchFamily="18" charset="0"/>
              </a:rPr>
              <a:t> de hash </a:t>
            </a:r>
            <a:r>
              <a:rPr lang="en-US" dirty="0" err="1">
                <a:ea typeface="Times New Roman" panose="02020603050405020304" pitchFamily="18" charset="0"/>
              </a:rPr>
              <a:t>transformam</a:t>
            </a:r>
            <a:r>
              <a:rPr lang="en-US" dirty="0">
                <a:ea typeface="Times New Roman" panose="02020603050405020304" pitchFamily="18" charset="0"/>
              </a:rPr>
              <a:t> </a:t>
            </a:r>
            <a:r>
              <a:rPr lang="en-US" dirty="0" err="1">
                <a:ea typeface="Times New Roman" panose="02020603050405020304" pitchFamily="18" charset="0"/>
              </a:rPr>
              <a:t>os</a:t>
            </a:r>
            <a:r>
              <a:rPr lang="en-US" dirty="0">
                <a:ea typeface="Times New Roman" panose="02020603050405020304" pitchFamily="18" charset="0"/>
              </a:rPr>
              <a:t> dados </a:t>
            </a:r>
            <a:r>
              <a:rPr lang="en-US" dirty="0" err="1">
                <a:ea typeface="Times New Roman" panose="02020603050405020304" pitchFamily="18" charset="0"/>
              </a:rPr>
              <a:t>obtidos</a:t>
            </a:r>
            <a:r>
              <a:rPr lang="en-US" dirty="0">
                <a:ea typeface="Times New Roman" panose="02020603050405020304" pitchFamily="18" charset="0"/>
              </a:rPr>
              <a:t> </a:t>
            </a:r>
            <a:r>
              <a:rPr lang="en-US" dirty="0" err="1">
                <a:ea typeface="Times New Roman" panose="02020603050405020304" pitchFamily="18" charset="0"/>
              </a:rPr>
              <a:t>numa</a:t>
            </a:r>
            <a:r>
              <a:rPr lang="en-US" dirty="0">
                <a:ea typeface="Times New Roman" panose="02020603050405020304" pitchFamily="18" charset="0"/>
              </a:rPr>
              <a:t> string de </a:t>
            </a:r>
            <a:r>
              <a:rPr lang="en-US" dirty="0" err="1">
                <a:ea typeface="Times New Roman" panose="02020603050405020304" pitchFamily="18" charset="0"/>
              </a:rPr>
              <a:t>comprimento</a:t>
            </a:r>
            <a:r>
              <a:rPr lang="en-US" dirty="0">
                <a:ea typeface="Times New Roman" panose="02020603050405020304" pitchFamily="18" charset="0"/>
              </a:rPr>
              <a:t> </a:t>
            </a:r>
            <a:r>
              <a:rPr lang="en-US" dirty="0" err="1">
                <a:ea typeface="Times New Roman" panose="02020603050405020304" pitchFamily="18" charset="0"/>
              </a:rPr>
              <a:t>específico</a:t>
            </a:r>
            <a:r>
              <a:rPr lang="en-US" dirty="0">
                <a:ea typeface="Times New Roman" panose="02020603050405020304" pitchFamily="18" charset="0"/>
              </a:rPr>
              <a:t>. </a:t>
            </a:r>
            <a:r>
              <a:rPr lang="en-US" dirty="0" err="1">
                <a:ea typeface="Times New Roman" panose="02020603050405020304" pitchFamily="18" charset="0"/>
              </a:rPr>
              <a:t>Consequentemente</a:t>
            </a:r>
            <a:r>
              <a:rPr lang="en-US" dirty="0">
                <a:ea typeface="Times New Roman" panose="02020603050405020304" pitchFamily="18" charset="0"/>
              </a:rPr>
              <a:t>, o </a:t>
            </a:r>
            <a:r>
              <a:rPr lang="en-US" dirty="0" err="1">
                <a:ea typeface="Times New Roman" panose="02020603050405020304" pitchFamily="18" charset="0"/>
              </a:rPr>
              <a:t>gerenciamento</a:t>
            </a:r>
            <a:r>
              <a:rPr lang="en-US" dirty="0">
                <a:ea typeface="Times New Roman" panose="02020603050405020304" pitchFamily="18" charset="0"/>
              </a:rPr>
              <a:t> de dados </a:t>
            </a:r>
            <a:r>
              <a:rPr lang="en-US" dirty="0" err="1">
                <a:ea typeface="Times New Roman" panose="02020603050405020304" pitchFamily="18" charset="0"/>
              </a:rPr>
              <a:t>pode</a:t>
            </a:r>
            <a:r>
              <a:rPr lang="en-US" dirty="0">
                <a:ea typeface="Times New Roman" panose="02020603050405020304" pitchFamily="18" charset="0"/>
              </a:rPr>
              <a:t> </a:t>
            </a:r>
            <a:r>
              <a:rPr lang="en-US" dirty="0" err="1">
                <a:ea typeface="Times New Roman" panose="02020603050405020304" pitchFamily="18" charset="0"/>
              </a:rPr>
              <a:t>ser</a:t>
            </a:r>
            <a:r>
              <a:rPr lang="en-US" dirty="0">
                <a:ea typeface="Times New Roman" panose="02020603050405020304" pitchFamily="18" charset="0"/>
              </a:rPr>
              <a:t> </a:t>
            </a:r>
            <a:r>
              <a:rPr lang="en-US" dirty="0" err="1">
                <a:ea typeface="Times New Roman" panose="02020603050405020304" pitchFamily="18" charset="0"/>
              </a:rPr>
              <a:t>otimizado</a:t>
            </a:r>
            <a:r>
              <a:rPr lang="en-US" dirty="0">
                <a:ea typeface="Times New Roman" panose="02020603050405020304" pitchFamily="18" charset="0"/>
              </a:rPr>
              <a:t> </a:t>
            </a:r>
            <a:r>
              <a:rPr lang="en-US" dirty="0" err="1">
                <a:ea typeface="Times New Roman" panose="02020603050405020304" pitchFamily="18" charset="0"/>
              </a:rPr>
              <a:t>por</a:t>
            </a:r>
            <a:r>
              <a:rPr lang="en-US" dirty="0">
                <a:ea typeface="Times New Roman" panose="02020603050405020304" pitchFamily="18" charset="0"/>
              </a:rPr>
              <a:t> </a:t>
            </a:r>
            <a:r>
              <a:rPr lang="en-US" dirty="0" err="1">
                <a:ea typeface="Times New Roman" panose="02020603050405020304" pitchFamily="18" charset="0"/>
              </a:rPr>
              <a:t>maior</a:t>
            </a:r>
            <a:r>
              <a:rPr lang="en-US" dirty="0">
                <a:ea typeface="Times New Roman" panose="02020603050405020304" pitchFamily="18" charset="0"/>
              </a:rPr>
              <a:t> </a:t>
            </a:r>
            <a:r>
              <a:rPr lang="en-US" dirty="0" err="1">
                <a:ea typeface="Times New Roman" panose="02020603050405020304" pitchFamily="18" charset="0"/>
              </a:rPr>
              <a:t>padronização</a:t>
            </a:r>
            <a:r>
              <a:rPr lang="en-US" dirty="0">
                <a:ea typeface="Times New Roman" panose="02020603050405020304" pitchFamily="18" charset="0"/>
              </a:rPr>
              <a:t> de dados.</a:t>
            </a:r>
          </a:p>
          <a:p>
            <a:pPr algn="just"/>
            <a:endParaRPr lang="en-US" dirty="0">
              <a:ea typeface="Times New Roman" panose="02020603050405020304" pitchFamily="18" charset="0"/>
            </a:endParaRPr>
          </a:p>
          <a:p>
            <a:pPr algn="just"/>
            <a:r>
              <a:rPr lang="en-US" b="1" dirty="0" err="1">
                <a:solidFill>
                  <a:srgbClr val="F79037"/>
                </a:solidFill>
                <a:ea typeface="Times New Roman" panose="02020603050405020304" pitchFamily="18" charset="0"/>
              </a:rPr>
              <a:t>Privacidade</a:t>
            </a:r>
            <a:r>
              <a:rPr lang="en-US" b="1" dirty="0">
                <a:solidFill>
                  <a:srgbClr val="F79037"/>
                </a:solidFill>
                <a:ea typeface="Times New Roman" panose="02020603050405020304" pitchFamily="18" charset="0"/>
              </a:rPr>
              <a:t> e </a:t>
            </a:r>
            <a:r>
              <a:rPr lang="en-US" b="1" dirty="0" err="1">
                <a:solidFill>
                  <a:srgbClr val="F79037"/>
                </a:solidFill>
                <a:ea typeface="Times New Roman" panose="02020603050405020304" pitchFamily="18" charset="0"/>
              </a:rPr>
              <a:t>segurança</a:t>
            </a:r>
            <a:r>
              <a:rPr lang="en-US" b="1" dirty="0">
                <a:solidFill>
                  <a:srgbClr val="F79037"/>
                </a:solidFill>
                <a:ea typeface="Times New Roman" panose="02020603050405020304" pitchFamily="18" charset="0"/>
              </a:rPr>
              <a:t> dos dados</a:t>
            </a:r>
          </a:p>
          <a:p>
            <a:pPr algn="just"/>
            <a:r>
              <a:rPr lang="en-US" dirty="0" err="1">
                <a:ea typeface="Times New Roman" panose="02020603050405020304" pitchFamily="18" charset="0"/>
              </a:rPr>
              <a:t>Nos</a:t>
            </a:r>
            <a:r>
              <a:rPr lang="en-US" dirty="0">
                <a:ea typeface="Times New Roman" panose="02020603050405020304" pitchFamily="18" charset="0"/>
              </a:rPr>
              <a:t> </a:t>
            </a:r>
            <a:r>
              <a:rPr lang="en-US" dirty="0" err="1">
                <a:ea typeface="Times New Roman" panose="02020603050405020304" pitchFamily="18" charset="0"/>
              </a:rPr>
              <a:t>sistemas</a:t>
            </a:r>
            <a:r>
              <a:rPr lang="en-US" dirty="0">
                <a:ea typeface="Times New Roman" panose="02020603050405020304" pitchFamily="18" charset="0"/>
              </a:rPr>
              <a:t> </a:t>
            </a:r>
            <a:r>
              <a:rPr lang="en-US" dirty="0" err="1">
                <a:ea typeface="Times New Roman" panose="02020603050405020304" pitchFamily="18" charset="0"/>
              </a:rPr>
              <a:t>blockchain</a:t>
            </a:r>
            <a:r>
              <a:rPr lang="en-US" dirty="0">
                <a:ea typeface="Times New Roman" panose="02020603050405020304" pitchFamily="18" charset="0"/>
              </a:rPr>
              <a:t>, a </a:t>
            </a:r>
            <a:r>
              <a:rPr lang="en-US" dirty="0" err="1">
                <a:ea typeface="Times New Roman" panose="02020603050405020304" pitchFamily="18" charset="0"/>
              </a:rPr>
              <a:t>criptografia</a:t>
            </a:r>
            <a:r>
              <a:rPr lang="en-US" dirty="0">
                <a:ea typeface="Times New Roman" panose="02020603050405020304" pitchFamily="18" charset="0"/>
              </a:rPr>
              <a:t> </a:t>
            </a:r>
            <a:r>
              <a:rPr lang="en-US" dirty="0" err="1">
                <a:ea typeface="Times New Roman" panose="02020603050405020304" pitchFamily="18" charset="0"/>
              </a:rPr>
              <a:t>subjacente</a:t>
            </a:r>
            <a:r>
              <a:rPr lang="en-US" dirty="0">
                <a:ea typeface="Times New Roman" panose="02020603050405020304" pitchFamily="18" charset="0"/>
              </a:rPr>
              <a:t> </a:t>
            </a:r>
            <a:r>
              <a:rPr lang="en-US" dirty="0" err="1">
                <a:ea typeface="Times New Roman" panose="02020603050405020304" pitchFamily="18" charset="0"/>
              </a:rPr>
              <a:t>permite</a:t>
            </a:r>
            <a:r>
              <a:rPr lang="en-US" dirty="0">
                <a:ea typeface="Times New Roman" panose="02020603050405020304" pitchFamily="18" charset="0"/>
              </a:rPr>
              <a:t> um alto </a:t>
            </a:r>
            <a:r>
              <a:rPr lang="en-US" dirty="0" err="1">
                <a:ea typeface="Times New Roman" panose="02020603050405020304" pitchFamily="18" charset="0"/>
              </a:rPr>
              <a:t>grau</a:t>
            </a:r>
            <a:r>
              <a:rPr lang="en-US" dirty="0">
                <a:ea typeface="Times New Roman" panose="02020603050405020304" pitchFamily="18" charset="0"/>
              </a:rPr>
              <a:t> de </a:t>
            </a:r>
            <a:r>
              <a:rPr lang="en-US" dirty="0" err="1">
                <a:ea typeface="Times New Roman" panose="02020603050405020304" pitchFamily="18" charset="0"/>
              </a:rPr>
              <a:t>privacidade</a:t>
            </a:r>
            <a:r>
              <a:rPr lang="en-US" dirty="0">
                <a:ea typeface="Times New Roman" panose="02020603050405020304" pitchFamily="18" charset="0"/>
              </a:rPr>
              <a:t>. Na </a:t>
            </a:r>
            <a:r>
              <a:rPr lang="en-US" dirty="0" err="1">
                <a:ea typeface="Times New Roman" panose="02020603050405020304" pitchFamily="18" charset="0"/>
              </a:rPr>
              <a:t>maioria</a:t>
            </a:r>
            <a:r>
              <a:rPr lang="en-US" dirty="0">
                <a:ea typeface="Times New Roman" panose="02020603050405020304" pitchFamily="18" charset="0"/>
              </a:rPr>
              <a:t> dos </a:t>
            </a:r>
            <a:r>
              <a:rPr lang="en-US" dirty="0" err="1">
                <a:ea typeface="Times New Roman" panose="02020603050405020304" pitchFamily="18" charset="0"/>
              </a:rPr>
              <a:t>blockchains</a:t>
            </a:r>
            <a:r>
              <a:rPr lang="en-US" dirty="0">
                <a:ea typeface="Times New Roman" panose="02020603050405020304" pitchFamily="18" charset="0"/>
              </a:rPr>
              <a:t>, </a:t>
            </a:r>
            <a:r>
              <a:rPr lang="en-US" dirty="0" err="1">
                <a:ea typeface="Times New Roman" panose="02020603050405020304" pitchFamily="18" charset="0"/>
              </a:rPr>
              <a:t>por</a:t>
            </a:r>
            <a:r>
              <a:rPr lang="en-US" dirty="0">
                <a:ea typeface="Times New Roman" panose="02020603050405020304" pitchFamily="18" charset="0"/>
              </a:rPr>
              <a:t> </a:t>
            </a:r>
            <a:r>
              <a:rPr lang="en-US" dirty="0" err="1">
                <a:ea typeface="Times New Roman" panose="02020603050405020304" pitchFamily="18" charset="0"/>
              </a:rPr>
              <a:t>exemplo</a:t>
            </a:r>
            <a:r>
              <a:rPr lang="en-US" dirty="0">
                <a:ea typeface="Times New Roman" panose="02020603050405020304" pitchFamily="18" charset="0"/>
              </a:rPr>
              <a:t>, o </a:t>
            </a:r>
            <a:r>
              <a:rPr lang="en-US" dirty="0" err="1">
                <a:ea typeface="Times New Roman" panose="02020603050405020304" pitchFamily="18" charset="0"/>
              </a:rPr>
              <a:t>blockchain</a:t>
            </a:r>
            <a:r>
              <a:rPr lang="en-US" dirty="0">
                <a:ea typeface="Times New Roman" panose="02020603050405020304" pitchFamily="18" charset="0"/>
              </a:rPr>
              <a:t> </a:t>
            </a:r>
            <a:r>
              <a:rPr lang="en-US" dirty="0" err="1">
                <a:ea typeface="Times New Roman" panose="02020603050405020304" pitchFamily="18" charset="0"/>
              </a:rPr>
              <a:t>usado</a:t>
            </a:r>
            <a:r>
              <a:rPr lang="en-US" dirty="0">
                <a:ea typeface="Times New Roman" panose="02020603050405020304" pitchFamily="18" charset="0"/>
              </a:rPr>
              <a:t> </a:t>
            </a:r>
            <a:r>
              <a:rPr lang="en-US" dirty="0" err="1">
                <a:ea typeface="Times New Roman" panose="02020603050405020304" pitchFamily="18" charset="0"/>
              </a:rPr>
              <a:t>para</a:t>
            </a:r>
            <a:r>
              <a:rPr lang="en-US" dirty="0">
                <a:ea typeface="Times New Roman" panose="02020603050405020304" pitchFamily="18" charset="0"/>
              </a:rPr>
              <a:t> </a:t>
            </a:r>
            <a:r>
              <a:rPr lang="en-US" dirty="0" err="1">
                <a:ea typeface="Times New Roman" panose="02020603050405020304" pitchFamily="18" charset="0"/>
              </a:rPr>
              <a:t>Bitcoin</a:t>
            </a:r>
            <a:r>
              <a:rPr lang="en-US" dirty="0">
                <a:ea typeface="Times New Roman" panose="02020603050405020304" pitchFamily="18" charset="0"/>
              </a:rPr>
              <a:t> </a:t>
            </a:r>
            <a:r>
              <a:rPr lang="en-US" dirty="0" err="1">
                <a:ea typeface="Times New Roman" panose="02020603050405020304" pitchFamily="18" charset="0"/>
              </a:rPr>
              <a:t>ou</a:t>
            </a:r>
            <a:r>
              <a:rPr lang="en-US" dirty="0">
                <a:ea typeface="Times New Roman" panose="02020603050405020304" pitchFamily="18" charset="0"/>
              </a:rPr>
              <a:t> </a:t>
            </a:r>
            <a:r>
              <a:rPr lang="en-US" dirty="0" err="1">
                <a:ea typeface="Times New Roman" panose="02020603050405020304" pitchFamily="18" charset="0"/>
              </a:rPr>
              <a:t>Ethereum</a:t>
            </a:r>
            <a:r>
              <a:rPr lang="en-US" dirty="0">
                <a:ea typeface="Times New Roman" panose="02020603050405020304" pitchFamily="18" charset="0"/>
              </a:rPr>
              <a:t>, as </a:t>
            </a:r>
            <a:r>
              <a:rPr lang="en-US" dirty="0" err="1">
                <a:ea typeface="Times New Roman" panose="02020603050405020304" pitchFamily="18" charset="0"/>
              </a:rPr>
              <a:t>transações</a:t>
            </a:r>
            <a:r>
              <a:rPr lang="en-US" dirty="0">
                <a:ea typeface="Times New Roman" panose="02020603050405020304" pitchFamily="18" charset="0"/>
              </a:rPr>
              <a:t> são </a:t>
            </a:r>
            <a:r>
              <a:rPr lang="en-US" dirty="0" err="1">
                <a:ea typeface="Times New Roman" panose="02020603050405020304" pitchFamily="18" charset="0"/>
              </a:rPr>
              <a:t>realizadas</a:t>
            </a:r>
            <a:r>
              <a:rPr lang="en-US" dirty="0">
                <a:ea typeface="Times New Roman" panose="02020603050405020304" pitchFamily="18" charset="0"/>
              </a:rPr>
              <a:t> sob </a:t>
            </a:r>
            <a:r>
              <a:rPr lang="en-US" dirty="0" err="1">
                <a:ea typeface="Times New Roman" panose="02020603050405020304" pitchFamily="18" charset="0"/>
              </a:rPr>
              <a:t>pseudónimos</a:t>
            </a:r>
            <a:r>
              <a:rPr lang="en-US" dirty="0">
                <a:ea typeface="Times New Roman" panose="02020603050405020304" pitchFamily="18" charset="0"/>
              </a:rPr>
              <a:t>. No </a:t>
            </a:r>
            <a:r>
              <a:rPr lang="en-US" dirty="0" err="1">
                <a:ea typeface="Times New Roman" panose="02020603050405020304" pitchFamily="18" charset="0"/>
              </a:rPr>
              <a:t>entanto</a:t>
            </a:r>
            <a:r>
              <a:rPr lang="en-US" dirty="0">
                <a:ea typeface="Times New Roman" panose="02020603050405020304" pitchFamily="18" charset="0"/>
              </a:rPr>
              <a:t>, </a:t>
            </a:r>
            <a:r>
              <a:rPr lang="en-US" dirty="0" err="1">
                <a:ea typeface="Times New Roman" panose="02020603050405020304" pitchFamily="18" charset="0"/>
              </a:rPr>
              <a:t>também</a:t>
            </a:r>
            <a:r>
              <a:rPr lang="en-US" dirty="0">
                <a:ea typeface="Times New Roman" panose="02020603050405020304" pitchFamily="18" charset="0"/>
              </a:rPr>
              <a:t> </a:t>
            </a:r>
            <a:r>
              <a:rPr lang="en-US" dirty="0" err="1">
                <a:ea typeface="Times New Roman" panose="02020603050405020304" pitchFamily="18" charset="0"/>
              </a:rPr>
              <a:t>é</a:t>
            </a:r>
            <a:r>
              <a:rPr lang="en-US" dirty="0">
                <a:ea typeface="Times New Roman" panose="02020603050405020304" pitchFamily="18" charset="0"/>
              </a:rPr>
              <a:t> </a:t>
            </a:r>
            <a:r>
              <a:rPr lang="en-US" dirty="0" err="1">
                <a:ea typeface="Times New Roman" panose="02020603050405020304" pitchFamily="18" charset="0"/>
              </a:rPr>
              <a:t>possível</a:t>
            </a:r>
            <a:r>
              <a:rPr lang="en-US" dirty="0">
                <a:ea typeface="Times New Roman" panose="02020603050405020304" pitchFamily="18" charset="0"/>
              </a:rPr>
              <a:t> </a:t>
            </a:r>
            <a:r>
              <a:rPr lang="en-US" dirty="0" err="1">
                <a:ea typeface="Times New Roman" panose="02020603050405020304" pitchFamily="18" charset="0"/>
              </a:rPr>
              <a:t>habilitar</a:t>
            </a:r>
            <a:r>
              <a:rPr lang="en-US" dirty="0">
                <a:ea typeface="Times New Roman" panose="02020603050405020304" pitchFamily="18" charset="0"/>
              </a:rPr>
              <a:t> </a:t>
            </a:r>
            <a:r>
              <a:rPr lang="en-US" dirty="0" err="1">
                <a:ea typeface="Times New Roman" panose="02020603050405020304" pitchFamily="18" charset="0"/>
              </a:rPr>
              <a:t>transações</a:t>
            </a:r>
            <a:r>
              <a:rPr lang="en-US" dirty="0">
                <a:ea typeface="Times New Roman" panose="02020603050405020304" pitchFamily="18" charset="0"/>
              </a:rPr>
              <a:t> </a:t>
            </a:r>
            <a:r>
              <a:rPr lang="en-US" dirty="0" err="1">
                <a:ea typeface="Times New Roman" panose="02020603050405020304" pitchFamily="18" charset="0"/>
              </a:rPr>
              <a:t>completamente</a:t>
            </a:r>
            <a:r>
              <a:rPr lang="en-US" dirty="0">
                <a:ea typeface="Times New Roman" panose="02020603050405020304" pitchFamily="18" charset="0"/>
              </a:rPr>
              <a:t> </a:t>
            </a:r>
            <a:r>
              <a:rPr lang="en-US" dirty="0" err="1">
                <a:ea typeface="Times New Roman" panose="02020603050405020304" pitchFamily="18" charset="0"/>
              </a:rPr>
              <a:t>anónimas</a:t>
            </a:r>
            <a:r>
              <a:rPr lang="en-US" dirty="0">
                <a:ea typeface="Times New Roman" panose="02020603050405020304" pitchFamily="18" charset="0"/>
              </a:rPr>
              <a:t>, </a:t>
            </a:r>
            <a:r>
              <a:rPr lang="en-US" dirty="0" err="1">
                <a:ea typeface="Times New Roman" panose="02020603050405020304" pitchFamily="18" charset="0"/>
              </a:rPr>
              <a:t>como</a:t>
            </a:r>
            <a:r>
              <a:rPr lang="en-US" dirty="0">
                <a:ea typeface="Times New Roman" panose="02020603050405020304" pitchFamily="18" charset="0"/>
              </a:rPr>
              <a:t> </a:t>
            </a:r>
            <a:r>
              <a:rPr lang="en-US" dirty="0" err="1">
                <a:ea typeface="Times New Roman" panose="02020603050405020304" pitchFamily="18" charset="0"/>
              </a:rPr>
              <a:t>é</a:t>
            </a:r>
            <a:r>
              <a:rPr lang="en-US" dirty="0">
                <a:ea typeface="Times New Roman" panose="02020603050405020304" pitchFamily="18" charset="0"/>
              </a:rPr>
              <a:t> o </a:t>
            </a:r>
            <a:r>
              <a:rPr lang="en-US" dirty="0" err="1">
                <a:ea typeface="Times New Roman" panose="02020603050405020304" pitchFamily="18" charset="0"/>
              </a:rPr>
              <a:t>caso</a:t>
            </a:r>
            <a:r>
              <a:rPr lang="en-US" dirty="0">
                <a:ea typeface="Times New Roman" panose="02020603050405020304" pitchFamily="18" charset="0"/>
              </a:rPr>
              <a:t>, </a:t>
            </a:r>
            <a:r>
              <a:rPr lang="en-US" dirty="0" err="1">
                <a:ea typeface="Times New Roman" panose="02020603050405020304" pitchFamily="18" charset="0"/>
              </a:rPr>
              <a:t>por</a:t>
            </a:r>
            <a:r>
              <a:rPr lang="en-US" dirty="0">
                <a:ea typeface="Times New Roman" panose="02020603050405020304" pitchFamily="18" charset="0"/>
              </a:rPr>
              <a:t> </a:t>
            </a:r>
            <a:r>
              <a:rPr lang="en-US" dirty="0" err="1">
                <a:ea typeface="Times New Roman" panose="02020603050405020304" pitchFamily="18" charset="0"/>
              </a:rPr>
              <a:t>exemplo</a:t>
            </a:r>
            <a:r>
              <a:rPr lang="en-US" dirty="0">
                <a:ea typeface="Times New Roman" panose="02020603050405020304" pitchFamily="18" charset="0"/>
              </a:rPr>
              <a:t>, do </a:t>
            </a:r>
            <a:r>
              <a:rPr lang="en-US" dirty="0" err="1">
                <a:ea typeface="Times New Roman" panose="02020603050405020304" pitchFamily="18" charset="0"/>
              </a:rPr>
              <a:t>Monero</a:t>
            </a:r>
            <a:r>
              <a:rPr lang="en-US" dirty="0">
                <a:ea typeface="Times New Roman" panose="02020603050405020304" pitchFamily="18" charset="0"/>
              </a:rPr>
              <a:t> </a:t>
            </a:r>
            <a:r>
              <a:rPr lang="en-US" dirty="0" err="1">
                <a:ea typeface="Times New Roman" panose="02020603050405020304" pitchFamily="18" charset="0"/>
              </a:rPr>
              <a:t>ou</a:t>
            </a:r>
            <a:r>
              <a:rPr lang="en-US" dirty="0">
                <a:ea typeface="Times New Roman" panose="02020603050405020304" pitchFamily="18" charset="0"/>
              </a:rPr>
              <a:t> do </a:t>
            </a:r>
            <a:r>
              <a:rPr lang="en-US" dirty="0" err="1">
                <a:ea typeface="Times New Roman" panose="02020603050405020304" pitchFamily="18" charset="0"/>
              </a:rPr>
              <a:t>Zcash</a:t>
            </a:r>
            <a:r>
              <a:rPr lang="en-US" dirty="0">
                <a:ea typeface="Times New Roman" panose="02020603050405020304" pitchFamily="18" charset="0"/>
              </a:rPr>
              <a:t>. A </a:t>
            </a:r>
            <a:r>
              <a:rPr lang="en-US" dirty="0" err="1">
                <a:ea typeface="Times New Roman" panose="02020603050405020304" pitchFamily="18" charset="0"/>
              </a:rPr>
              <a:t>arquitetura</a:t>
            </a:r>
            <a:r>
              <a:rPr lang="en-US" dirty="0">
                <a:ea typeface="Times New Roman" panose="02020603050405020304" pitchFamily="18" charset="0"/>
              </a:rPr>
              <a:t> dos </a:t>
            </a:r>
            <a:r>
              <a:rPr lang="en-US" dirty="0" err="1">
                <a:ea typeface="Times New Roman" panose="02020603050405020304" pitchFamily="18" charset="0"/>
              </a:rPr>
              <a:t>sistemas</a:t>
            </a:r>
            <a:r>
              <a:rPr lang="en-US" dirty="0">
                <a:ea typeface="Times New Roman" panose="02020603050405020304" pitchFamily="18" charset="0"/>
              </a:rPr>
              <a:t> </a:t>
            </a:r>
            <a:r>
              <a:rPr lang="en-US" dirty="0" err="1">
                <a:ea typeface="Times New Roman" panose="02020603050405020304" pitchFamily="18" charset="0"/>
              </a:rPr>
              <a:t>blockchain</a:t>
            </a:r>
            <a:r>
              <a:rPr lang="en-US" dirty="0">
                <a:ea typeface="Times New Roman" panose="02020603050405020304" pitchFamily="18" charset="0"/>
              </a:rPr>
              <a:t>, </a:t>
            </a:r>
            <a:r>
              <a:rPr lang="en-US" dirty="0" err="1">
                <a:ea typeface="Times New Roman" panose="02020603050405020304" pitchFamily="18" charset="0"/>
              </a:rPr>
              <a:t>ou</a:t>
            </a:r>
            <a:r>
              <a:rPr lang="en-US" dirty="0">
                <a:ea typeface="Times New Roman" panose="02020603050405020304" pitchFamily="18" charset="0"/>
              </a:rPr>
              <a:t> </a:t>
            </a:r>
            <a:r>
              <a:rPr lang="en-US" dirty="0" err="1">
                <a:ea typeface="Times New Roman" panose="02020603050405020304" pitchFamily="18" charset="0"/>
              </a:rPr>
              <a:t>seja</a:t>
            </a:r>
            <a:r>
              <a:rPr lang="en-US" dirty="0">
                <a:ea typeface="Times New Roman" panose="02020603050405020304" pitchFamily="18" charset="0"/>
              </a:rPr>
              <a:t>, a </a:t>
            </a:r>
            <a:r>
              <a:rPr lang="en-US" dirty="0" err="1">
                <a:ea typeface="Times New Roman" panose="02020603050405020304" pitchFamily="18" charset="0"/>
              </a:rPr>
              <a:t>infraestrutura</a:t>
            </a:r>
            <a:r>
              <a:rPr lang="en-US" dirty="0">
                <a:ea typeface="Times New Roman" panose="02020603050405020304" pitchFamily="18" charset="0"/>
              </a:rPr>
              <a:t> de </a:t>
            </a:r>
            <a:r>
              <a:rPr lang="en-US" dirty="0" err="1">
                <a:ea typeface="Times New Roman" panose="02020603050405020304" pitchFamily="18" charset="0"/>
              </a:rPr>
              <a:t>chave</a:t>
            </a:r>
            <a:r>
              <a:rPr lang="en-US" dirty="0">
                <a:ea typeface="Times New Roman" panose="02020603050405020304" pitchFamily="18" charset="0"/>
              </a:rPr>
              <a:t> </a:t>
            </a:r>
            <a:r>
              <a:rPr lang="en-US" dirty="0" err="1">
                <a:ea typeface="Times New Roman" panose="02020603050405020304" pitchFamily="18" charset="0"/>
              </a:rPr>
              <a:t>privada</a:t>
            </a:r>
            <a:r>
              <a:rPr lang="en-US" dirty="0">
                <a:ea typeface="Times New Roman" panose="02020603050405020304" pitchFamily="18" charset="0"/>
              </a:rPr>
              <a:t>/</a:t>
            </a:r>
            <a:r>
              <a:rPr lang="en-US" dirty="0" err="1">
                <a:ea typeface="Times New Roman" panose="02020603050405020304" pitchFamily="18" charset="0"/>
              </a:rPr>
              <a:t>pública</a:t>
            </a:r>
            <a:r>
              <a:rPr lang="en-US" dirty="0">
                <a:ea typeface="Times New Roman" panose="02020603050405020304" pitchFamily="18" charset="0"/>
              </a:rPr>
              <a:t>, </a:t>
            </a:r>
            <a:r>
              <a:rPr lang="en-US" dirty="0" err="1">
                <a:ea typeface="Times New Roman" panose="02020603050405020304" pitchFamily="18" charset="0"/>
              </a:rPr>
              <a:t>também</a:t>
            </a:r>
            <a:r>
              <a:rPr lang="en-US" dirty="0">
                <a:ea typeface="Times New Roman" panose="02020603050405020304" pitchFamily="18" charset="0"/>
              </a:rPr>
              <a:t> </a:t>
            </a:r>
            <a:r>
              <a:rPr lang="en-US" dirty="0" err="1">
                <a:ea typeface="Times New Roman" panose="02020603050405020304" pitchFamily="18" charset="0"/>
              </a:rPr>
              <a:t>permite</a:t>
            </a:r>
            <a:r>
              <a:rPr lang="en-US" dirty="0">
                <a:ea typeface="Times New Roman" panose="02020603050405020304" pitchFamily="18" charset="0"/>
              </a:rPr>
              <a:t> a </a:t>
            </a:r>
            <a:r>
              <a:rPr lang="en-US" dirty="0" err="1">
                <a:ea typeface="Times New Roman" panose="02020603050405020304" pitchFamily="18" charset="0"/>
              </a:rPr>
              <a:t>criptografia</a:t>
            </a:r>
            <a:r>
              <a:rPr lang="en-US" dirty="0">
                <a:ea typeface="Times New Roman" panose="02020603050405020304" pitchFamily="18" charset="0"/>
              </a:rPr>
              <a:t> </a:t>
            </a:r>
            <a:r>
              <a:rPr lang="en-US" dirty="0" err="1">
                <a:ea typeface="Times New Roman" panose="02020603050405020304" pitchFamily="18" charset="0"/>
              </a:rPr>
              <a:t>completa</a:t>
            </a:r>
            <a:r>
              <a:rPr lang="en-US" dirty="0">
                <a:ea typeface="Times New Roman" panose="02020603050405020304" pitchFamily="18" charset="0"/>
              </a:rPr>
              <a:t> dos dados </a:t>
            </a:r>
            <a:r>
              <a:rPr lang="en-US" dirty="0" err="1">
                <a:ea typeface="Times New Roman" panose="02020603050405020304" pitchFamily="18" charset="0"/>
              </a:rPr>
              <a:t>armazenados</a:t>
            </a:r>
            <a:r>
              <a:rPr lang="en-US" dirty="0">
                <a:ea typeface="Times New Roman" panose="02020603050405020304" pitchFamily="18" charset="0"/>
              </a:rPr>
              <a:t> e </a:t>
            </a:r>
            <a:r>
              <a:rPr lang="en-US" dirty="0" err="1">
                <a:ea typeface="Times New Roman" panose="02020603050405020304" pitchFamily="18" charset="0"/>
              </a:rPr>
              <a:t>transmitidos</a:t>
            </a:r>
            <a:r>
              <a:rPr lang="en-US" dirty="0">
                <a:ea typeface="Times New Roman" panose="02020603050405020304" pitchFamily="18" charset="0"/>
              </a:rPr>
              <a:t> de forma </a:t>
            </a:r>
            <a:r>
              <a:rPr lang="en-US" dirty="0" err="1">
                <a:ea typeface="Times New Roman" panose="02020603050405020304" pitchFamily="18" charset="0"/>
              </a:rPr>
              <a:t>que</a:t>
            </a:r>
            <a:r>
              <a:rPr lang="en-US" dirty="0">
                <a:ea typeface="Times New Roman" panose="02020603050405020304" pitchFamily="18" charset="0"/>
              </a:rPr>
              <a:t>, se </a:t>
            </a:r>
            <a:r>
              <a:rPr lang="en-US" dirty="0" err="1">
                <a:ea typeface="Times New Roman" panose="02020603050405020304" pitchFamily="18" charset="0"/>
              </a:rPr>
              <a:t>desejado</a:t>
            </a:r>
            <a:r>
              <a:rPr lang="en-US" dirty="0">
                <a:ea typeface="Times New Roman" panose="02020603050405020304" pitchFamily="18" charset="0"/>
              </a:rPr>
              <a:t>, </a:t>
            </a:r>
            <a:r>
              <a:rPr lang="en-US" dirty="0" err="1">
                <a:ea typeface="Times New Roman" panose="02020603050405020304" pitchFamily="18" charset="0"/>
              </a:rPr>
              <a:t>apenas</a:t>
            </a:r>
            <a:r>
              <a:rPr lang="en-US" dirty="0">
                <a:ea typeface="Times New Roman" panose="02020603050405020304" pitchFamily="18" charset="0"/>
              </a:rPr>
              <a:t> o </a:t>
            </a:r>
            <a:r>
              <a:rPr lang="en-US" dirty="0" err="1">
                <a:ea typeface="Times New Roman" panose="02020603050405020304" pitchFamily="18" charset="0"/>
              </a:rPr>
              <a:t>próprio</a:t>
            </a:r>
            <a:r>
              <a:rPr lang="en-US" dirty="0">
                <a:ea typeface="Times New Roman" panose="02020603050405020304" pitchFamily="18" charset="0"/>
              </a:rPr>
              <a:t> </a:t>
            </a:r>
            <a:r>
              <a:rPr lang="en-US" dirty="0" err="1">
                <a:ea typeface="Times New Roman" panose="02020603050405020304" pitchFamily="18" charset="0"/>
              </a:rPr>
              <a:t>dispositivo</a:t>
            </a:r>
            <a:r>
              <a:rPr lang="en-US" dirty="0">
                <a:ea typeface="Times New Roman" panose="02020603050405020304" pitchFamily="18" charset="0"/>
              </a:rPr>
              <a:t> </a:t>
            </a:r>
            <a:r>
              <a:rPr lang="en-US" dirty="0" err="1">
                <a:ea typeface="Times New Roman" panose="02020603050405020304" pitchFamily="18" charset="0"/>
              </a:rPr>
              <a:t>possa</a:t>
            </a:r>
            <a:r>
              <a:rPr lang="en-US" dirty="0">
                <a:ea typeface="Times New Roman" panose="02020603050405020304" pitchFamily="18" charset="0"/>
              </a:rPr>
              <a:t> </a:t>
            </a:r>
            <a:r>
              <a:rPr lang="en-US" dirty="0" err="1">
                <a:ea typeface="Times New Roman" panose="02020603050405020304" pitchFamily="18" charset="0"/>
              </a:rPr>
              <a:t>ler</a:t>
            </a:r>
            <a:r>
              <a:rPr lang="en-US" dirty="0">
                <a:ea typeface="Times New Roman" panose="02020603050405020304" pitchFamily="18" charset="0"/>
              </a:rPr>
              <a:t> e </a:t>
            </a:r>
            <a:r>
              <a:rPr lang="en-US" dirty="0" err="1">
                <a:ea typeface="Times New Roman" panose="02020603050405020304" pitchFamily="18" charset="0"/>
              </a:rPr>
              <a:t>gravar</a:t>
            </a:r>
            <a:r>
              <a:rPr lang="en-US" dirty="0">
                <a:ea typeface="Times New Roman" panose="02020603050405020304" pitchFamily="18" charset="0"/>
              </a:rPr>
              <a:t> </a:t>
            </a:r>
            <a:r>
              <a:rPr lang="en-US" dirty="0" err="1">
                <a:ea typeface="Times New Roman" panose="02020603050405020304" pitchFamily="18" charset="0"/>
              </a:rPr>
              <a:t>os</a:t>
            </a:r>
            <a:r>
              <a:rPr lang="en-US" dirty="0">
                <a:ea typeface="Times New Roman" panose="02020603050405020304" pitchFamily="18" charset="0"/>
              </a:rPr>
              <a:t> </a:t>
            </a:r>
            <a:r>
              <a:rPr lang="en-US" dirty="0" err="1">
                <a:ea typeface="Times New Roman" panose="02020603050405020304" pitchFamily="18" charset="0"/>
              </a:rPr>
              <a:t>próprios</a:t>
            </a:r>
            <a:r>
              <a:rPr lang="en-US" dirty="0">
                <a:ea typeface="Times New Roman" panose="02020603050405020304" pitchFamily="18" charset="0"/>
              </a:rPr>
              <a:t> dados.</a:t>
            </a:r>
          </a:p>
          <a:p>
            <a:pPr algn="just"/>
            <a:r>
              <a:rPr lang="en-US" dirty="0">
                <a:ea typeface="Times New Roman" panose="02020603050405020304" pitchFamily="18" charset="0"/>
              </a:rPr>
              <a:t>A </a:t>
            </a:r>
            <a:r>
              <a:rPr lang="en-US" dirty="0" err="1">
                <a:ea typeface="Times New Roman" panose="02020603050405020304" pitchFamily="18" charset="0"/>
              </a:rPr>
              <a:t>privacidade</a:t>
            </a:r>
            <a:r>
              <a:rPr lang="en-US" dirty="0">
                <a:ea typeface="Times New Roman" panose="02020603050405020304" pitchFamily="18" charset="0"/>
              </a:rPr>
              <a:t> dos dados </a:t>
            </a:r>
            <a:r>
              <a:rPr lang="en-US" dirty="0" err="1">
                <a:ea typeface="Times New Roman" panose="02020603050405020304" pitchFamily="18" charset="0"/>
              </a:rPr>
              <a:t>é</a:t>
            </a:r>
            <a:r>
              <a:rPr lang="en-US" dirty="0">
                <a:ea typeface="Times New Roman" panose="02020603050405020304" pitchFamily="18" charset="0"/>
              </a:rPr>
              <a:t> </a:t>
            </a:r>
            <a:r>
              <a:rPr lang="en-US" dirty="0" err="1">
                <a:ea typeface="Times New Roman" panose="02020603050405020304" pitchFamily="18" charset="0"/>
              </a:rPr>
              <a:t>especialmente</a:t>
            </a:r>
            <a:r>
              <a:rPr lang="en-US" dirty="0">
                <a:ea typeface="Times New Roman" panose="02020603050405020304" pitchFamily="18" charset="0"/>
              </a:rPr>
              <a:t> </a:t>
            </a:r>
            <a:r>
              <a:rPr lang="en-US" dirty="0" err="1">
                <a:ea typeface="Times New Roman" panose="02020603050405020304" pitchFamily="18" charset="0"/>
              </a:rPr>
              <a:t>benéfica</a:t>
            </a:r>
            <a:r>
              <a:rPr lang="en-US" dirty="0">
                <a:ea typeface="Times New Roman" panose="02020603050405020304" pitchFamily="18" charset="0"/>
              </a:rPr>
              <a:t> no </a:t>
            </a:r>
            <a:r>
              <a:rPr lang="en-US" dirty="0" err="1">
                <a:ea typeface="Times New Roman" panose="02020603050405020304" pitchFamily="18" charset="0"/>
              </a:rPr>
              <a:t>contexto</a:t>
            </a:r>
            <a:r>
              <a:rPr lang="en-US" dirty="0">
                <a:ea typeface="Times New Roman" panose="02020603050405020304" pitchFamily="18" charset="0"/>
              </a:rPr>
              <a:t> da </a:t>
            </a:r>
            <a:r>
              <a:rPr lang="en-US" dirty="0" err="1">
                <a:ea typeface="Times New Roman" panose="02020603050405020304" pitchFamily="18" charset="0"/>
              </a:rPr>
              <a:t>IoT</a:t>
            </a:r>
            <a:r>
              <a:rPr lang="en-US" dirty="0">
                <a:ea typeface="Times New Roman" panose="02020603050405020304" pitchFamily="18" charset="0"/>
              </a:rPr>
              <a:t>. Na </a:t>
            </a:r>
            <a:r>
              <a:rPr lang="en-US" dirty="0" err="1">
                <a:ea typeface="Times New Roman" panose="02020603050405020304" pitchFamily="18" charset="0"/>
              </a:rPr>
              <a:t>IoT</a:t>
            </a:r>
            <a:r>
              <a:rPr lang="en-US" dirty="0">
                <a:ea typeface="Times New Roman" panose="02020603050405020304" pitchFamily="18" charset="0"/>
              </a:rPr>
              <a:t>, </a:t>
            </a:r>
            <a:r>
              <a:rPr lang="en-US" dirty="0" err="1">
                <a:ea typeface="Times New Roman" panose="02020603050405020304" pitchFamily="18" charset="0"/>
              </a:rPr>
              <a:t>máquinas</a:t>
            </a:r>
            <a:r>
              <a:rPr lang="en-US" dirty="0">
                <a:ea typeface="Times New Roman" panose="02020603050405020304" pitchFamily="18" charset="0"/>
              </a:rPr>
              <a:t> e </a:t>
            </a:r>
            <a:r>
              <a:rPr lang="en-US" dirty="0" err="1">
                <a:ea typeface="Times New Roman" panose="02020603050405020304" pitchFamily="18" charset="0"/>
              </a:rPr>
              <a:t>dispositivos</a:t>
            </a:r>
            <a:r>
              <a:rPr lang="en-US" dirty="0">
                <a:ea typeface="Times New Roman" panose="02020603050405020304" pitchFamily="18" charset="0"/>
              </a:rPr>
              <a:t> </a:t>
            </a:r>
            <a:r>
              <a:rPr lang="en-US" dirty="0" err="1">
                <a:ea typeface="Times New Roman" panose="02020603050405020304" pitchFamily="18" charset="0"/>
              </a:rPr>
              <a:t>armazenam</a:t>
            </a:r>
            <a:r>
              <a:rPr lang="en-US" dirty="0">
                <a:ea typeface="Times New Roman" panose="02020603050405020304" pitchFamily="18" charset="0"/>
              </a:rPr>
              <a:t> </a:t>
            </a:r>
            <a:r>
              <a:rPr lang="en-US" dirty="0" err="1">
                <a:ea typeface="Times New Roman" panose="02020603050405020304" pitchFamily="18" charset="0"/>
              </a:rPr>
              <a:t>uma</a:t>
            </a:r>
            <a:r>
              <a:rPr lang="en-US" dirty="0">
                <a:ea typeface="Times New Roman" panose="02020603050405020304" pitchFamily="18" charset="0"/>
              </a:rPr>
              <a:t> </a:t>
            </a:r>
            <a:r>
              <a:rPr lang="en-US" dirty="0" err="1">
                <a:ea typeface="Times New Roman" panose="02020603050405020304" pitchFamily="18" charset="0"/>
              </a:rPr>
              <a:t>grande</a:t>
            </a:r>
            <a:r>
              <a:rPr lang="en-US" dirty="0">
                <a:ea typeface="Times New Roman" panose="02020603050405020304" pitchFamily="18" charset="0"/>
              </a:rPr>
              <a:t> </a:t>
            </a:r>
            <a:r>
              <a:rPr lang="en-US" dirty="0" err="1">
                <a:ea typeface="Times New Roman" panose="02020603050405020304" pitchFamily="18" charset="0"/>
              </a:rPr>
              <a:t>quantidade</a:t>
            </a:r>
            <a:r>
              <a:rPr lang="en-US" dirty="0">
                <a:ea typeface="Times New Roman" panose="02020603050405020304" pitchFamily="18" charset="0"/>
              </a:rPr>
              <a:t> de dados </a:t>
            </a:r>
            <a:r>
              <a:rPr lang="en-US" dirty="0" err="1">
                <a:ea typeface="Times New Roman" panose="02020603050405020304" pitchFamily="18" charset="0"/>
              </a:rPr>
              <a:t>confidenciais</a:t>
            </a:r>
            <a:r>
              <a:rPr lang="en-US" dirty="0">
                <a:ea typeface="Times New Roman" panose="02020603050405020304" pitchFamily="18" charset="0"/>
              </a:rPr>
              <a:t>. </a:t>
            </a:r>
            <a:r>
              <a:rPr lang="en-US" dirty="0" err="1">
                <a:ea typeface="Times New Roman" panose="02020603050405020304" pitchFamily="18" charset="0"/>
              </a:rPr>
              <a:t>É</a:t>
            </a:r>
            <a:r>
              <a:rPr lang="en-US" dirty="0">
                <a:ea typeface="Times New Roman" panose="02020603050405020304" pitchFamily="18" charset="0"/>
              </a:rPr>
              <a:t> </a:t>
            </a:r>
            <a:r>
              <a:rPr lang="en-US" dirty="0" err="1">
                <a:ea typeface="Times New Roman" panose="02020603050405020304" pitchFamily="18" charset="0"/>
              </a:rPr>
              <a:t>essencial</a:t>
            </a:r>
            <a:r>
              <a:rPr lang="en-US" dirty="0">
                <a:ea typeface="Times New Roman" panose="02020603050405020304" pitchFamily="18" charset="0"/>
              </a:rPr>
              <a:t> </a:t>
            </a:r>
            <a:r>
              <a:rPr lang="en-US" dirty="0" err="1">
                <a:ea typeface="Times New Roman" panose="02020603050405020304" pitchFamily="18" charset="0"/>
              </a:rPr>
              <a:t>garantir</a:t>
            </a:r>
            <a:r>
              <a:rPr lang="en-US" dirty="0">
                <a:ea typeface="Times New Roman" panose="02020603050405020304" pitchFamily="18" charset="0"/>
              </a:rPr>
              <a:t> a </a:t>
            </a:r>
            <a:r>
              <a:rPr lang="en-US" dirty="0" err="1">
                <a:ea typeface="Times New Roman" panose="02020603050405020304" pitchFamily="18" charset="0"/>
              </a:rPr>
              <a:t>privacidade</a:t>
            </a:r>
            <a:r>
              <a:rPr lang="en-US" dirty="0">
                <a:ea typeface="Times New Roman" panose="02020603050405020304" pitchFamily="18" charset="0"/>
              </a:rPr>
              <a:t> e a </a:t>
            </a:r>
            <a:r>
              <a:rPr lang="en-US" dirty="0" err="1">
                <a:ea typeface="Times New Roman" panose="02020603050405020304" pitchFamily="18" charset="0"/>
              </a:rPr>
              <a:t>segurança</a:t>
            </a:r>
            <a:r>
              <a:rPr lang="en-US" dirty="0">
                <a:ea typeface="Times New Roman" panose="02020603050405020304" pitchFamily="18" charset="0"/>
              </a:rPr>
              <a:t> dos dados </a:t>
            </a:r>
            <a:r>
              <a:rPr lang="en-US" dirty="0" err="1">
                <a:ea typeface="Times New Roman" panose="02020603050405020304" pitchFamily="18" charset="0"/>
              </a:rPr>
              <a:t>armazenados</a:t>
            </a:r>
            <a:r>
              <a:rPr lang="en-US" dirty="0">
                <a:ea typeface="Times New Roman" panose="02020603050405020304" pitchFamily="18" charset="0"/>
              </a:rPr>
              <a:t>. </a:t>
            </a:r>
            <a:r>
              <a:rPr lang="en-US" dirty="0" err="1">
                <a:ea typeface="Times New Roman" panose="02020603050405020304" pitchFamily="18" charset="0"/>
              </a:rPr>
              <a:t>É</a:t>
            </a:r>
            <a:r>
              <a:rPr lang="en-US" dirty="0">
                <a:ea typeface="Times New Roman" panose="02020603050405020304" pitchFamily="18" charset="0"/>
              </a:rPr>
              <a:t> </a:t>
            </a:r>
            <a:r>
              <a:rPr lang="en-US" dirty="0" err="1">
                <a:ea typeface="Times New Roman" panose="02020603050405020304" pitchFamily="18" charset="0"/>
              </a:rPr>
              <a:t>prática</a:t>
            </a:r>
            <a:r>
              <a:rPr lang="en-US" dirty="0">
                <a:ea typeface="Times New Roman" panose="02020603050405020304" pitchFamily="18" charset="0"/>
              </a:rPr>
              <a:t> </a:t>
            </a:r>
            <a:r>
              <a:rPr lang="en-US" dirty="0" err="1">
                <a:ea typeface="Times New Roman" panose="02020603050405020304" pitchFamily="18" charset="0"/>
              </a:rPr>
              <a:t>comum</a:t>
            </a:r>
            <a:r>
              <a:rPr lang="en-US" dirty="0">
                <a:ea typeface="Times New Roman" panose="02020603050405020304" pitchFamily="18" charset="0"/>
              </a:rPr>
              <a:t> </a:t>
            </a:r>
            <a:r>
              <a:rPr lang="en-US" dirty="0" err="1">
                <a:ea typeface="Times New Roman" panose="02020603050405020304" pitchFamily="18" charset="0"/>
              </a:rPr>
              <a:t>enviar</a:t>
            </a:r>
            <a:r>
              <a:rPr lang="en-US" dirty="0">
                <a:ea typeface="Times New Roman" panose="02020603050405020304" pitchFamily="18" charset="0"/>
              </a:rPr>
              <a:t> dados </a:t>
            </a:r>
            <a:r>
              <a:rPr lang="en-US" dirty="0" err="1">
                <a:ea typeface="Times New Roman" panose="02020603050405020304" pitchFamily="18" charset="0"/>
              </a:rPr>
              <a:t>IoT</a:t>
            </a:r>
            <a:r>
              <a:rPr lang="en-US" dirty="0">
                <a:ea typeface="Times New Roman" panose="02020603050405020304" pitchFamily="18" charset="0"/>
              </a:rPr>
              <a:t> </a:t>
            </a:r>
            <a:r>
              <a:rPr lang="en-US" dirty="0" err="1">
                <a:ea typeface="Times New Roman" panose="02020603050405020304" pitchFamily="18" charset="0"/>
              </a:rPr>
              <a:t>diretamente</a:t>
            </a:r>
            <a:r>
              <a:rPr lang="en-US" dirty="0">
                <a:ea typeface="Times New Roman" panose="02020603050405020304" pitchFamily="18" charset="0"/>
              </a:rPr>
              <a:t> da </a:t>
            </a:r>
            <a:r>
              <a:rPr lang="en-US" dirty="0" err="1">
                <a:ea typeface="Times New Roman" panose="02020603050405020304" pitchFamily="18" charset="0"/>
              </a:rPr>
              <a:t>máquina</a:t>
            </a:r>
            <a:r>
              <a:rPr lang="en-US" dirty="0">
                <a:ea typeface="Times New Roman" panose="02020603050405020304" pitchFamily="18" charset="0"/>
              </a:rPr>
              <a:t> </a:t>
            </a:r>
            <a:r>
              <a:rPr lang="en-US" dirty="0" err="1">
                <a:ea typeface="Times New Roman" panose="02020603050405020304" pitchFamily="18" charset="0"/>
              </a:rPr>
              <a:t>para</a:t>
            </a:r>
            <a:r>
              <a:rPr lang="en-US" dirty="0">
                <a:ea typeface="Times New Roman" panose="02020603050405020304" pitchFamily="18" charset="0"/>
              </a:rPr>
              <a:t> o </a:t>
            </a:r>
            <a:r>
              <a:rPr lang="en-US" dirty="0" err="1">
                <a:ea typeface="Times New Roman" panose="02020603050405020304" pitchFamily="18" charset="0"/>
              </a:rPr>
              <a:t>respectivo</a:t>
            </a:r>
            <a:r>
              <a:rPr lang="en-US" dirty="0">
                <a:ea typeface="Times New Roman" panose="02020603050405020304" pitchFamily="18" charset="0"/>
              </a:rPr>
              <a:t> </a:t>
            </a:r>
            <a:r>
              <a:rPr lang="en-US" dirty="0" err="1">
                <a:ea typeface="Times New Roman" panose="02020603050405020304" pitchFamily="18" charset="0"/>
              </a:rPr>
              <a:t>banco</a:t>
            </a:r>
            <a:r>
              <a:rPr lang="en-US" dirty="0">
                <a:ea typeface="Times New Roman" panose="02020603050405020304" pitchFamily="18" charset="0"/>
              </a:rPr>
              <a:t> de dados </a:t>
            </a:r>
            <a:r>
              <a:rPr lang="en-US" dirty="0" err="1">
                <a:ea typeface="Times New Roman" panose="02020603050405020304" pitchFamily="18" charset="0"/>
              </a:rPr>
              <a:t>para</a:t>
            </a:r>
            <a:r>
              <a:rPr lang="en-US" dirty="0">
                <a:ea typeface="Times New Roman" panose="02020603050405020304" pitchFamily="18" charset="0"/>
              </a:rPr>
              <a:t> fins de </a:t>
            </a:r>
            <a:r>
              <a:rPr lang="en-US" dirty="0" err="1">
                <a:ea typeface="Times New Roman" panose="02020603050405020304" pitchFamily="18" charset="0"/>
              </a:rPr>
              <a:t>coleta</a:t>
            </a:r>
            <a:r>
              <a:rPr lang="en-US" dirty="0">
                <a:ea typeface="Times New Roman" panose="02020603050405020304" pitchFamily="18" charset="0"/>
              </a:rPr>
              <a:t>.</a:t>
            </a:r>
            <a:endParaRPr lang="x-none" dirty="0"/>
          </a:p>
        </p:txBody>
      </p:sp>
      <p:sp>
        <p:nvSpPr>
          <p:cNvPr id="2" name="Slide Number Placeholder 18">
            <a:extLst>
              <a:ext uri="{FF2B5EF4-FFF2-40B4-BE49-F238E27FC236}">
                <a16:creationId xmlns:a16="http://schemas.microsoft.com/office/drawing/2014/main" id="{C838DD73-4FF8-65CF-B555-BAE77FF205D1}"/>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156</a:t>
            </a:fld>
            <a:endParaRPr lang="en-US" dirty="0"/>
          </a:p>
        </p:txBody>
      </p:sp>
      <p:sp>
        <p:nvSpPr>
          <p:cNvPr id="5" name="Text Placeholder 17">
            <a:extLst>
              <a:ext uri="{FF2B5EF4-FFF2-40B4-BE49-F238E27FC236}">
                <a16:creationId xmlns:a16="http://schemas.microsoft.com/office/drawing/2014/main" id="{0F99E17D-5F7B-9192-1ECA-B033ECDE530F}"/>
              </a:ext>
            </a:extLst>
          </p:cNvPr>
          <p:cNvSpPr txBox="1">
            <a:spLocks/>
          </p:cNvSpPr>
          <p:nvPr/>
        </p:nvSpPr>
        <p:spPr>
          <a:xfrm>
            <a:off x="4003827" y="2110152"/>
            <a:ext cx="2693750" cy="2857471"/>
          </a:xfrm>
          <a:prstGeom prst="rect">
            <a:avLst/>
          </a:prstGeom>
        </p:spPr>
        <p:txBody>
          <a:bodyPr anchor="t">
            <a:noAutofit/>
          </a:bodyPr>
          <a:lstStyle>
            <a:lvl1pPr marL="0" indent="0" algn="l"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dirty="0">
                <a:solidFill>
                  <a:srgbClr val="000000"/>
                </a:solidFill>
                <a:ea typeface="Times New Roman" panose="02020603050405020304" pitchFamily="18" charset="0"/>
              </a:rPr>
              <a:t>No </a:t>
            </a:r>
            <a:r>
              <a:rPr lang="en-US" dirty="0" err="1">
                <a:solidFill>
                  <a:srgbClr val="000000"/>
                </a:solidFill>
                <a:ea typeface="Times New Roman" panose="02020603050405020304" pitchFamily="18" charset="0"/>
              </a:rPr>
              <a:t>entanto</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há</a:t>
            </a:r>
            <a:r>
              <a:rPr lang="en-US" dirty="0">
                <a:solidFill>
                  <a:srgbClr val="000000"/>
                </a:solidFill>
                <a:ea typeface="Times New Roman" panose="02020603050405020304" pitchFamily="18" charset="0"/>
              </a:rPr>
              <a:t> um trade-off entre um alto </a:t>
            </a:r>
            <a:r>
              <a:rPr lang="en-US" dirty="0" err="1">
                <a:solidFill>
                  <a:srgbClr val="000000"/>
                </a:solidFill>
                <a:ea typeface="Times New Roman" panose="02020603050405020304" pitchFamily="18" charset="0"/>
              </a:rPr>
              <a:t>nível</a:t>
            </a:r>
            <a:r>
              <a:rPr lang="en-US" dirty="0">
                <a:solidFill>
                  <a:srgbClr val="000000"/>
                </a:solidFill>
                <a:ea typeface="Times New Roman" panose="02020603050405020304" pitchFamily="18" charset="0"/>
              </a:rPr>
              <a:t> de </a:t>
            </a:r>
            <a:r>
              <a:rPr lang="en-US" dirty="0" err="1">
                <a:solidFill>
                  <a:srgbClr val="000000"/>
                </a:solidFill>
                <a:ea typeface="Times New Roman" panose="02020603050405020304" pitchFamily="18" charset="0"/>
              </a:rPr>
              <a:t>privacidade</a:t>
            </a:r>
            <a:r>
              <a:rPr lang="en-US" dirty="0">
                <a:solidFill>
                  <a:srgbClr val="000000"/>
                </a:solidFill>
                <a:ea typeface="Times New Roman" panose="02020603050405020304" pitchFamily="18" charset="0"/>
              </a:rPr>
              <a:t> e </a:t>
            </a:r>
            <a:r>
              <a:rPr lang="en-US" dirty="0" err="1">
                <a:solidFill>
                  <a:srgbClr val="000000"/>
                </a:solidFill>
                <a:ea typeface="Times New Roman" panose="02020603050405020304" pitchFamily="18" charset="0"/>
              </a:rPr>
              <a:t>controlo</a:t>
            </a:r>
            <a:r>
              <a:rPr lang="en-US" dirty="0">
                <a:solidFill>
                  <a:srgbClr val="000000"/>
                </a:solidFill>
                <a:ea typeface="Times New Roman" panose="02020603050405020304" pitchFamily="18" charset="0"/>
              </a:rPr>
              <a:t> de </a:t>
            </a:r>
            <a:r>
              <a:rPr lang="en-US" dirty="0" err="1">
                <a:solidFill>
                  <a:srgbClr val="000000"/>
                </a:solidFill>
                <a:ea typeface="Times New Roman" panose="02020603050405020304" pitchFamily="18" charset="0"/>
              </a:rPr>
              <a:t>atividades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ilícitas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Caso</a:t>
            </a:r>
            <a:r>
              <a:rPr lang="en-US" dirty="0">
                <a:solidFill>
                  <a:srgbClr val="000000"/>
                </a:solidFill>
                <a:ea typeface="Times New Roman" panose="02020603050405020304" pitchFamily="18" charset="0"/>
              </a:rPr>
              <a:t> as </a:t>
            </a:r>
            <a:r>
              <a:rPr lang="en-US" dirty="0" err="1">
                <a:solidFill>
                  <a:srgbClr val="000000"/>
                </a:solidFill>
                <a:ea typeface="Times New Roman" panose="02020603050405020304" pitchFamily="18" charset="0"/>
              </a:rPr>
              <a:t>transações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sejam</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anónimas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não</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é</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possível</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inferir</a:t>
            </a:r>
            <a:r>
              <a:rPr lang="en-US" dirty="0">
                <a:solidFill>
                  <a:srgbClr val="000000"/>
                </a:solidFill>
                <a:ea typeface="Times New Roman" panose="02020603050405020304" pitchFamily="18" charset="0"/>
              </a:rPr>
              <a:t> o </a:t>
            </a:r>
            <a:r>
              <a:rPr lang="en-US" dirty="0" err="1">
                <a:solidFill>
                  <a:srgbClr val="000000"/>
                </a:solidFill>
                <a:ea typeface="Times New Roman" panose="02020603050405020304" pitchFamily="18" charset="0"/>
              </a:rPr>
              <a:t>nome</a:t>
            </a:r>
            <a:r>
              <a:rPr lang="en-US" dirty="0">
                <a:solidFill>
                  <a:srgbClr val="000000"/>
                </a:solidFill>
                <a:ea typeface="Times New Roman" panose="02020603050405020304" pitchFamily="18" charset="0"/>
              </a:rPr>
              <a:t> e o </a:t>
            </a:r>
            <a:r>
              <a:rPr lang="en-US" dirty="0" err="1">
                <a:solidFill>
                  <a:srgbClr val="000000"/>
                </a:solidFill>
                <a:ea typeface="Times New Roman" panose="02020603050405020304" pitchFamily="18" charset="0"/>
              </a:rPr>
              <a:t>endereço</a:t>
            </a:r>
            <a:r>
              <a:rPr lang="en-US" dirty="0">
                <a:solidFill>
                  <a:srgbClr val="000000"/>
                </a:solidFill>
                <a:ea typeface="Times New Roman" panose="02020603050405020304" pitchFamily="18" charset="0"/>
              </a:rPr>
              <a:t> do </a:t>
            </a:r>
            <a:r>
              <a:rPr lang="en-US" dirty="0" err="1">
                <a:solidFill>
                  <a:srgbClr val="000000"/>
                </a:solidFill>
                <a:ea typeface="Times New Roman" panose="02020603050405020304" pitchFamily="18" charset="0"/>
              </a:rPr>
              <a:t>remetente</a:t>
            </a:r>
            <a:r>
              <a:rPr lang="en-US" dirty="0">
                <a:solidFill>
                  <a:srgbClr val="000000"/>
                </a:solidFill>
                <a:ea typeface="Times New Roman" panose="02020603050405020304" pitchFamily="18" charset="0"/>
              </a:rPr>
              <a:t> da </a:t>
            </a:r>
            <a:r>
              <a:rPr lang="en-US" dirty="0" err="1">
                <a:solidFill>
                  <a:srgbClr val="000000"/>
                </a:solidFill>
                <a:ea typeface="Times New Roman" panose="02020603050405020304" pitchFamily="18" charset="0"/>
              </a:rPr>
              <a:t>transação</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Esse</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anonimato</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apresenta</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atividades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ilícitas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como</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lavagem</a:t>
            </a:r>
            <a:r>
              <a:rPr lang="en-US" dirty="0">
                <a:solidFill>
                  <a:srgbClr val="000000"/>
                </a:solidFill>
                <a:ea typeface="Times New Roman" panose="02020603050405020304" pitchFamily="18" charset="0"/>
              </a:rPr>
              <a:t> de </a:t>
            </a:r>
            <a:r>
              <a:rPr lang="en-US" dirty="0" err="1">
                <a:solidFill>
                  <a:srgbClr val="000000"/>
                </a:solidFill>
                <a:ea typeface="Times New Roman" panose="02020603050405020304" pitchFamily="18" charset="0"/>
              </a:rPr>
              <a:t>dinheiro</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ou</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financiamento</a:t>
            </a:r>
            <a:r>
              <a:rPr lang="en-US" dirty="0">
                <a:solidFill>
                  <a:srgbClr val="000000"/>
                </a:solidFill>
                <a:ea typeface="Times New Roman" panose="02020603050405020304" pitchFamily="18" charset="0"/>
              </a:rPr>
              <a:t> do </a:t>
            </a:r>
            <a:r>
              <a:rPr lang="en-US" dirty="0" err="1">
                <a:solidFill>
                  <a:srgbClr val="000000"/>
                </a:solidFill>
                <a:ea typeface="Times New Roman" panose="02020603050405020304" pitchFamily="18" charset="0"/>
              </a:rPr>
              <a:t>terrorismo</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Nesse</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caso</a:t>
            </a:r>
            <a:r>
              <a:rPr lang="en-US" dirty="0">
                <a:solidFill>
                  <a:srgbClr val="000000"/>
                </a:solidFill>
                <a:ea typeface="Times New Roman" panose="02020603050405020304" pitchFamily="18" charset="0"/>
              </a:rPr>
              <a:t>, a IA </a:t>
            </a:r>
            <a:r>
              <a:rPr lang="en-US" dirty="0" err="1">
                <a:solidFill>
                  <a:srgbClr val="000000"/>
                </a:solidFill>
                <a:ea typeface="Times New Roman" panose="02020603050405020304" pitchFamily="18" charset="0"/>
              </a:rPr>
              <a:t>pode</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ser</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útil</a:t>
            </a:r>
            <a:r>
              <a:rPr lang="en-US" dirty="0">
                <a:solidFill>
                  <a:srgbClr val="000000"/>
                </a:solidFill>
                <a:ea typeface="Times New Roman" panose="02020603050405020304" pitchFamily="18" charset="0"/>
              </a:rPr>
              <a:t> e </a:t>
            </a:r>
            <a:r>
              <a:rPr lang="en-US" dirty="0" err="1">
                <a:solidFill>
                  <a:srgbClr val="000000"/>
                </a:solidFill>
                <a:ea typeface="Times New Roman" panose="02020603050405020304" pitchFamily="18" charset="0"/>
              </a:rPr>
              <a:t>aumentar</a:t>
            </a:r>
            <a:r>
              <a:rPr lang="en-US" dirty="0">
                <a:solidFill>
                  <a:srgbClr val="000000"/>
                </a:solidFill>
                <a:ea typeface="Times New Roman" panose="02020603050405020304" pitchFamily="18" charset="0"/>
              </a:rPr>
              <a:t> a </a:t>
            </a:r>
            <a:r>
              <a:rPr lang="en-US" dirty="0" err="1">
                <a:solidFill>
                  <a:srgbClr val="000000"/>
                </a:solidFill>
                <a:ea typeface="Times New Roman" panose="02020603050405020304" pitchFamily="18" charset="0"/>
              </a:rPr>
              <a:t>segurança</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ao</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detetar</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atividades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ilícitas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Algumas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pesquisas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propõem</a:t>
            </a:r>
            <a:r>
              <a:rPr lang="en-US" dirty="0">
                <a:solidFill>
                  <a:srgbClr val="000000"/>
                </a:solidFill>
                <a:ea typeface="Times New Roman" panose="02020603050405020304" pitchFamily="18" charset="0"/>
              </a:rPr>
              <a:t> o </a:t>
            </a:r>
            <a:r>
              <a:rPr lang="en-US" dirty="0" err="1">
                <a:solidFill>
                  <a:srgbClr val="000000"/>
                </a:solidFill>
                <a:ea typeface="Times New Roman" panose="02020603050405020304" pitchFamily="18" charset="0"/>
              </a:rPr>
              <a:t>uso</a:t>
            </a:r>
            <a:r>
              <a:rPr lang="en-US" dirty="0">
                <a:solidFill>
                  <a:srgbClr val="000000"/>
                </a:solidFill>
                <a:ea typeface="Times New Roman" panose="02020603050405020304" pitchFamily="18" charset="0"/>
              </a:rPr>
              <a:t> de IA, </a:t>
            </a:r>
            <a:r>
              <a:rPr lang="en-US" dirty="0" err="1">
                <a:solidFill>
                  <a:srgbClr val="000000"/>
                </a:solidFill>
                <a:ea typeface="Times New Roman" panose="02020603050405020304" pitchFamily="18" charset="0"/>
              </a:rPr>
              <a:t>alavancando</a:t>
            </a:r>
            <a:r>
              <a:rPr lang="en-US" dirty="0">
                <a:solidFill>
                  <a:srgbClr val="000000"/>
                </a:solidFill>
                <a:ea typeface="Times New Roman" panose="02020603050405020304" pitchFamily="18" charset="0"/>
              </a:rPr>
              <a:t> a </a:t>
            </a:r>
            <a:r>
              <a:rPr lang="en-US" dirty="0" err="1">
                <a:solidFill>
                  <a:srgbClr val="000000"/>
                </a:solidFill>
                <a:ea typeface="Times New Roman" panose="02020603050405020304" pitchFamily="18" charset="0"/>
              </a:rPr>
              <a:t>análise</a:t>
            </a:r>
            <a:r>
              <a:rPr lang="en-US" dirty="0">
                <a:solidFill>
                  <a:srgbClr val="000000"/>
                </a:solidFill>
                <a:ea typeface="Times New Roman" panose="02020603050405020304" pitchFamily="18" charset="0"/>
              </a:rPr>
              <a:t> de dados, </a:t>
            </a:r>
            <a:r>
              <a:rPr lang="en-US" dirty="0" err="1">
                <a:solidFill>
                  <a:srgbClr val="000000"/>
                </a:solidFill>
                <a:ea typeface="Times New Roman" panose="02020603050405020304" pitchFamily="18" charset="0"/>
              </a:rPr>
              <a:t>para</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reduzir</a:t>
            </a:r>
            <a:r>
              <a:rPr lang="en-US" dirty="0">
                <a:solidFill>
                  <a:srgbClr val="000000"/>
                </a:solidFill>
                <a:ea typeface="Times New Roman" panose="02020603050405020304" pitchFamily="18" charset="0"/>
              </a:rPr>
              <a:t> o </a:t>
            </a:r>
            <a:r>
              <a:rPr lang="en-US" dirty="0" err="1">
                <a:solidFill>
                  <a:srgbClr val="000000"/>
                </a:solidFill>
                <a:ea typeface="Times New Roman" panose="02020603050405020304" pitchFamily="18" charset="0"/>
              </a:rPr>
              <a:t>risco</a:t>
            </a:r>
            <a:r>
              <a:rPr lang="en-US" dirty="0">
                <a:solidFill>
                  <a:srgbClr val="000000"/>
                </a:solidFill>
                <a:ea typeface="Times New Roman" panose="02020603050405020304" pitchFamily="18" charset="0"/>
              </a:rPr>
              <a:t> de </a:t>
            </a:r>
            <a:r>
              <a:rPr lang="en-US" dirty="0" err="1">
                <a:solidFill>
                  <a:srgbClr val="000000"/>
                </a:solidFill>
                <a:ea typeface="Times New Roman" panose="02020603050405020304" pitchFamily="18" charset="0"/>
              </a:rPr>
              <a:t>atividades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ilícitas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na</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blockchain</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que</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resulta</a:t>
            </a:r>
            <a:r>
              <a:rPr lang="en-US" dirty="0">
                <a:solidFill>
                  <a:srgbClr val="000000"/>
                </a:solidFill>
                <a:ea typeface="Times New Roman" panose="02020603050405020304" pitchFamily="18" charset="0"/>
              </a:rPr>
              <a:t> do </a:t>
            </a:r>
            <a:r>
              <a:rPr lang="en-US" dirty="0" err="1">
                <a:solidFill>
                  <a:srgbClr val="000000"/>
                </a:solidFill>
                <a:ea typeface="Times New Roman" panose="02020603050405020304" pitchFamily="18" charset="0"/>
              </a:rPr>
              <a:t>anonimato</a:t>
            </a:r>
            <a:r>
              <a:rPr lang="en-US" dirty="0">
                <a:solidFill>
                  <a:srgbClr val="000000"/>
                </a:solidFill>
                <a:ea typeface="Times New Roman" panose="02020603050405020304" pitchFamily="18" charset="0"/>
              </a:rPr>
              <a:t> das </a:t>
            </a:r>
            <a:r>
              <a:rPr lang="en-US" dirty="0" err="1">
                <a:solidFill>
                  <a:srgbClr val="000000"/>
                </a:solidFill>
                <a:ea typeface="Times New Roman" panose="02020603050405020304" pitchFamily="18" charset="0"/>
              </a:rPr>
              <a:t>transações</a:t>
            </a:r>
            <a:r>
              <a:rPr lang="en-US" dirty="0">
                <a:solidFill>
                  <a:srgbClr val="000000"/>
                </a:solidFill>
                <a:ea typeface="Times New Roman" panose="02020603050405020304" pitchFamily="18" charset="0"/>
              </a:rPr>
              <a:t>. Observe </a:t>
            </a:r>
            <a:r>
              <a:rPr lang="en-US" dirty="0" err="1">
                <a:solidFill>
                  <a:srgbClr val="000000"/>
                </a:solidFill>
                <a:ea typeface="Times New Roman" panose="02020603050405020304" pitchFamily="18" charset="0"/>
              </a:rPr>
              <a:t>que</a:t>
            </a:r>
            <a:r>
              <a:rPr lang="en-US" dirty="0">
                <a:solidFill>
                  <a:srgbClr val="000000"/>
                </a:solidFill>
                <a:ea typeface="Times New Roman" panose="02020603050405020304" pitchFamily="18" charset="0"/>
              </a:rPr>
              <a:t> as </a:t>
            </a:r>
            <a:r>
              <a:rPr lang="en-US" dirty="0" err="1">
                <a:solidFill>
                  <a:srgbClr val="000000"/>
                </a:solidFill>
                <a:ea typeface="Times New Roman" panose="02020603050405020304" pitchFamily="18" charset="0"/>
              </a:rPr>
              <a:t>tecnologias</a:t>
            </a:r>
            <a:r>
              <a:rPr lang="en-US" dirty="0">
                <a:solidFill>
                  <a:srgbClr val="000000"/>
                </a:solidFill>
                <a:ea typeface="Times New Roman" panose="02020603050405020304" pitchFamily="18" charset="0"/>
              </a:rPr>
              <a:t> de IA </a:t>
            </a:r>
            <a:r>
              <a:rPr lang="en-US" dirty="0" err="1">
                <a:solidFill>
                  <a:srgbClr val="000000"/>
                </a:solidFill>
                <a:ea typeface="Times New Roman" panose="02020603050405020304" pitchFamily="18" charset="0"/>
              </a:rPr>
              <a:t>beneficiam</a:t>
            </a:r>
            <a:r>
              <a:rPr lang="en-US" dirty="0">
                <a:solidFill>
                  <a:srgbClr val="000000"/>
                </a:solidFill>
                <a:ea typeface="Times New Roman" panose="02020603050405020304" pitchFamily="18" charset="0"/>
              </a:rPr>
              <a:t> da </a:t>
            </a:r>
            <a:r>
              <a:rPr lang="en-US" dirty="0" err="1">
                <a:solidFill>
                  <a:srgbClr val="000000"/>
                </a:solidFill>
                <a:ea typeface="Times New Roman" panose="02020603050405020304" pitchFamily="18" charset="0"/>
              </a:rPr>
              <a:t>grande</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quantidade</a:t>
            </a:r>
            <a:r>
              <a:rPr lang="en-US" dirty="0">
                <a:solidFill>
                  <a:srgbClr val="000000"/>
                </a:solidFill>
                <a:ea typeface="Times New Roman" panose="02020603050405020304" pitchFamily="18" charset="0"/>
              </a:rPr>
              <a:t> de dados de </a:t>
            </a:r>
            <a:r>
              <a:rPr lang="en-US" dirty="0" err="1">
                <a:solidFill>
                  <a:srgbClr val="000000"/>
                </a:solidFill>
                <a:ea typeface="Times New Roman" panose="02020603050405020304" pitchFamily="18" charset="0"/>
              </a:rPr>
              <a:t>IoT</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fornecidos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pois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os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algoritmos</a:t>
            </a:r>
            <a:r>
              <a:rPr lang="en-US" dirty="0">
                <a:solidFill>
                  <a:srgbClr val="000000"/>
                </a:solidFill>
                <a:ea typeface="Times New Roman" panose="02020603050405020304" pitchFamily="18" charset="0"/>
              </a:rPr>
              <a:t> de IA </a:t>
            </a:r>
            <a:r>
              <a:rPr lang="en-US" dirty="0" err="1">
                <a:solidFill>
                  <a:srgbClr val="000000"/>
                </a:solidFill>
                <a:ea typeface="Times New Roman" panose="02020603050405020304" pitchFamily="18" charset="0"/>
              </a:rPr>
              <a:t>aprendem</a:t>
            </a:r>
            <a:r>
              <a:rPr lang="en-US" dirty="0">
                <a:solidFill>
                  <a:srgbClr val="000000"/>
                </a:solidFill>
                <a:ea typeface="Times New Roman" panose="02020603050405020304" pitchFamily="18" charset="0"/>
              </a:rPr>
              <a:t> com </a:t>
            </a:r>
            <a:r>
              <a:rPr lang="en-US" dirty="0" err="1">
                <a:solidFill>
                  <a:srgbClr val="000000"/>
                </a:solidFill>
                <a:ea typeface="Times New Roman" panose="02020603050405020304" pitchFamily="18" charset="0"/>
              </a:rPr>
              <a:t>os</a:t>
            </a:r>
            <a:r>
              <a:rPr lang="en-US" dirty="0">
                <a:solidFill>
                  <a:srgbClr val="000000"/>
                </a:solidFill>
                <a:ea typeface="Times New Roman" panose="02020603050405020304" pitchFamily="18" charset="0"/>
              </a:rPr>
              <a:t> dados.</a:t>
            </a:r>
            <a:endParaRPr lang="en-US" dirty="0">
              <a:solidFill>
                <a:schemeClr val="tx1"/>
              </a:solidFill>
            </a:endParaRPr>
          </a:p>
        </p:txBody>
      </p:sp>
      <p:pic>
        <p:nvPicPr>
          <p:cNvPr id="7" name="Picture 6">
            <a:extLst>
              <a:ext uri="{FF2B5EF4-FFF2-40B4-BE49-F238E27FC236}">
                <a16:creationId xmlns:a16="http://schemas.microsoft.com/office/drawing/2014/main" id="{203741BD-459B-4A95-6F41-6829F2D79C8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003827" y="5708073"/>
            <a:ext cx="3555848" cy="4983740"/>
          </a:xfrm>
          <a:prstGeom prst="rect">
            <a:avLst/>
          </a:prstGeom>
        </p:spPr>
      </p:pic>
      <p:grpSp>
        <p:nvGrpSpPr>
          <p:cNvPr id="15" name="Group 14">
            <a:extLst>
              <a:ext uri="{FF2B5EF4-FFF2-40B4-BE49-F238E27FC236}">
                <a16:creationId xmlns:a16="http://schemas.microsoft.com/office/drawing/2014/main" id="{8C3CFCB5-6DD0-F9D5-9D09-4E7610E5EDCB}"/>
              </a:ext>
            </a:extLst>
          </p:cNvPr>
          <p:cNvGrpSpPr/>
          <p:nvPr/>
        </p:nvGrpSpPr>
        <p:grpSpPr>
          <a:xfrm flipH="1">
            <a:off x="5193447" y="8599913"/>
            <a:ext cx="2590078" cy="2250924"/>
            <a:chOff x="-220413" y="5470274"/>
            <a:chExt cx="2590078" cy="2250924"/>
          </a:xfrm>
        </p:grpSpPr>
        <p:sp>
          <p:nvSpPr>
            <p:cNvPr id="16" name="Freeform 15">
              <a:extLst>
                <a:ext uri="{FF2B5EF4-FFF2-40B4-BE49-F238E27FC236}">
                  <a16:creationId xmlns:a16="http://schemas.microsoft.com/office/drawing/2014/main" id="{78DC10FD-582C-4A5A-9E60-5D3AF1CEA702}"/>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9" name="Freeform 18">
              <a:extLst>
                <a:ext uri="{FF2B5EF4-FFF2-40B4-BE49-F238E27FC236}">
                  <a16:creationId xmlns:a16="http://schemas.microsoft.com/office/drawing/2014/main" id="{A05D19D5-E4DE-06EA-9B25-935883146329}"/>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0" name="Freeform 19">
              <a:extLst>
                <a:ext uri="{FF2B5EF4-FFF2-40B4-BE49-F238E27FC236}">
                  <a16:creationId xmlns:a16="http://schemas.microsoft.com/office/drawing/2014/main" id="{10B04DE0-E6AF-B94D-7080-D3A08031A540}"/>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51871CAC-E066-34DE-EDCC-6FE1DD07006F}"/>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BE019B48-D11C-E930-B02E-324E82AA4FF1}"/>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4" name="Freeform 23">
              <a:extLst>
                <a:ext uri="{FF2B5EF4-FFF2-40B4-BE49-F238E27FC236}">
                  <a16:creationId xmlns:a16="http://schemas.microsoft.com/office/drawing/2014/main" id="{40AA58FA-119D-5291-D290-125628C46AE6}"/>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5" name="Freeform 24">
              <a:extLst>
                <a:ext uri="{FF2B5EF4-FFF2-40B4-BE49-F238E27FC236}">
                  <a16:creationId xmlns:a16="http://schemas.microsoft.com/office/drawing/2014/main" id="{C17763C0-A704-410F-DDC5-AC6C2C5D0A7D}"/>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6" name="Freeform 25">
              <a:extLst>
                <a:ext uri="{FF2B5EF4-FFF2-40B4-BE49-F238E27FC236}">
                  <a16:creationId xmlns:a16="http://schemas.microsoft.com/office/drawing/2014/main" id="{F55F4F18-F6CD-FDC3-AA80-F04C265D7C83}"/>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7" name="Freeform 26">
              <a:extLst>
                <a:ext uri="{FF2B5EF4-FFF2-40B4-BE49-F238E27FC236}">
                  <a16:creationId xmlns:a16="http://schemas.microsoft.com/office/drawing/2014/main" id="{EB86BD25-B568-04CB-8714-0D215C720C9F}"/>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8" name="Freeform 27">
              <a:extLst>
                <a:ext uri="{FF2B5EF4-FFF2-40B4-BE49-F238E27FC236}">
                  <a16:creationId xmlns:a16="http://schemas.microsoft.com/office/drawing/2014/main" id="{0680C471-7C32-2CD4-7A21-3A5A0AC4F2D9}"/>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9" name="Freeform 28">
              <a:extLst>
                <a:ext uri="{FF2B5EF4-FFF2-40B4-BE49-F238E27FC236}">
                  <a16:creationId xmlns:a16="http://schemas.microsoft.com/office/drawing/2014/main" id="{90356699-4294-7836-9BEF-FA7A8EDD0BA8}"/>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0" name="Freeform 29">
              <a:extLst>
                <a:ext uri="{FF2B5EF4-FFF2-40B4-BE49-F238E27FC236}">
                  <a16:creationId xmlns:a16="http://schemas.microsoft.com/office/drawing/2014/main" id="{D92A236C-552F-89E7-7404-B075B8BB0B7B}"/>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1" name="Freeform 30">
              <a:extLst>
                <a:ext uri="{FF2B5EF4-FFF2-40B4-BE49-F238E27FC236}">
                  <a16:creationId xmlns:a16="http://schemas.microsoft.com/office/drawing/2014/main" id="{1B9D7334-4B52-F570-4A6F-84093DFD2B76}"/>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2" name="Freeform 31">
              <a:extLst>
                <a:ext uri="{FF2B5EF4-FFF2-40B4-BE49-F238E27FC236}">
                  <a16:creationId xmlns:a16="http://schemas.microsoft.com/office/drawing/2014/main" id="{448FB475-E923-2E74-BB3F-60EB8783E71B}"/>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41D0424E-2059-37B0-8A55-37F4891824CC}"/>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CBA19698-685D-E1FE-A4F8-35BB5CB41E67}"/>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6EDB019C-EF6D-6D4F-1ECC-501064EB2ECA}"/>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6" name="Freeform 35">
              <a:extLst>
                <a:ext uri="{FF2B5EF4-FFF2-40B4-BE49-F238E27FC236}">
                  <a16:creationId xmlns:a16="http://schemas.microsoft.com/office/drawing/2014/main" id="{2E68E728-4F1B-B0D6-59E7-2F03FD7B4F96}"/>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grpSp>
        <p:nvGrpSpPr>
          <p:cNvPr id="3" name="Group 2">
            <a:extLst>
              <a:ext uri="{FF2B5EF4-FFF2-40B4-BE49-F238E27FC236}">
                <a16:creationId xmlns:a16="http://schemas.microsoft.com/office/drawing/2014/main" id="{6671F617-2254-23A6-7C89-DDF08835EDA4}"/>
              </a:ext>
            </a:extLst>
          </p:cNvPr>
          <p:cNvGrpSpPr/>
          <p:nvPr/>
        </p:nvGrpSpPr>
        <p:grpSpPr>
          <a:xfrm>
            <a:off x="6346354" y="174081"/>
            <a:ext cx="1380420" cy="1309652"/>
            <a:chOff x="6346354" y="435340"/>
            <a:chExt cx="1380420" cy="1309652"/>
          </a:xfrm>
        </p:grpSpPr>
        <p:sp>
          <p:nvSpPr>
            <p:cNvPr id="4" name="Freeform 3">
              <a:extLst>
                <a:ext uri="{FF2B5EF4-FFF2-40B4-BE49-F238E27FC236}">
                  <a16:creationId xmlns:a16="http://schemas.microsoft.com/office/drawing/2014/main" id="{87B261A9-E5A0-29C6-9F7C-87A0B19785C5}"/>
                </a:ext>
              </a:extLst>
            </p:cNvPr>
            <p:cNvSpPr/>
            <p:nvPr/>
          </p:nvSpPr>
          <p:spPr>
            <a:xfrm rot="18938652">
              <a:off x="7392576" y="445263"/>
              <a:ext cx="334198" cy="341800"/>
            </a:xfrm>
            <a:custGeom>
              <a:avLst/>
              <a:gdLst>
                <a:gd name="connsiteX0" fmla="*/ 334198 w 334198"/>
                <a:gd name="connsiteY0" fmla="*/ 0 h 341800"/>
                <a:gd name="connsiteX1" fmla="*/ 0 w 334198"/>
                <a:gd name="connsiteY1" fmla="*/ 341800 h 341800"/>
                <a:gd name="connsiteX2" fmla="*/ 0 w 334198"/>
                <a:gd name="connsiteY2" fmla="*/ 0 h 341800"/>
              </a:gdLst>
              <a:ahLst/>
              <a:cxnLst>
                <a:cxn ang="0">
                  <a:pos x="connsiteX0" y="connsiteY0"/>
                </a:cxn>
                <a:cxn ang="0">
                  <a:pos x="connsiteX1" y="connsiteY1"/>
                </a:cxn>
                <a:cxn ang="0">
                  <a:pos x="connsiteX2" y="connsiteY2"/>
                </a:cxn>
              </a:cxnLst>
              <a:rect l="l" t="t" r="r" b="b"/>
              <a:pathLst>
                <a:path w="334198" h="341800">
                  <a:moveTo>
                    <a:pt x="334198" y="0"/>
                  </a:moveTo>
                  <a:lnTo>
                    <a:pt x="0" y="341800"/>
                  </a:lnTo>
                  <a:lnTo>
                    <a:pt x="0" y="0"/>
                  </a:lnTo>
                  <a:close/>
                </a:path>
              </a:pathLst>
            </a:custGeom>
            <a:solidFill>
              <a:srgbClr val="F47B34"/>
            </a:solidFill>
            <a:ln w="3060" cap="flat">
              <a:noFill/>
              <a:prstDash val="solid"/>
              <a:miter/>
            </a:ln>
          </p:spPr>
          <p:txBody>
            <a:bodyPr wrap="square" rtlCol="0" anchor="ctr">
              <a:noAutofit/>
            </a:bodyPr>
            <a:lstStyle/>
            <a:p>
              <a:endParaRPr lang="en-US"/>
            </a:p>
          </p:txBody>
        </p:sp>
        <p:sp>
          <p:nvSpPr>
            <p:cNvPr id="6" name="Freeform 5">
              <a:extLst>
                <a:ext uri="{FF2B5EF4-FFF2-40B4-BE49-F238E27FC236}">
                  <a16:creationId xmlns:a16="http://schemas.microsoft.com/office/drawing/2014/main" id="{5E508C86-ED7B-E4CB-7F2B-F9AFEFE5D705}"/>
                </a:ext>
              </a:extLst>
            </p:cNvPr>
            <p:cNvSpPr/>
            <p:nvPr/>
          </p:nvSpPr>
          <p:spPr>
            <a:xfrm rot="18938652">
              <a:off x="6410515" y="1401134"/>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F9A61F"/>
            </a:solidFill>
            <a:ln w="3060"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8C6F6F84-6645-C2D0-ECBB-A4D72FE9664C}"/>
                </a:ext>
              </a:extLst>
            </p:cNvPr>
            <p:cNvSpPr/>
            <p:nvPr/>
          </p:nvSpPr>
          <p:spPr>
            <a:xfrm>
              <a:off x="6346354" y="843343"/>
              <a:ext cx="485555" cy="485736"/>
            </a:xfrm>
            <a:custGeom>
              <a:avLst/>
              <a:gdLst>
                <a:gd name="connsiteX0" fmla="*/ 31523 w 61821"/>
                <a:gd name="connsiteY0" fmla="*/ 0 h 61844"/>
                <a:gd name="connsiteX1" fmla="*/ 61821 w 61821"/>
                <a:gd name="connsiteY1" fmla="*/ 31535 h 61844"/>
                <a:gd name="connsiteX2" fmla="*/ 30605 w 61821"/>
                <a:gd name="connsiteY2" fmla="*/ 61845 h 61844"/>
                <a:gd name="connsiteX3" fmla="*/ 0 w 61821"/>
                <a:gd name="connsiteY3" fmla="*/ 30922 h 61844"/>
              </a:gdLst>
              <a:ahLst/>
              <a:cxnLst>
                <a:cxn ang="0">
                  <a:pos x="connsiteX0" y="connsiteY0"/>
                </a:cxn>
                <a:cxn ang="0">
                  <a:pos x="connsiteX1" y="connsiteY1"/>
                </a:cxn>
                <a:cxn ang="0">
                  <a:pos x="connsiteX2" y="connsiteY2"/>
                </a:cxn>
                <a:cxn ang="0">
                  <a:pos x="connsiteX3" y="connsiteY3"/>
                </a:cxn>
              </a:cxnLst>
              <a:rect l="l" t="t" r="r" b="b"/>
              <a:pathLst>
                <a:path w="61821" h="61844">
                  <a:moveTo>
                    <a:pt x="31523" y="0"/>
                  </a:moveTo>
                  <a:lnTo>
                    <a:pt x="61821" y="31535"/>
                  </a:lnTo>
                  <a:lnTo>
                    <a:pt x="30605" y="61845"/>
                  </a:lnTo>
                  <a:lnTo>
                    <a:pt x="0" y="30922"/>
                  </a:lnTo>
                  <a:close/>
                </a:path>
              </a:pathLst>
            </a:custGeom>
            <a:solidFill>
              <a:srgbClr val="DB166E"/>
            </a:solidFill>
            <a:ln w="3060"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CF02FBB3-D975-9BE8-A950-2248CAB0C4ED}"/>
                </a:ext>
              </a:extLst>
            </p:cNvPr>
            <p:cNvSpPr/>
            <p:nvPr/>
          </p:nvSpPr>
          <p:spPr>
            <a:xfrm rot="18938166">
              <a:off x="6900217" y="920864"/>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DB166E"/>
            </a:solidFill>
            <a:ln w="3060"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2C58A000-08DA-26E1-5660-0B38C832F324}"/>
                </a:ext>
              </a:extLst>
            </p:cNvPr>
            <p:cNvSpPr/>
            <p:nvPr/>
          </p:nvSpPr>
          <p:spPr>
            <a:xfrm rot="18938652">
              <a:off x="7146180" y="681876"/>
              <a:ext cx="343724" cy="343858"/>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A7228B"/>
            </a:solidFill>
            <a:ln w="3060"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9DF54993-2FC6-8263-9A94-A43BE4D25D8A}"/>
                </a:ext>
              </a:extLst>
            </p:cNvPr>
            <p:cNvSpPr/>
            <p:nvPr/>
          </p:nvSpPr>
          <p:spPr>
            <a:xfrm rot="18938166">
              <a:off x="6904914" y="435340"/>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CF167B"/>
            </a:solidFill>
            <a:ln w="3060" cap="flat">
              <a:noFill/>
              <a:prstDash val="solid"/>
              <a:miter/>
            </a:ln>
          </p:spPr>
          <p:txBody>
            <a:bodyPr rtlCol="0" anchor="ctr"/>
            <a:lstStyle/>
            <a:p>
              <a:endParaRPr lang="en-US"/>
            </a:p>
          </p:txBody>
        </p:sp>
      </p:grpSp>
    </p:spTree>
    <p:extLst>
      <p:ext uri="{BB962C8B-B14F-4D97-AF65-F5344CB8AC3E}">
        <p14:creationId xmlns:p14="http://schemas.microsoft.com/office/powerpoint/2010/main" val="29045122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16F8899-15F3-86B5-FEC7-6080E67CAD45}"/>
              </a:ext>
            </a:extLst>
          </p:cNvPr>
          <p:cNvSpPr/>
          <p:nvPr/>
        </p:nvSpPr>
        <p:spPr>
          <a:xfrm flipV="1">
            <a:off x="-1" y="323000"/>
            <a:ext cx="7559675" cy="6921861"/>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8" name="Text Placeholder 17">
            <a:extLst>
              <a:ext uri="{FF2B5EF4-FFF2-40B4-BE49-F238E27FC236}">
                <a16:creationId xmlns:a16="http://schemas.microsoft.com/office/drawing/2014/main" id="{8CEBD022-B986-A341-BE7E-A2F9BD119657}"/>
              </a:ext>
            </a:extLst>
          </p:cNvPr>
          <p:cNvSpPr>
            <a:spLocks noGrp="1"/>
          </p:cNvSpPr>
          <p:nvPr>
            <p:ph type="body" sz="quarter" idx="32"/>
          </p:nvPr>
        </p:nvSpPr>
        <p:spPr>
          <a:xfrm>
            <a:off x="730683" y="534530"/>
            <a:ext cx="6215515" cy="6437886"/>
          </a:xfrm>
        </p:spPr>
        <p:txBody>
          <a:bodyPr numCol="2"/>
          <a:lstStyle/>
          <a:p>
            <a:r>
              <a:rPr lang="en-US" b="1" dirty="0" err="1">
                <a:solidFill>
                  <a:srgbClr val="F79037"/>
                </a:solidFill>
                <a:ea typeface="Times New Roman" panose="02020603050405020304" pitchFamily="18" charset="0"/>
              </a:rPr>
              <a:t>Escalabilidade</a:t>
            </a:r>
            <a:endParaRPr lang="x-none" b="1" dirty="0">
              <a:solidFill>
                <a:srgbClr val="F79037"/>
              </a:solidFill>
              <a:effectLst/>
              <a:ea typeface="Times New Roman" panose="02020603050405020304" pitchFamily="18" charset="0"/>
            </a:endParaRPr>
          </a:p>
          <a:p>
            <a:r>
              <a:rPr lang="en-US" dirty="0">
                <a:ea typeface="Times New Roman" panose="02020603050405020304" pitchFamily="18" charset="0"/>
              </a:rPr>
              <a:t>Uma das </a:t>
            </a:r>
            <a:r>
              <a:rPr lang="en-US" dirty="0" err="1">
                <a:ea typeface="Times New Roman" panose="02020603050405020304" pitchFamily="18" charset="0"/>
              </a:rPr>
              <a:t>principais</a:t>
            </a:r>
            <a:r>
              <a:rPr lang="en-US" dirty="0">
                <a:ea typeface="Times New Roman" panose="02020603050405020304" pitchFamily="18" charset="0"/>
              </a:rPr>
              <a:t> </a:t>
            </a:r>
            <a:r>
              <a:rPr lang="en-US" dirty="0" err="1">
                <a:ea typeface="Times New Roman" panose="02020603050405020304" pitchFamily="18" charset="0"/>
              </a:rPr>
              <a:t>limitações</a:t>
            </a:r>
            <a:r>
              <a:rPr lang="en-US" dirty="0">
                <a:ea typeface="Times New Roman" panose="02020603050405020304" pitchFamily="18" charset="0"/>
              </a:rPr>
              <a:t> da </a:t>
            </a:r>
            <a:r>
              <a:rPr lang="en-US" dirty="0" err="1">
                <a:ea typeface="Times New Roman" panose="02020603050405020304" pitchFamily="18" charset="0"/>
              </a:rPr>
              <a:t>IoT</a:t>
            </a:r>
            <a:r>
              <a:rPr lang="en-US" dirty="0">
                <a:ea typeface="Times New Roman" panose="02020603050405020304" pitchFamily="18" charset="0"/>
              </a:rPr>
              <a:t> </a:t>
            </a:r>
            <a:r>
              <a:rPr lang="en-US" dirty="0" err="1">
                <a:ea typeface="Times New Roman" panose="02020603050405020304" pitchFamily="18" charset="0"/>
              </a:rPr>
              <a:t>é</a:t>
            </a:r>
            <a:r>
              <a:rPr lang="en-US" dirty="0">
                <a:ea typeface="Times New Roman" panose="02020603050405020304" pitchFamily="18" charset="0"/>
              </a:rPr>
              <a:t> a </a:t>
            </a:r>
            <a:r>
              <a:rPr lang="en-US" dirty="0" err="1">
                <a:ea typeface="Times New Roman" panose="02020603050405020304" pitchFamily="18" charset="0"/>
              </a:rPr>
              <a:t>gestão</a:t>
            </a:r>
            <a:r>
              <a:rPr lang="en-US" dirty="0">
                <a:ea typeface="Times New Roman" panose="02020603050405020304" pitchFamily="18" charset="0"/>
              </a:rPr>
              <a:t> da </a:t>
            </a:r>
            <a:r>
              <a:rPr lang="en-US" dirty="0" err="1">
                <a:ea typeface="Times New Roman" panose="02020603050405020304" pitchFamily="18" charset="0"/>
              </a:rPr>
              <a:t>enorme</a:t>
            </a:r>
            <a:r>
              <a:rPr lang="en-US" dirty="0">
                <a:ea typeface="Times New Roman" panose="02020603050405020304" pitchFamily="18" charset="0"/>
              </a:rPr>
              <a:t> </a:t>
            </a:r>
            <a:r>
              <a:rPr lang="en-US" dirty="0" err="1">
                <a:ea typeface="Times New Roman" panose="02020603050405020304" pitchFamily="18" charset="0"/>
              </a:rPr>
              <a:t>quantidade</a:t>
            </a:r>
            <a:r>
              <a:rPr lang="en-US" dirty="0">
                <a:ea typeface="Times New Roman" panose="02020603050405020304" pitchFamily="18" charset="0"/>
              </a:rPr>
              <a:t> de dados </a:t>
            </a:r>
            <a:r>
              <a:rPr lang="en-US" dirty="0" err="1">
                <a:ea typeface="Times New Roman" panose="02020603050405020304" pitchFamily="18" charset="0"/>
              </a:rPr>
              <a:t>coletados</a:t>
            </a:r>
            <a:r>
              <a:rPr lang="en-US" dirty="0">
                <a:ea typeface="Times New Roman" panose="02020603050405020304" pitchFamily="18" charset="0"/>
              </a:rPr>
              <a:t>. Para </a:t>
            </a:r>
            <a:r>
              <a:rPr lang="en-US" dirty="0" err="1">
                <a:ea typeface="Times New Roman" panose="02020603050405020304" pitchFamily="18" charset="0"/>
              </a:rPr>
              <a:t>melhorar</a:t>
            </a:r>
            <a:r>
              <a:rPr lang="en-US" dirty="0">
                <a:ea typeface="Times New Roman" panose="02020603050405020304" pitchFamily="18" charset="0"/>
              </a:rPr>
              <a:t> a </a:t>
            </a:r>
            <a:r>
              <a:rPr lang="en-US" dirty="0" err="1">
                <a:ea typeface="Times New Roman" panose="02020603050405020304" pitchFamily="18" charset="0"/>
              </a:rPr>
              <a:t>escalabilidade</a:t>
            </a:r>
            <a:r>
              <a:rPr lang="en-US" dirty="0">
                <a:ea typeface="Times New Roman" panose="02020603050405020304" pitchFamily="18" charset="0"/>
              </a:rPr>
              <a:t>, o </a:t>
            </a:r>
            <a:r>
              <a:rPr lang="en-US" dirty="0" err="1">
                <a:ea typeface="Times New Roman" panose="02020603050405020304" pitchFamily="18" charset="0"/>
              </a:rPr>
              <a:t>uso</a:t>
            </a:r>
            <a:r>
              <a:rPr lang="en-US" dirty="0">
                <a:ea typeface="Times New Roman" panose="02020603050405020304" pitchFamily="18" charset="0"/>
              </a:rPr>
              <a:t> da </a:t>
            </a:r>
            <a:r>
              <a:rPr lang="en-US" dirty="0" err="1">
                <a:ea typeface="Times New Roman" panose="02020603050405020304" pitchFamily="18" charset="0"/>
              </a:rPr>
              <a:t>tecnologia</a:t>
            </a:r>
            <a:r>
              <a:rPr lang="en-US" dirty="0">
                <a:ea typeface="Times New Roman" panose="02020603050405020304" pitchFamily="18" charset="0"/>
              </a:rPr>
              <a:t> </a:t>
            </a:r>
            <a:r>
              <a:rPr lang="en-US" dirty="0" err="1">
                <a:ea typeface="Times New Roman" panose="02020603050405020304" pitchFamily="18" charset="0"/>
              </a:rPr>
              <a:t>blockchain</a:t>
            </a:r>
            <a:r>
              <a:rPr lang="en-US" dirty="0">
                <a:ea typeface="Times New Roman" panose="02020603050405020304" pitchFamily="18" charset="0"/>
              </a:rPr>
              <a:t> e IA </a:t>
            </a:r>
            <a:r>
              <a:rPr lang="en-US" dirty="0" err="1">
                <a:ea typeface="Times New Roman" panose="02020603050405020304" pitchFamily="18" charset="0"/>
              </a:rPr>
              <a:t>pode</a:t>
            </a:r>
            <a:r>
              <a:rPr lang="en-US" dirty="0">
                <a:ea typeface="Times New Roman" panose="02020603050405020304" pitchFamily="18" charset="0"/>
              </a:rPr>
              <a:t> </a:t>
            </a:r>
            <a:r>
              <a:rPr lang="en-US" dirty="0" err="1">
                <a:ea typeface="Times New Roman" panose="02020603050405020304" pitchFamily="18" charset="0"/>
              </a:rPr>
              <a:t>ser</a:t>
            </a:r>
            <a:r>
              <a:rPr lang="en-US" dirty="0">
                <a:ea typeface="Times New Roman" panose="02020603050405020304" pitchFamily="18" charset="0"/>
              </a:rPr>
              <a:t> </a:t>
            </a:r>
            <a:r>
              <a:rPr lang="en-US" dirty="0" err="1">
                <a:ea typeface="Times New Roman" panose="02020603050405020304" pitchFamily="18" charset="0"/>
              </a:rPr>
              <a:t>altamente</a:t>
            </a:r>
            <a:r>
              <a:rPr lang="en-US" dirty="0">
                <a:ea typeface="Times New Roman" panose="02020603050405020304" pitchFamily="18" charset="0"/>
              </a:rPr>
              <a:t> </a:t>
            </a:r>
            <a:r>
              <a:rPr lang="en-US" dirty="0" err="1">
                <a:ea typeface="Times New Roman" panose="02020603050405020304" pitchFamily="18" charset="0"/>
              </a:rPr>
              <a:t>benéfico</a:t>
            </a:r>
            <a:r>
              <a:rPr lang="en-US" dirty="0">
                <a:ea typeface="Times New Roman" panose="02020603050405020304" pitchFamily="18" charset="0"/>
              </a:rPr>
              <a:t>. </a:t>
            </a:r>
            <a:r>
              <a:rPr lang="en-US" dirty="0" err="1">
                <a:ea typeface="Times New Roman" panose="02020603050405020304" pitchFamily="18" charset="0"/>
              </a:rPr>
              <a:t>Os</a:t>
            </a:r>
            <a:r>
              <a:rPr lang="en-US" dirty="0">
                <a:ea typeface="Times New Roman" panose="02020603050405020304" pitchFamily="18" charset="0"/>
              </a:rPr>
              <a:t> </a:t>
            </a:r>
            <a:r>
              <a:rPr lang="en-US" dirty="0" err="1">
                <a:ea typeface="Times New Roman" panose="02020603050405020304" pitchFamily="18" charset="0"/>
              </a:rPr>
              <a:t>oponentes</a:t>
            </a:r>
            <a:r>
              <a:rPr lang="en-US" dirty="0">
                <a:ea typeface="Times New Roman" panose="02020603050405020304" pitchFamily="18" charset="0"/>
              </a:rPr>
              <a:t> da </a:t>
            </a:r>
            <a:r>
              <a:rPr lang="en-US" dirty="0" err="1">
                <a:ea typeface="Times New Roman" panose="02020603050405020304" pitchFamily="18" charset="0"/>
              </a:rPr>
              <a:t>tecnologia</a:t>
            </a:r>
            <a:r>
              <a:rPr lang="en-US" dirty="0">
                <a:ea typeface="Times New Roman" panose="02020603050405020304" pitchFamily="18" charset="0"/>
              </a:rPr>
              <a:t> </a:t>
            </a:r>
            <a:r>
              <a:rPr lang="en-US" dirty="0" err="1">
                <a:ea typeface="Times New Roman" panose="02020603050405020304" pitchFamily="18" charset="0"/>
              </a:rPr>
              <a:t>blockchain</a:t>
            </a:r>
            <a:r>
              <a:rPr lang="en-US" dirty="0">
                <a:ea typeface="Times New Roman" panose="02020603050405020304" pitchFamily="18" charset="0"/>
              </a:rPr>
              <a:t> </a:t>
            </a:r>
            <a:r>
              <a:rPr lang="en-US" dirty="0" err="1">
                <a:ea typeface="Times New Roman" panose="02020603050405020304" pitchFamily="18" charset="0"/>
              </a:rPr>
              <a:t>argumentam</a:t>
            </a:r>
            <a:r>
              <a:rPr lang="en-US" dirty="0">
                <a:ea typeface="Times New Roman" panose="02020603050405020304" pitchFamily="18" charset="0"/>
              </a:rPr>
              <a:t> </a:t>
            </a:r>
            <a:r>
              <a:rPr lang="en-US" dirty="0" err="1">
                <a:ea typeface="Times New Roman" panose="02020603050405020304" pitchFamily="18" charset="0"/>
              </a:rPr>
              <a:t>que</a:t>
            </a:r>
            <a:r>
              <a:rPr lang="en-US" dirty="0">
                <a:ea typeface="Times New Roman" panose="02020603050405020304" pitchFamily="18" charset="0"/>
              </a:rPr>
              <a:t> </a:t>
            </a:r>
            <a:r>
              <a:rPr lang="en-US" dirty="0" err="1">
                <a:ea typeface="Times New Roman" panose="02020603050405020304" pitchFamily="18" charset="0"/>
              </a:rPr>
              <a:t>os</a:t>
            </a:r>
            <a:r>
              <a:rPr lang="en-US" dirty="0">
                <a:ea typeface="Times New Roman" panose="02020603050405020304" pitchFamily="18" charset="0"/>
              </a:rPr>
              <a:t> </a:t>
            </a:r>
            <a:r>
              <a:rPr lang="en-US" dirty="0" err="1">
                <a:ea typeface="Times New Roman" panose="02020603050405020304" pitchFamily="18" charset="0"/>
              </a:rPr>
              <a:t>sistemas</a:t>
            </a:r>
            <a:r>
              <a:rPr lang="en-US" dirty="0">
                <a:ea typeface="Times New Roman" panose="02020603050405020304" pitchFamily="18" charset="0"/>
              </a:rPr>
              <a:t> </a:t>
            </a:r>
            <a:r>
              <a:rPr lang="en-US" dirty="0" err="1">
                <a:ea typeface="Times New Roman" panose="02020603050405020304" pitchFamily="18" charset="0"/>
              </a:rPr>
              <a:t>blockchain</a:t>
            </a:r>
            <a:r>
              <a:rPr lang="en-US" dirty="0">
                <a:ea typeface="Times New Roman" panose="02020603050405020304" pitchFamily="18" charset="0"/>
              </a:rPr>
              <a:t> </a:t>
            </a:r>
            <a:r>
              <a:rPr lang="en-US" dirty="0" err="1">
                <a:ea typeface="Times New Roman" panose="02020603050405020304" pitchFamily="18" charset="0"/>
              </a:rPr>
              <a:t>em</a:t>
            </a:r>
            <a:r>
              <a:rPr lang="en-US" dirty="0">
                <a:ea typeface="Times New Roman" panose="02020603050405020304" pitchFamily="18" charset="0"/>
              </a:rPr>
              <a:t> </a:t>
            </a:r>
            <a:r>
              <a:rPr lang="en-US" dirty="0" err="1">
                <a:ea typeface="Times New Roman" panose="02020603050405020304" pitchFamily="18" charset="0"/>
              </a:rPr>
              <a:t>si</a:t>
            </a:r>
            <a:r>
              <a:rPr lang="en-US" dirty="0">
                <a:ea typeface="Times New Roman" panose="02020603050405020304" pitchFamily="18" charset="0"/>
              </a:rPr>
              <a:t> </a:t>
            </a:r>
            <a:r>
              <a:rPr lang="en-US" dirty="0" err="1">
                <a:ea typeface="Times New Roman" panose="02020603050405020304" pitchFamily="18" charset="0"/>
              </a:rPr>
              <a:t>não</a:t>
            </a:r>
            <a:r>
              <a:rPr lang="en-US" dirty="0">
                <a:ea typeface="Times New Roman" panose="02020603050405020304" pitchFamily="18" charset="0"/>
              </a:rPr>
              <a:t> são </a:t>
            </a:r>
            <a:r>
              <a:rPr lang="en-US" dirty="0" err="1">
                <a:ea typeface="Times New Roman" panose="02020603050405020304" pitchFamily="18" charset="0"/>
              </a:rPr>
              <a:t>escaláveis</a:t>
            </a:r>
            <a:r>
              <a:rPr lang="en-US" dirty="0">
                <a:ea typeface="Times New Roman" panose="02020603050405020304" pitchFamily="18" charset="0"/>
              </a:rPr>
              <a:t> </a:t>
            </a:r>
            <a:r>
              <a:rPr lang="en-US" dirty="0" err="1">
                <a:ea typeface="Times New Roman" panose="02020603050405020304" pitchFamily="18" charset="0"/>
              </a:rPr>
              <a:t>porque</a:t>
            </a:r>
            <a:r>
              <a:rPr lang="en-US" dirty="0">
                <a:ea typeface="Times New Roman" panose="02020603050405020304" pitchFamily="18" charset="0"/>
              </a:rPr>
              <a:t> </a:t>
            </a:r>
            <a:r>
              <a:rPr lang="en-US" dirty="0" err="1">
                <a:ea typeface="Times New Roman" panose="02020603050405020304" pitchFamily="18" charset="0"/>
              </a:rPr>
              <a:t>os</a:t>
            </a:r>
            <a:r>
              <a:rPr lang="en-US" dirty="0">
                <a:ea typeface="Times New Roman" panose="02020603050405020304" pitchFamily="18" charset="0"/>
              </a:rPr>
              <a:t> </a:t>
            </a:r>
            <a:r>
              <a:rPr lang="en-US" dirty="0" err="1">
                <a:ea typeface="Times New Roman" panose="02020603050405020304" pitchFamily="18" charset="0"/>
              </a:rPr>
              <a:t>mecanismos</a:t>
            </a:r>
            <a:r>
              <a:rPr lang="en-US" dirty="0">
                <a:ea typeface="Times New Roman" panose="02020603050405020304" pitchFamily="18" charset="0"/>
              </a:rPr>
              <a:t> de </a:t>
            </a:r>
            <a:r>
              <a:rPr lang="en-US" dirty="0" err="1">
                <a:ea typeface="Times New Roman" panose="02020603050405020304" pitchFamily="18" charset="0"/>
              </a:rPr>
              <a:t>consenso</a:t>
            </a:r>
            <a:r>
              <a:rPr lang="en-US" dirty="0">
                <a:ea typeface="Times New Roman" panose="02020603050405020304" pitchFamily="18" charset="0"/>
              </a:rPr>
              <a:t>, </a:t>
            </a:r>
            <a:r>
              <a:rPr lang="en-US" dirty="0" err="1">
                <a:ea typeface="Times New Roman" panose="02020603050405020304" pitchFamily="18" charset="0"/>
              </a:rPr>
              <a:t>como</a:t>
            </a:r>
            <a:r>
              <a:rPr lang="en-US" dirty="0">
                <a:ea typeface="Times New Roman" panose="02020603050405020304" pitchFamily="18" charset="0"/>
              </a:rPr>
              <a:t> </a:t>
            </a:r>
            <a:r>
              <a:rPr lang="en-US" dirty="0" err="1">
                <a:ea typeface="Times New Roman" panose="02020603050405020304" pitchFamily="18" charset="0"/>
              </a:rPr>
              <a:t>prova</a:t>
            </a:r>
            <a:r>
              <a:rPr lang="en-US" dirty="0">
                <a:ea typeface="Times New Roman" panose="02020603050405020304" pitchFamily="18" charset="0"/>
              </a:rPr>
              <a:t> de </a:t>
            </a:r>
            <a:r>
              <a:rPr lang="en-US" dirty="0" err="1">
                <a:ea typeface="Times New Roman" panose="02020603050405020304" pitchFamily="18" charset="0"/>
              </a:rPr>
              <a:t>trabalho</a:t>
            </a:r>
            <a:r>
              <a:rPr lang="en-US" dirty="0">
                <a:ea typeface="Times New Roman" panose="02020603050405020304" pitchFamily="18" charset="0"/>
              </a:rPr>
              <a:t>, </a:t>
            </a:r>
            <a:r>
              <a:rPr lang="en-US" dirty="0" err="1">
                <a:ea typeface="Times New Roman" panose="02020603050405020304" pitchFamily="18" charset="0"/>
              </a:rPr>
              <a:t>consomem</a:t>
            </a:r>
            <a:r>
              <a:rPr lang="en-US" dirty="0">
                <a:ea typeface="Times New Roman" panose="02020603050405020304" pitchFamily="18" charset="0"/>
              </a:rPr>
              <a:t> </a:t>
            </a:r>
            <a:r>
              <a:rPr lang="en-US" dirty="0" err="1">
                <a:ea typeface="Times New Roman" panose="02020603050405020304" pitchFamily="18" charset="0"/>
              </a:rPr>
              <a:t>muita</a:t>
            </a:r>
            <a:r>
              <a:rPr lang="en-US" dirty="0">
                <a:ea typeface="Times New Roman" panose="02020603050405020304" pitchFamily="18" charset="0"/>
              </a:rPr>
              <a:t> </a:t>
            </a:r>
            <a:r>
              <a:rPr lang="en-US" dirty="0" err="1">
                <a:ea typeface="Times New Roman" panose="02020603050405020304" pitchFamily="18" charset="0"/>
              </a:rPr>
              <a:t>energia</a:t>
            </a:r>
            <a:r>
              <a:rPr lang="en-US" dirty="0">
                <a:ea typeface="Times New Roman" panose="02020603050405020304" pitchFamily="18" charset="0"/>
              </a:rPr>
              <a:t>. No </a:t>
            </a:r>
            <a:r>
              <a:rPr lang="en-US" dirty="0" err="1">
                <a:ea typeface="Times New Roman" panose="02020603050405020304" pitchFamily="18" charset="0"/>
              </a:rPr>
              <a:t>entanto</a:t>
            </a:r>
            <a:r>
              <a:rPr lang="en-US" dirty="0">
                <a:ea typeface="Times New Roman" panose="02020603050405020304" pitchFamily="18" charset="0"/>
              </a:rPr>
              <a:t>, </a:t>
            </a:r>
            <a:r>
              <a:rPr lang="en-US" dirty="0" err="1">
                <a:ea typeface="Times New Roman" panose="02020603050405020304" pitchFamily="18" charset="0"/>
              </a:rPr>
              <a:t>existem</a:t>
            </a:r>
            <a:r>
              <a:rPr lang="en-US" dirty="0">
                <a:ea typeface="Times New Roman" panose="02020603050405020304" pitchFamily="18" charset="0"/>
              </a:rPr>
              <a:t> </a:t>
            </a:r>
            <a:r>
              <a:rPr lang="en-US" dirty="0" err="1">
                <a:ea typeface="Times New Roman" panose="02020603050405020304" pitchFamily="18" charset="0"/>
              </a:rPr>
              <a:t>mecanismos</a:t>
            </a:r>
            <a:r>
              <a:rPr lang="en-US" dirty="0">
                <a:ea typeface="Times New Roman" panose="02020603050405020304" pitchFamily="18" charset="0"/>
              </a:rPr>
              <a:t> </a:t>
            </a:r>
            <a:r>
              <a:rPr lang="en-US" dirty="0" err="1">
                <a:ea typeface="Times New Roman" panose="02020603050405020304" pitchFamily="18" charset="0"/>
              </a:rPr>
              <a:t>alternativos</a:t>
            </a:r>
            <a:r>
              <a:rPr lang="en-US" dirty="0">
                <a:ea typeface="Times New Roman" panose="02020603050405020304" pitchFamily="18" charset="0"/>
              </a:rPr>
              <a:t> de </a:t>
            </a:r>
            <a:r>
              <a:rPr lang="en-US" dirty="0" err="1">
                <a:ea typeface="Times New Roman" panose="02020603050405020304" pitchFamily="18" charset="0"/>
              </a:rPr>
              <a:t>consenso</a:t>
            </a:r>
            <a:r>
              <a:rPr lang="en-US" dirty="0">
                <a:ea typeface="Times New Roman" panose="02020603050405020304" pitchFamily="18" charset="0"/>
              </a:rPr>
              <a:t>, </a:t>
            </a:r>
            <a:r>
              <a:rPr lang="en-US" dirty="0" err="1">
                <a:ea typeface="Times New Roman" panose="02020603050405020304" pitchFamily="18" charset="0"/>
              </a:rPr>
              <a:t>como</a:t>
            </a:r>
            <a:r>
              <a:rPr lang="en-US" dirty="0">
                <a:ea typeface="Times New Roman" panose="02020603050405020304" pitchFamily="18" charset="0"/>
              </a:rPr>
              <a:t> proof-of-stake </a:t>
            </a:r>
            <a:r>
              <a:rPr lang="en-US" dirty="0" err="1">
                <a:ea typeface="Times New Roman" panose="02020603050405020304" pitchFamily="18" charset="0"/>
              </a:rPr>
              <a:t>ou</a:t>
            </a:r>
            <a:r>
              <a:rPr lang="en-US" dirty="0">
                <a:ea typeface="Times New Roman" panose="02020603050405020304" pitchFamily="18" charset="0"/>
              </a:rPr>
              <a:t> proof-of-authority, </a:t>
            </a:r>
            <a:r>
              <a:rPr lang="en-US" dirty="0" err="1">
                <a:ea typeface="Times New Roman" panose="02020603050405020304" pitchFamily="18" charset="0"/>
              </a:rPr>
              <a:t>que</a:t>
            </a:r>
            <a:r>
              <a:rPr lang="en-US" dirty="0">
                <a:ea typeface="Times New Roman" panose="02020603050405020304" pitchFamily="18" charset="0"/>
              </a:rPr>
              <a:t> são </a:t>
            </a:r>
            <a:r>
              <a:rPr lang="en-US" dirty="0" err="1">
                <a:ea typeface="Times New Roman" panose="02020603050405020304" pitchFamily="18" charset="0"/>
              </a:rPr>
              <a:t>mais</a:t>
            </a:r>
            <a:r>
              <a:rPr lang="en-US" dirty="0">
                <a:ea typeface="Times New Roman" panose="02020603050405020304" pitchFamily="18" charset="0"/>
              </a:rPr>
              <a:t> </a:t>
            </a:r>
            <a:r>
              <a:rPr lang="en-US" dirty="0" err="1">
                <a:ea typeface="Times New Roman" panose="02020603050405020304" pitchFamily="18" charset="0"/>
              </a:rPr>
              <a:t>eficientes</a:t>
            </a:r>
            <a:r>
              <a:rPr lang="en-US" dirty="0">
                <a:ea typeface="Times New Roman" panose="02020603050405020304" pitchFamily="18" charset="0"/>
              </a:rPr>
              <a:t> </a:t>
            </a:r>
            <a:r>
              <a:rPr lang="en-US" dirty="0" err="1">
                <a:ea typeface="Times New Roman" panose="02020603050405020304" pitchFamily="18" charset="0"/>
              </a:rPr>
              <a:t>em</a:t>
            </a:r>
            <a:r>
              <a:rPr lang="en-US" dirty="0">
                <a:ea typeface="Times New Roman" panose="02020603050405020304" pitchFamily="18" charset="0"/>
              </a:rPr>
              <a:t> </a:t>
            </a:r>
            <a:r>
              <a:rPr lang="en-US" dirty="0" err="1">
                <a:ea typeface="Times New Roman" panose="02020603050405020304" pitchFamily="18" charset="0"/>
              </a:rPr>
              <a:t>termos</a:t>
            </a:r>
            <a:r>
              <a:rPr lang="en-US" dirty="0">
                <a:ea typeface="Times New Roman" panose="02020603050405020304" pitchFamily="18" charset="0"/>
              </a:rPr>
              <a:t> de </a:t>
            </a:r>
            <a:r>
              <a:rPr lang="en-US" dirty="0" err="1">
                <a:ea typeface="Times New Roman" panose="02020603050405020304" pitchFamily="18" charset="0"/>
              </a:rPr>
              <a:t>energia</a:t>
            </a:r>
            <a:r>
              <a:rPr lang="en-US" dirty="0">
                <a:ea typeface="Times New Roman" panose="02020603050405020304" pitchFamily="18" charset="0"/>
              </a:rPr>
              <a:t> e são </a:t>
            </a:r>
            <a:r>
              <a:rPr lang="en-US" dirty="0" err="1">
                <a:ea typeface="Times New Roman" panose="02020603050405020304" pitchFamily="18" charset="0"/>
              </a:rPr>
              <a:t>escaláveis</a:t>
            </a:r>
            <a:r>
              <a:rPr lang="en-US" dirty="0">
                <a:ea typeface="Times New Roman" panose="02020603050405020304" pitchFamily="18" charset="0"/>
              </a:rPr>
              <a:t>. Claro, </a:t>
            </a:r>
            <a:r>
              <a:rPr lang="en-US" dirty="0" err="1">
                <a:ea typeface="Times New Roman" panose="02020603050405020304" pitchFamily="18" charset="0"/>
              </a:rPr>
              <a:t>os</a:t>
            </a:r>
            <a:r>
              <a:rPr lang="en-US" dirty="0">
                <a:ea typeface="Times New Roman" panose="02020603050405020304" pitchFamily="18" charset="0"/>
              </a:rPr>
              <a:t> </a:t>
            </a:r>
            <a:r>
              <a:rPr lang="en-US" dirty="0" err="1">
                <a:ea typeface="Times New Roman" panose="02020603050405020304" pitchFamily="18" charset="0"/>
              </a:rPr>
              <a:t>mecanismos</a:t>
            </a:r>
            <a:r>
              <a:rPr lang="en-US" dirty="0">
                <a:ea typeface="Times New Roman" panose="02020603050405020304" pitchFamily="18" charset="0"/>
              </a:rPr>
              <a:t> de </a:t>
            </a:r>
            <a:r>
              <a:rPr lang="en-US" dirty="0" err="1">
                <a:ea typeface="Times New Roman" panose="02020603050405020304" pitchFamily="18" charset="0"/>
              </a:rPr>
              <a:t>consenso</a:t>
            </a:r>
            <a:r>
              <a:rPr lang="en-US" dirty="0">
                <a:ea typeface="Times New Roman" panose="02020603050405020304" pitchFamily="18" charset="0"/>
              </a:rPr>
              <a:t> </a:t>
            </a:r>
            <a:r>
              <a:rPr lang="en-US" dirty="0" err="1">
                <a:ea typeface="Times New Roman" panose="02020603050405020304" pitchFamily="18" charset="0"/>
              </a:rPr>
              <a:t>serão</a:t>
            </a:r>
            <a:r>
              <a:rPr lang="en-US" dirty="0">
                <a:ea typeface="Times New Roman" panose="02020603050405020304" pitchFamily="18" charset="0"/>
              </a:rPr>
              <a:t> e </a:t>
            </a:r>
            <a:r>
              <a:rPr lang="en-US" dirty="0" err="1">
                <a:ea typeface="Times New Roman" panose="02020603050405020304" pitchFamily="18" charset="0"/>
              </a:rPr>
              <a:t>devem</a:t>
            </a:r>
            <a:r>
              <a:rPr lang="en-US" dirty="0">
                <a:ea typeface="Times New Roman" panose="02020603050405020304" pitchFamily="18" charset="0"/>
              </a:rPr>
              <a:t> </a:t>
            </a:r>
            <a:r>
              <a:rPr lang="en-US" dirty="0" err="1">
                <a:ea typeface="Times New Roman" panose="02020603050405020304" pitchFamily="18" charset="0"/>
              </a:rPr>
              <a:t>ser</a:t>
            </a:r>
            <a:r>
              <a:rPr lang="en-US" dirty="0">
                <a:ea typeface="Times New Roman" panose="02020603050405020304" pitchFamily="18" charset="0"/>
              </a:rPr>
              <a:t> </a:t>
            </a:r>
            <a:r>
              <a:rPr lang="en-US" dirty="0" err="1">
                <a:ea typeface="Times New Roman" panose="02020603050405020304" pitchFamily="18" charset="0"/>
              </a:rPr>
              <a:t>melhorados</a:t>
            </a:r>
            <a:r>
              <a:rPr lang="en-US" dirty="0">
                <a:ea typeface="Times New Roman" panose="02020603050405020304" pitchFamily="18" charset="0"/>
              </a:rPr>
              <a:t>. Para </a:t>
            </a:r>
            <a:r>
              <a:rPr lang="en-US" dirty="0" err="1">
                <a:ea typeface="Times New Roman" panose="02020603050405020304" pitchFamily="18" charset="0"/>
              </a:rPr>
              <a:t>alcançar</a:t>
            </a:r>
            <a:r>
              <a:rPr lang="en-US" dirty="0">
                <a:ea typeface="Times New Roman" panose="02020603050405020304" pitchFamily="18" charset="0"/>
              </a:rPr>
              <a:t> um </a:t>
            </a:r>
            <a:r>
              <a:rPr lang="en-US" dirty="0" err="1">
                <a:ea typeface="Times New Roman" panose="02020603050405020304" pitchFamily="18" charset="0"/>
              </a:rPr>
              <a:t>nível</a:t>
            </a:r>
            <a:r>
              <a:rPr lang="en-US" dirty="0">
                <a:ea typeface="Times New Roman" panose="02020603050405020304" pitchFamily="18" charset="0"/>
              </a:rPr>
              <a:t> </a:t>
            </a:r>
            <a:r>
              <a:rPr lang="en-US" dirty="0" err="1">
                <a:ea typeface="Times New Roman" panose="02020603050405020304" pitchFamily="18" charset="0"/>
              </a:rPr>
              <a:t>mais</a:t>
            </a:r>
            <a:r>
              <a:rPr lang="en-US" dirty="0">
                <a:ea typeface="Times New Roman" panose="02020603050405020304" pitchFamily="18" charset="0"/>
              </a:rPr>
              <a:t> alto de </a:t>
            </a:r>
            <a:r>
              <a:rPr lang="en-US" dirty="0" err="1">
                <a:ea typeface="Times New Roman" panose="02020603050405020304" pitchFamily="18" charset="0"/>
              </a:rPr>
              <a:t>escalabilidade</a:t>
            </a:r>
            <a:r>
              <a:rPr lang="en-US" dirty="0">
                <a:ea typeface="Times New Roman" panose="02020603050405020304" pitchFamily="18" charset="0"/>
              </a:rPr>
              <a:t> </a:t>
            </a:r>
            <a:r>
              <a:rPr lang="en-US" dirty="0" err="1">
                <a:ea typeface="Times New Roman" panose="02020603050405020304" pitchFamily="18" charset="0"/>
              </a:rPr>
              <a:t>num</a:t>
            </a:r>
            <a:r>
              <a:rPr lang="en-US" dirty="0">
                <a:ea typeface="Times New Roman" panose="02020603050405020304" pitchFamily="18" charset="0"/>
              </a:rPr>
              <a:t> </a:t>
            </a:r>
            <a:r>
              <a:rPr lang="en-US" dirty="0" err="1">
                <a:ea typeface="Times New Roman" panose="02020603050405020304" pitchFamily="18" charset="0"/>
              </a:rPr>
              <a:t>blockchain</a:t>
            </a:r>
            <a:r>
              <a:rPr lang="en-US" dirty="0">
                <a:ea typeface="Times New Roman" panose="02020603050405020304" pitchFamily="18" charset="0"/>
              </a:rPr>
              <a:t>, a IA </a:t>
            </a:r>
            <a:r>
              <a:rPr lang="en-US" dirty="0" err="1">
                <a:ea typeface="Times New Roman" panose="02020603050405020304" pitchFamily="18" charset="0"/>
              </a:rPr>
              <a:t>pode</a:t>
            </a:r>
            <a:r>
              <a:rPr lang="en-US" dirty="0">
                <a:ea typeface="Times New Roman" panose="02020603050405020304" pitchFamily="18" charset="0"/>
              </a:rPr>
              <a:t> </a:t>
            </a:r>
            <a:r>
              <a:rPr lang="en-US" dirty="0" err="1">
                <a:ea typeface="Times New Roman" panose="02020603050405020304" pitchFamily="18" charset="0"/>
              </a:rPr>
              <a:t>ser</a:t>
            </a:r>
            <a:r>
              <a:rPr lang="en-US" dirty="0">
                <a:ea typeface="Times New Roman" panose="02020603050405020304" pitchFamily="18" charset="0"/>
              </a:rPr>
              <a:t> </a:t>
            </a:r>
            <a:r>
              <a:rPr lang="en-US" dirty="0" err="1">
                <a:ea typeface="Times New Roman" panose="02020603050405020304" pitchFamily="18" charset="0"/>
              </a:rPr>
              <a:t>útil</a:t>
            </a:r>
            <a:r>
              <a:rPr lang="en-US" dirty="0">
                <a:ea typeface="Times New Roman" panose="02020603050405020304" pitchFamily="18" charset="0"/>
              </a:rPr>
              <a:t>. Na academia, </a:t>
            </a:r>
            <a:r>
              <a:rPr lang="en-US" dirty="0" err="1">
                <a:ea typeface="Times New Roman" panose="02020603050405020304" pitchFamily="18" charset="0"/>
              </a:rPr>
              <a:t>há</a:t>
            </a:r>
            <a:r>
              <a:rPr lang="en-US" dirty="0">
                <a:ea typeface="Times New Roman" panose="02020603050405020304" pitchFamily="18" charset="0"/>
              </a:rPr>
              <a:t> </a:t>
            </a:r>
            <a:r>
              <a:rPr lang="en-US" dirty="0" err="1">
                <a:ea typeface="Times New Roman" panose="02020603050405020304" pitchFamily="18" charset="0"/>
              </a:rPr>
              <a:t>uma</a:t>
            </a:r>
            <a:r>
              <a:rPr lang="en-US" dirty="0">
                <a:ea typeface="Times New Roman" panose="02020603050405020304" pitchFamily="18" charset="0"/>
              </a:rPr>
              <a:t> </a:t>
            </a:r>
            <a:r>
              <a:rPr lang="en-US" dirty="0" err="1">
                <a:ea typeface="Times New Roman" panose="02020603050405020304" pitchFamily="18" charset="0"/>
              </a:rPr>
              <a:t>sugestão</a:t>
            </a:r>
            <a:r>
              <a:rPr lang="en-US" dirty="0">
                <a:ea typeface="Times New Roman" panose="02020603050405020304" pitchFamily="18" charset="0"/>
              </a:rPr>
              <a:t> </a:t>
            </a:r>
            <a:r>
              <a:rPr lang="en-US" dirty="0" err="1">
                <a:ea typeface="Times New Roman" panose="02020603050405020304" pitchFamily="18" charset="0"/>
              </a:rPr>
              <a:t>para</a:t>
            </a:r>
            <a:r>
              <a:rPr lang="en-US" dirty="0">
                <a:ea typeface="Times New Roman" panose="02020603050405020304" pitchFamily="18" charset="0"/>
              </a:rPr>
              <a:t> o </a:t>
            </a:r>
            <a:r>
              <a:rPr lang="en-US" dirty="0" err="1">
                <a:ea typeface="Times New Roman" panose="02020603050405020304" pitchFamily="18" charset="0"/>
              </a:rPr>
              <a:t>uso</a:t>
            </a:r>
            <a:r>
              <a:rPr lang="en-US" dirty="0">
                <a:ea typeface="Times New Roman" panose="02020603050405020304" pitchFamily="18" charset="0"/>
              </a:rPr>
              <a:t> de </a:t>
            </a:r>
            <a:r>
              <a:rPr lang="en-US" dirty="0" err="1">
                <a:ea typeface="Times New Roman" panose="02020603050405020304" pitchFamily="18" charset="0"/>
              </a:rPr>
              <a:t>uma</a:t>
            </a:r>
            <a:r>
              <a:rPr lang="en-US" dirty="0">
                <a:ea typeface="Times New Roman" panose="02020603050405020304" pitchFamily="18" charset="0"/>
              </a:rPr>
              <a:t> </a:t>
            </a:r>
            <a:r>
              <a:rPr lang="en-US" dirty="0" err="1">
                <a:ea typeface="Times New Roman" panose="02020603050405020304" pitchFamily="18" charset="0"/>
              </a:rPr>
              <a:t>estrutura</a:t>
            </a:r>
            <a:r>
              <a:rPr lang="en-US" dirty="0">
                <a:ea typeface="Times New Roman" panose="02020603050405020304" pitchFamily="18" charset="0"/>
              </a:rPr>
              <a:t> de </a:t>
            </a:r>
            <a:r>
              <a:rPr lang="en-US" dirty="0" err="1">
                <a:ea typeface="Times New Roman" panose="02020603050405020304" pitchFamily="18" charset="0"/>
              </a:rPr>
              <a:t>otimização</a:t>
            </a:r>
            <a:r>
              <a:rPr lang="en-US" dirty="0">
                <a:ea typeface="Times New Roman" panose="02020603050405020304" pitchFamily="18" charset="0"/>
              </a:rPr>
              <a:t> de </a:t>
            </a:r>
            <a:r>
              <a:rPr lang="en-US" dirty="0" err="1">
                <a:ea typeface="Times New Roman" panose="02020603050405020304" pitchFamily="18" charset="0"/>
              </a:rPr>
              <a:t>desempenho</a:t>
            </a:r>
            <a:r>
              <a:rPr lang="en-US" dirty="0">
                <a:ea typeface="Times New Roman" panose="02020603050405020304" pitchFamily="18" charset="0"/>
              </a:rPr>
              <a:t> </a:t>
            </a:r>
            <a:r>
              <a:rPr lang="en-US" dirty="0" err="1">
                <a:ea typeface="Times New Roman" panose="02020603050405020304" pitchFamily="18" charset="0"/>
              </a:rPr>
              <a:t>para</a:t>
            </a:r>
            <a:r>
              <a:rPr lang="en-US" dirty="0">
                <a:ea typeface="Times New Roman" panose="02020603050405020304" pitchFamily="18" charset="0"/>
              </a:rPr>
              <a:t> </a:t>
            </a:r>
            <a:r>
              <a:rPr lang="en-US" dirty="0" err="1">
                <a:ea typeface="Times New Roman" panose="02020603050405020304" pitchFamily="18" charset="0"/>
              </a:rPr>
              <a:t>sistemas</a:t>
            </a:r>
            <a:r>
              <a:rPr lang="en-US" dirty="0">
                <a:ea typeface="Times New Roman" panose="02020603050405020304" pitchFamily="18" charset="0"/>
              </a:rPr>
              <a:t> </a:t>
            </a:r>
            <a:r>
              <a:rPr lang="en-US" dirty="0" err="1">
                <a:ea typeface="Times New Roman" panose="02020603050405020304" pitchFamily="18" charset="0"/>
              </a:rPr>
              <a:t>IoT</a:t>
            </a:r>
            <a:r>
              <a:rPr lang="en-US" dirty="0">
                <a:ea typeface="Times New Roman" panose="02020603050405020304" pitchFamily="18" charset="0"/>
              </a:rPr>
              <a:t> </a:t>
            </a:r>
            <a:r>
              <a:rPr lang="en-US" dirty="0" err="1">
                <a:ea typeface="Times New Roman" panose="02020603050405020304" pitchFamily="18" charset="0"/>
              </a:rPr>
              <a:t>habilitados</a:t>
            </a:r>
            <a:r>
              <a:rPr lang="en-US" dirty="0">
                <a:ea typeface="Times New Roman" panose="02020603050405020304" pitchFamily="18" charset="0"/>
              </a:rPr>
              <a:t> </a:t>
            </a:r>
            <a:r>
              <a:rPr lang="en-US" dirty="0" err="1">
                <a:ea typeface="Times New Roman" panose="02020603050405020304" pitchFamily="18" charset="0"/>
              </a:rPr>
              <a:t>para</a:t>
            </a:r>
            <a:r>
              <a:rPr lang="en-US" dirty="0">
                <a:ea typeface="Times New Roman" panose="02020603050405020304" pitchFamily="18" charset="0"/>
              </a:rPr>
              <a:t> </a:t>
            </a:r>
            <a:r>
              <a:rPr lang="en-US" dirty="0" err="1">
                <a:ea typeface="Times New Roman" panose="02020603050405020304" pitchFamily="18" charset="0"/>
              </a:rPr>
              <a:t>blockchain</a:t>
            </a:r>
            <a:r>
              <a:rPr lang="en-US" dirty="0">
                <a:ea typeface="Times New Roman" panose="02020603050405020304" pitchFamily="18" charset="0"/>
              </a:rPr>
              <a:t>. </a:t>
            </a:r>
            <a:r>
              <a:rPr lang="en-US" dirty="0" err="1">
                <a:ea typeface="Times New Roman" panose="02020603050405020304" pitchFamily="18" charset="0"/>
              </a:rPr>
              <a:t>Esse</a:t>
            </a:r>
            <a:r>
              <a:rPr lang="en-US" dirty="0">
                <a:ea typeface="Times New Roman" panose="02020603050405020304" pitchFamily="18" charset="0"/>
              </a:rPr>
              <a:t> </a:t>
            </a:r>
            <a:r>
              <a:rPr lang="en-US" dirty="0" err="1">
                <a:ea typeface="Times New Roman" panose="02020603050405020304" pitchFamily="18" charset="0"/>
              </a:rPr>
              <a:t>sistema</a:t>
            </a:r>
            <a:r>
              <a:rPr lang="en-US" dirty="0">
                <a:ea typeface="Times New Roman" panose="02020603050405020304" pitchFamily="18" charset="0"/>
              </a:rPr>
              <a:t> </a:t>
            </a:r>
            <a:r>
              <a:rPr lang="en-US" dirty="0" err="1">
                <a:ea typeface="Times New Roman" panose="02020603050405020304" pitchFamily="18" charset="0"/>
              </a:rPr>
              <a:t>pode</a:t>
            </a:r>
            <a:r>
              <a:rPr lang="en-US" dirty="0">
                <a:ea typeface="Times New Roman" panose="02020603050405020304" pitchFamily="18" charset="0"/>
              </a:rPr>
              <a:t> </a:t>
            </a:r>
            <a:r>
              <a:rPr lang="en-US" dirty="0" err="1">
                <a:ea typeface="Times New Roman" panose="02020603050405020304" pitchFamily="18" charset="0"/>
              </a:rPr>
              <a:t>ser</a:t>
            </a:r>
            <a:r>
              <a:rPr lang="en-US" dirty="0">
                <a:ea typeface="Times New Roman" panose="02020603050405020304" pitchFamily="18" charset="0"/>
              </a:rPr>
              <a:t> </a:t>
            </a:r>
            <a:r>
              <a:rPr lang="en-US" dirty="0" err="1">
                <a:ea typeface="Times New Roman" panose="02020603050405020304" pitchFamily="18" charset="0"/>
              </a:rPr>
              <a:t>baseado</a:t>
            </a:r>
            <a:r>
              <a:rPr lang="en-US" dirty="0">
                <a:ea typeface="Times New Roman" panose="02020603050405020304" pitchFamily="18" charset="0"/>
              </a:rPr>
              <a:t> </a:t>
            </a:r>
            <a:r>
              <a:rPr lang="en-US" dirty="0" err="1">
                <a:ea typeface="Times New Roman" panose="02020603050405020304" pitchFamily="18" charset="0"/>
              </a:rPr>
              <a:t>na</a:t>
            </a:r>
            <a:r>
              <a:rPr lang="en-US" dirty="0">
                <a:ea typeface="Times New Roman" panose="02020603050405020304" pitchFamily="18" charset="0"/>
              </a:rPr>
              <a:t> </a:t>
            </a:r>
            <a:r>
              <a:rPr lang="en-US" dirty="0" err="1">
                <a:ea typeface="Times New Roman" panose="02020603050405020304" pitchFamily="18" charset="0"/>
              </a:rPr>
              <a:t>aprendizagem</a:t>
            </a:r>
            <a:r>
              <a:rPr lang="en-US" dirty="0">
                <a:ea typeface="Times New Roman" panose="02020603050405020304" pitchFamily="18" charset="0"/>
              </a:rPr>
              <a:t> de </a:t>
            </a:r>
            <a:r>
              <a:rPr lang="en-US" dirty="0" err="1">
                <a:ea typeface="Times New Roman" panose="02020603050405020304" pitchFamily="18" charset="0"/>
              </a:rPr>
              <a:t>máquina</a:t>
            </a:r>
            <a:r>
              <a:rPr lang="en-US" dirty="0">
                <a:ea typeface="Times New Roman" panose="02020603050405020304" pitchFamily="18" charset="0"/>
              </a:rPr>
              <a:t> </a:t>
            </a:r>
            <a:r>
              <a:rPr lang="en-US" dirty="0" err="1">
                <a:ea typeface="Times New Roman" panose="02020603050405020304" pitchFamily="18" charset="0"/>
              </a:rPr>
              <a:t>na</a:t>
            </a:r>
            <a:r>
              <a:rPr lang="en-US" dirty="0">
                <a:ea typeface="Times New Roman" panose="02020603050405020304" pitchFamily="18" charset="0"/>
              </a:rPr>
              <a:t> forma de um </a:t>
            </a:r>
            <a:r>
              <a:rPr lang="en-US" dirty="0" err="1">
                <a:ea typeface="Times New Roman" panose="02020603050405020304" pitchFamily="18" charset="0"/>
              </a:rPr>
              <a:t>algoritmo</a:t>
            </a:r>
            <a:r>
              <a:rPr lang="en-US" dirty="0">
                <a:ea typeface="Times New Roman" panose="02020603050405020304" pitchFamily="18" charset="0"/>
              </a:rPr>
              <a:t> </a:t>
            </a:r>
            <a:r>
              <a:rPr lang="en-US" dirty="0" err="1">
                <a:ea typeface="Times New Roman" panose="02020603050405020304" pitchFamily="18" charset="0"/>
              </a:rPr>
              <a:t>baseado</a:t>
            </a:r>
            <a:r>
              <a:rPr lang="en-US" dirty="0">
                <a:ea typeface="Times New Roman" panose="02020603050405020304" pitchFamily="18" charset="0"/>
              </a:rPr>
              <a:t> </a:t>
            </a:r>
            <a:r>
              <a:rPr lang="en-US" dirty="0" err="1">
                <a:ea typeface="Times New Roman" panose="02020603050405020304" pitchFamily="18" charset="0"/>
              </a:rPr>
              <a:t>em</a:t>
            </a:r>
            <a:r>
              <a:rPr lang="en-US" dirty="0">
                <a:ea typeface="Times New Roman" panose="02020603050405020304" pitchFamily="18" charset="0"/>
              </a:rPr>
              <a:t> DRL </a:t>
            </a:r>
            <a:r>
              <a:rPr lang="en-US" dirty="0" err="1">
                <a:ea typeface="Times New Roman" panose="02020603050405020304" pitchFamily="18" charset="0"/>
              </a:rPr>
              <a:t>para</a:t>
            </a:r>
            <a:r>
              <a:rPr lang="en-US" dirty="0">
                <a:ea typeface="Times New Roman" panose="02020603050405020304" pitchFamily="18" charset="0"/>
              </a:rPr>
              <a:t> </a:t>
            </a:r>
            <a:r>
              <a:rPr lang="en-US" dirty="0" err="1">
                <a:ea typeface="Times New Roman" panose="02020603050405020304" pitchFamily="18" charset="0"/>
              </a:rPr>
              <a:t>selecionar</a:t>
            </a:r>
            <a:r>
              <a:rPr lang="en-US" dirty="0">
                <a:ea typeface="Times New Roman" panose="02020603050405020304" pitchFamily="18" charset="0"/>
              </a:rPr>
              <a:t>/</a:t>
            </a:r>
            <a:r>
              <a:rPr lang="en-US" dirty="0" err="1">
                <a:ea typeface="Times New Roman" panose="02020603050405020304" pitchFamily="18" charset="0"/>
              </a:rPr>
              <a:t>ajustar</a:t>
            </a:r>
            <a:r>
              <a:rPr lang="en-US" dirty="0">
                <a:ea typeface="Times New Roman" panose="02020603050405020304" pitchFamily="18" charset="0"/>
              </a:rPr>
              <a:t> </a:t>
            </a:r>
            <a:r>
              <a:rPr lang="en-US" dirty="0" err="1">
                <a:ea typeface="Times New Roman" panose="02020603050405020304" pitchFamily="18" charset="0"/>
              </a:rPr>
              <a:t>dinamicamente</a:t>
            </a:r>
            <a:r>
              <a:rPr lang="en-US" dirty="0">
                <a:ea typeface="Times New Roman" panose="02020603050405020304" pitchFamily="18" charset="0"/>
              </a:rPr>
              <a:t> </a:t>
            </a:r>
            <a:r>
              <a:rPr lang="en-US" dirty="0" err="1">
                <a:ea typeface="Times New Roman" panose="02020603050405020304" pitchFamily="18" charset="0"/>
              </a:rPr>
              <a:t>os</a:t>
            </a:r>
            <a:r>
              <a:rPr lang="en-US" dirty="0">
                <a:ea typeface="Times New Roman" panose="02020603050405020304" pitchFamily="18" charset="0"/>
              </a:rPr>
              <a:t> </a:t>
            </a:r>
            <a:r>
              <a:rPr lang="en-US" dirty="0" err="1">
                <a:ea typeface="Times New Roman" panose="02020603050405020304" pitchFamily="18" charset="0"/>
              </a:rPr>
              <a:t>produtores</a:t>
            </a:r>
            <a:r>
              <a:rPr lang="en-US" dirty="0">
                <a:ea typeface="Times New Roman" panose="02020603050405020304" pitchFamily="18" charset="0"/>
              </a:rPr>
              <a:t> de </a:t>
            </a:r>
            <a:r>
              <a:rPr lang="en-US" dirty="0" err="1">
                <a:ea typeface="Times New Roman" panose="02020603050405020304" pitchFamily="18" charset="0"/>
              </a:rPr>
              <a:t>bloco</a:t>
            </a:r>
            <a:r>
              <a:rPr lang="en-US" dirty="0">
                <a:ea typeface="Times New Roman" panose="02020603050405020304" pitchFamily="18" charset="0"/>
              </a:rPr>
              <a:t>, </a:t>
            </a:r>
            <a:r>
              <a:rPr lang="en-US" dirty="0" err="1">
                <a:ea typeface="Times New Roman" panose="02020603050405020304" pitchFamily="18" charset="0"/>
              </a:rPr>
              <a:t>algoritmo</a:t>
            </a:r>
            <a:r>
              <a:rPr lang="en-US" dirty="0">
                <a:ea typeface="Times New Roman" panose="02020603050405020304" pitchFamily="18" charset="0"/>
              </a:rPr>
              <a:t> de </a:t>
            </a:r>
            <a:r>
              <a:rPr lang="en-US" dirty="0" err="1">
                <a:ea typeface="Times New Roman" panose="02020603050405020304" pitchFamily="18" charset="0"/>
              </a:rPr>
              <a:t>consenso</a:t>
            </a:r>
            <a:r>
              <a:rPr lang="en-US" dirty="0">
                <a:ea typeface="Times New Roman" panose="02020603050405020304" pitchFamily="18" charset="0"/>
              </a:rPr>
              <a:t>, </a:t>
            </a:r>
            <a:r>
              <a:rPr lang="en-US" dirty="0" err="1">
                <a:ea typeface="Times New Roman" panose="02020603050405020304" pitchFamily="18" charset="0"/>
              </a:rPr>
              <a:t>tamanho</a:t>
            </a:r>
            <a:r>
              <a:rPr lang="en-US" dirty="0">
                <a:ea typeface="Times New Roman" panose="02020603050405020304" pitchFamily="18" charset="0"/>
              </a:rPr>
              <a:t> de </a:t>
            </a:r>
            <a:r>
              <a:rPr lang="en-US" dirty="0" err="1">
                <a:ea typeface="Times New Roman" panose="02020603050405020304" pitchFamily="18" charset="0"/>
              </a:rPr>
              <a:t>bloco</a:t>
            </a:r>
            <a:r>
              <a:rPr lang="en-US" dirty="0">
                <a:ea typeface="Times New Roman" panose="02020603050405020304" pitchFamily="18" charset="0"/>
              </a:rPr>
              <a:t> e </a:t>
            </a:r>
            <a:r>
              <a:rPr lang="en-US" dirty="0" err="1">
                <a:ea typeface="Times New Roman" panose="02020603050405020304" pitchFamily="18" charset="0"/>
              </a:rPr>
              <a:t>intervalo</a:t>
            </a:r>
            <a:r>
              <a:rPr lang="en-US" dirty="0">
                <a:ea typeface="Times New Roman" panose="02020603050405020304" pitchFamily="18" charset="0"/>
              </a:rPr>
              <a:t> de </a:t>
            </a:r>
            <a:r>
              <a:rPr lang="en-US" dirty="0" err="1">
                <a:ea typeface="Times New Roman" panose="02020603050405020304" pitchFamily="18" charset="0"/>
              </a:rPr>
              <a:t>bloco</a:t>
            </a:r>
            <a:r>
              <a:rPr lang="en-US" dirty="0">
                <a:ea typeface="Times New Roman" panose="02020603050405020304" pitchFamily="18" charset="0"/>
              </a:rPr>
              <a:t> </a:t>
            </a:r>
            <a:r>
              <a:rPr lang="en-US" dirty="0" err="1">
                <a:ea typeface="Times New Roman" panose="02020603050405020304" pitchFamily="18" charset="0"/>
              </a:rPr>
              <a:t>para</a:t>
            </a:r>
            <a:r>
              <a:rPr lang="en-US" dirty="0">
                <a:ea typeface="Times New Roman" panose="02020603050405020304" pitchFamily="18" charset="0"/>
              </a:rPr>
              <a:t> </a:t>
            </a:r>
            <a:r>
              <a:rPr lang="en-US" dirty="0" err="1">
                <a:ea typeface="Times New Roman" panose="02020603050405020304" pitchFamily="18" charset="0"/>
              </a:rPr>
              <a:t>melhorar</a:t>
            </a:r>
            <a:r>
              <a:rPr lang="en-US" dirty="0">
                <a:ea typeface="Times New Roman" panose="02020603050405020304" pitchFamily="18" charset="0"/>
              </a:rPr>
              <a:t> o </a:t>
            </a:r>
            <a:r>
              <a:rPr lang="en-US" dirty="0" err="1">
                <a:ea typeface="Times New Roman" panose="02020603050405020304" pitchFamily="18" charset="0"/>
              </a:rPr>
              <a:t>desempenho</a:t>
            </a:r>
            <a:r>
              <a:rPr lang="en-US" dirty="0">
                <a:ea typeface="Times New Roman" panose="02020603050405020304" pitchFamily="18" charset="0"/>
              </a:rPr>
              <a:t>.</a:t>
            </a:r>
          </a:p>
          <a:p>
            <a:endParaRPr lang="en-US" dirty="0">
              <a:ea typeface="Times New Roman" panose="02020603050405020304" pitchFamily="18" charset="0"/>
            </a:endParaRPr>
          </a:p>
          <a:p>
            <a:r>
              <a:rPr lang="en-US" b="1" dirty="0" err="1">
                <a:solidFill>
                  <a:srgbClr val="F79037"/>
                </a:solidFill>
                <a:ea typeface="Times New Roman" panose="02020603050405020304" pitchFamily="18" charset="0"/>
              </a:rPr>
              <a:t>Autenticação</a:t>
            </a:r>
            <a:r>
              <a:rPr lang="en-US" b="1" dirty="0">
                <a:solidFill>
                  <a:srgbClr val="F79037"/>
                </a:solidFill>
                <a:ea typeface="Times New Roman" panose="02020603050405020304" pitchFamily="18" charset="0"/>
              </a:rPr>
              <a:t> </a:t>
            </a:r>
            <a:r>
              <a:rPr lang="en-US" b="1" dirty="0" err="1">
                <a:solidFill>
                  <a:srgbClr val="F79037"/>
                </a:solidFill>
                <a:ea typeface="Times New Roman" panose="02020603050405020304" pitchFamily="18" charset="0"/>
              </a:rPr>
              <a:t>por</a:t>
            </a:r>
            <a:r>
              <a:rPr lang="en-US" b="1" dirty="0">
                <a:solidFill>
                  <a:srgbClr val="F79037"/>
                </a:solidFill>
                <a:ea typeface="Times New Roman" panose="02020603050405020304" pitchFamily="18" charset="0"/>
              </a:rPr>
              <a:t> </a:t>
            </a:r>
            <a:r>
              <a:rPr lang="en-US" b="1" dirty="0" err="1">
                <a:solidFill>
                  <a:srgbClr val="F79037"/>
                </a:solidFill>
                <a:ea typeface="Times New Roman" panose="02020603050405020304" pitchFamily="18" charset="0"/>
              </a:rPr>
              <a:t>meio</a:t>
            </a:r>
            <a:r>
              <a:rPr lang="en-US" b="1" dirty="0">
                <a:solidFill>
                  <a:srgbClr val="F79037"/>
                </a:solidFill>
                <a:ea typeface="Times New Roman" panose="02020603050405020304" pitchFamily="18" charset="0"/>
              </a:rPr>
              <a:t> de </a:t>
            </a:r>
            <a:r>
              <a:rPr lang="en-US" b="1" dirty="0" err="1">
                <a:solidFill>
                  <a:srgbClr val="F79037"/>
                </a:solidFill>
                <a:ea typeface="Times New Roman" panose="02020603050405020304" pitchFamily="18" charset="0"/>
              </a:rPr>
              <a:t>uma</a:t>
            </a:r>
            <a:r>
              <a:rPr lang="en-US" b="1" dirty="0">
                <a:solidFill>
                  <a:srgbClr val="F79037"/>
                </a:solidFill>
                <a:ea typeface="Times New Roman" panose="02020603050405020304" pitchFamily="18" charset="0"/>
              </a:rPr>
              <a:t> </a:t>
            </a:r>
            <a:r>
              <a:rPr lang="en-US" b="1" dirty="0" err="1">
                <a:solidFill>
                  <a:srgbClr val="F79037"/>
                </a:solidFill>
                <a:ea typeface="Times New Roman" panose="02020603050405020304" pitchFamily="18" charset="0"/>
              </a:rPr>
              <a:t>identidade</a:t>
            </a:r>
            <a:r>
              <a:rPr lang="en-US" b="1" dirty="0">
                <a:solidFill>
                  <a:srgbClr val="F79037"/>
                </a:solidFill>
                <a:ea typeface="Times New Roman" panose="02020603050405020304" pitchFamily="18" charset="0"/>
              </a:rPr>
              <a:t> </a:t>
            </a:r>
            <a:r>
              <a:rPr lang="en-US" b="1" dirty="0" err="1">
                <a:solidFill>
                  <a:srgbClr val="F79037"/>
                </a:solidFill>
                <a:ea typeface="Times New Roman" panose="02020603050405020304" pitchFamily="18" charset="0"/>
              </a:rPr>
              <a:t>baseada</a:t>
            </a:r>
            <a:r>
              <a:rPr lang="en-US" b="1" dirty="0">
                <a:solidFill>
                  <a:srgbClr val="F79037"/>
                </a:solidFill>
                <a:ea typeface="Times New Roman" panose="02020603050405020304" pitchFamily="18" charset="0"/>
              </a:rPr>
              <a:t> </a:t>
            </a:r>
            <a:r>
              <a:rPr lang="en-US" b="1" dirty="0" err="1">
                <a:solidFill>
                  <a:srgbClr val="F79037"/>
                </a:solidFill>
                <a:ea typeface="Times New Roman" panose="02020603050405020304" pitchFamily="18" charset="0"/>
              </a:rPr>
              <a:t>em</a:t>
            </a:r>
            <a:r>
              <a:rPr lang="en-US" b="1" dirty="0">
                <a:solidFill>
                  <a:srgbClr val="F79037"/>
                </a:solidFill>
                <a:ea typeface="Times New Roman" panose="02020603050405020304" pitchFamily="18" charset="0"/>
              </a:rPr>
              <a:t> </a:t>
            </a:r>
            <a:r>
              <a:rPr lang="en-US" b="1" dirty="0" err="1">
                <a:solidFill>
                  <a:srgbClr val="F79037"/>
                </a:solidFill>
                <a:ea typeface="Times New Roman" panose="02020603050405020304" pitchFamily="18" charset="0"/>
              </a:rPr>
              <a:t>blockchain</a:t>
            </a:r>
            <a:endParaRPr lang="en-US" b="1" dirty="0">
              <a:solidFill>
                <a:srgbClr val="F79037"/>
              </a:solidFill>
              <a:ea typeface="Times New Roman" panose="02020603050405020304" pitchFamily="18" charset="0"/>
            </a:endParaRPr>
          </a:p>
          <a:p>
            <a:r>
              <a:rPr lang="en-US" dirty="0" err="1">
                <a:ea typeface="Times New Roman" panose="02020603050405020304" pitchFamily="18" charset="0"/>
              </a:rPr>
              <a:t>Além</a:t>
            </a:r>
            <a:r>
              <a:rPr lang="en-US" dirty="0">
                <a:ea typeface="Times New Roman" panose="02020603050405020304" pitchFamily="18" charset="0"/>
              </a:rPr>
              <a:t> disso, a </a:t>
            </a:r>
            <a:r>
              <a:rPr lang="en-US" dirty="0" err="1">
                <a:ea typeface="Times New Roman" panose="02020603050405020304" pitchFamily="18" charset="0"/>
              </a:rPr>
              <a:t>tecnologia</a:t>
            </a:r>
            <a:r>
              <a:rPr lang="en-US" dirty="0">
                <a:ea typeface="Times New Roman" panose="02020603050405020304" pitchFamily="18" charset="0"/>
              </a:rPr>
              <a:t> </a:t>
            </a:r>
            <a:r>
              <a:rPr lang="en-US" dirty="0" err="1">
                <a:ea typeface="Times New Roman" panose="02020603050405020304" pitchFamily="18" charset="0"/>
              </a:rPr>
              <a:t>blockchain</a:t>
            </a:r>
            <a:r>
              <a:rPr lang="en-US" dirty="0">
                <a:ea typeface="Times New Roman" panose="02020603050405020304" pitchFamily="18" charset="0"/>
              </a:rPr>
              <a:t> </a:t>
            </a:r>
            <a:r>
              <a:rPr lang="en-US" dirty="0" err="1">
                <a:ea typeface="Times New Roman" panose="02020603050405020304" pitchFamily="18" charset="0"/>
              </a:rPr>
              <a:t>pode</a:t>
            </a:r>
            <a:r>
              <a:rPr lang="en-US" dirty="0">
                <a:ea typeface="Times New Roman" panose="02020603050405020304" pitchFamily="18" charset="0"/>
              </a:rPr>
              <a:t> </a:t>
            </a:r>
            <a:r>
              <a:rPr lang="en-US" dirty="0" err="1">
                <a:ea typeface="Times New Roman" panose="02020603050405020304" pitchFamily="18" charset="0"/>
              </a:rPr>
              <a:t>ser</a:t>
            </a:r>
            <a:r>
              <a:rPr lang="en-US" dirty="0">
                <a:ea typeface="Times New Roman" panose="02020603050405020304" pitchFamily="18" charset="0"/>
              </a:rPr>
              <a:t> </a:t>
            </a:r>
            <a:r>
              <a:rPr lang="en-US" dirty="0" err="1">
                <a:ea typeface="Times New Roman" panose="02020603050405020304" pitchFamily="18" charset="0"/>
              </a:rPr>
              <a:t>aplicada</a:t>
            </a:r>
            <a:r>
              <a:rPr lang="en-US" dirty="0">
                <a:ea typeface="Times New Roman" panose="02020603050405020304" pitchFamily="18" charset="0"/>
              </a:rPr>
              <a:t> </a:t>
            </a:r>
            <a:r>
              <a:rPr lang="en-US" dirty="0" err="1">
                <a:ea typeface="Times New Roman" panose="02020603050405020304" pitchFamily="18" charset="0"/>
              </a:rPr>
              <a:t>para</a:t>
            </a:r>
            <a:r>
              <a:rPr lang="en-US" dirty="0">
                <a:ea typeface="Times New Roman" panose="02020603050405020304" pitchFamily="18" charset="0"/>
              </a:rPr>
              <a:t> fins de </a:t>
            </a:r>
            <a:r>
              <a:rPr lang="en-US" dirty="0" err="1">
                <a:ea typeface="Times New Roman" panose="02020603050405020304" pitchFamily="18" charset="0"/>
              </a:rPr>
              <a:t>autenticação</a:t>
            </a:r>
            <a:r>
              <a:rPr lang="en-US" dirty="0">
                <a:ea typeface="Times New Roman" panose="02020603050405020304" pitchFamily="18" charset="0"/>
              </a:rPr>
              <a:t> e </a:t>
            </a:r>
            <a:r>
              <a:rPr lang="en-US" dirty="0" err="1">
                <a:ea typeface="Times New Roman" panose="02020603050405020304" pitchFamily="18" charset="0"/>
              </a:rPr>
              <a:t>é</a:t>
            </a:r>
            <a:r>
              <a:rPr lang="en-US" dirty="0">
                <a:ea typeface="Times New Roman" panose="02020603050405020304" pitchFamily="18" charset="0"/>
              </a:rPr>
              <a:t> </a:t>
            </a:r>
            <a:r>
              <a:rPr lang="en-US" dirty="0" err="1">
                <a:ea typeface="Times New Roman" panose="02020603050405020304" pitchFamily="18" charset="0"/>
              </a:rPr>
              <a:t>capaz</a:t>
            </a:r>
            <a:r>
              <a:rPr lang="en-US" dirty="0">
                <a:ea typeface="Times New Roman" panose="02020603050405020304" pitchFamily="18" charset="0"/>
              </a:rPr>
              <a:t> de </a:t>
            </a:r>
            <a:r>
              <a:rPr lang="en-US" dirty="0" err="1">
                <a:ea typeface="Times New Roman" panose="02020603050405020304" pitchFamily="18" charset="0"/>
              </a:rPr>
              <a:t>aumentar</a:t>
            </a:r>
            <a:r>
              <a:rPr lang="en-US" dirty="0">
                <a:ea typeface="Times New Roman" panose="02020603050405020304" pitchFamily="18" charset="0"/>
              </a:rPr>
              <a:t> a </a:t>
            </a:r>
            <a:r>
              <a:rPr lang="en-US" dirty="0" err="1">
                <a:ea typeface="Times New Roman" panose="02020603050405020304" pitchFamily="18" charset="0"/>
              </a:rPr>
              <a:t>confiança</a:t>
            </a:r>
            <a:r>
              <a:rPr lang="en-US" dirty="0">
                <a:ea typeface="Times New Roman" panose="02020603050405020304" pitchFamily="18" charset="0"/>
              </a:rPr>
              <a:t> </a:t>
            </a:r>
            <a:r>
              <a:rPr lang="en-US" dirty="0" err="1">
                <a:ea typeface="Times New Roman" panose="02020603050405020304" pitchFamily="18" charset="0"/>
              </a:rPr>
              <a:t>nos</a:t>
            </a:r>
            <a:r>
              <a:rPr lang="en-US" dirty="0">
                <a:ea typeface="Times New Roman" panose="02020603050405020304" pitchFamily="18" charset="0"/>
              </a:rPr>
              <a:t> </a:t>
            </a:r>
            <a:r>
              <a:rPr lang="en-US" dirty="0" err="1">
                <a:ea typeface="Times New Roman" panose="02020603050405020304" pitchFamily="18" charset="0"/>
              </a:rPr>
              <a:t>participantes</a:t>
            </a:r>
            <a:r>
              <a:rPr lang="en-US" dirty="0">
                <a:ea typeface="Times New Roman" panose="02020603050405020304" pitchFamily="18" charset="0"/>
              </a:rPr>
              <a:t> da </a:t>
            </a:r>
            <a:r>
              <a:rPr lang="en-US" dirty="0" err="1">
                <a:ea typeface="Times New Roman" panose="02020603050405020304" pitchFamily="18" charset="0"/>
              </a:rPr>
              <a:t>rede</a:t>
            </a:r>
            <a:r>
              <a:rPr lang="en-US" dirty="0">
                <a:ea typeface="Times New Roman" panose="02020603050405020304" pitchFamily="18" charset="0"/>
              </a:rPr>
              <a:t>, </a:t>
            </a:r>
            <a:r>
              <a:rPr lang="en-US" dirty="0" err="1">
                <a:ea typeface="Times New Roman" panose="02020603050405020304" pitchFamily="18" charset="0"/>
              </a:rPr>
              <a:t>gerindo</a:t>
            </a:r>
            <a:r>
              <a:rPr lang="en-US" dirty="0">
                <a:ea typeface="Times New Roman" panose="02020603050405020304" pitchFamily="18" charset="0"/>
              </a:rPr>
              <a:t> a </a:t>
            </a:r>
            <a:r>
              <a:rPr lang="en-US" dirty="0" err="1">
                <a:ea typeface="Times New Roman" panose="02020603050405020304" pitchFamily="18" charset="0"/>
              </a:rPr>
              <a:t>identidade</a:t>
            </a:r>
            <a:r>
              <a:rPr lang="en-US" dirty="0">
                <a:ea typeface="Times New Roman" panose="02020603050405020304" pitchFamily="18" charset="0"/>
              </a:rPr>
              <a:t> dos </a:t>
            </a:r>
            <a:r>
              <a:rPr lang="en-US" dirty="0" err="1">
                <a:ea typeface="Times New Roman" panose="02020603050405020304" pitchFamily="18" charset="0"/>
              </a:rPr>
              <a:t>dispositivos</a:t>
            </a:r>
            <a:r>
              <a:rPr lang="en-US" dirty="0">
                <a:ea typeface="Times New Roman" panose="02020603050405020304" pitchFamily="18" charset="0"/>
              </a:rPr>
              <a:t> </a:t>
            </a:r>
            <a:r>
              <a:rPr lang="en-US" dirty="0" err="1">
                <a:ea typeface="Times New Roman" panose="02020603050405020304" pitchFamily="18" charset="0"/>
              </a:rPr>
              <a:t>IoT</a:t>
            </a:r>
            <a:r>
              <a:rPr lang="en-US" dirty="0">
                <a:ea typeface="Times New Roman" panose="02020603050405020304" pitchFamily="18" charset="0"/>
              </a:rPr>
              <a:t>. </a:t>
            </a:r>
            <a:r>
              <a:rPr lang="en-US" dirty="0" err="1">
                <a:ea typeface="Times New Roman" panose="02020603050405020304" pitchFamily="18" charset="0"/>
              </a:rPr>
              <a:t>Em</a:t>
            </a:r>
            <a:r>
              <a:rPr lang="en-US" dirty="0">
                <a:ea typeface="Times New Roman" panose="02020603050405020304" pitchFamily="18" charset="0"/>
              </a:rPr>
              <a:t> </a:t>
            </a:r>
            <a:r>
              <a:rPr lang="en-US" dirty="0" err="1">
                <a:ea typeface="Times New Roman" panose="02020603050405020304" pitchFamily="18" charset="0"/>
              </a:rPr>
              <a:t>geral</a:t>
            </a:r>
            <a:r>
              <a:rPr lang="en-US" dirty="0">
                <a:ea typeface="Times New Roman" panose="02020603050405020304" pitchFamily="18" charset="0"/>
              </a:rPr>
              <a:t>, a </a:t>
            </a:r>
            <a:r>
              <a:rPr lang="en-US" dirty="0" err="1">
                <a:ea typeface="Times New Roman" panose="02020603050405020304" pitchFamily="18" charset="0"/>
              </a:rPr>
              <a:t>gestão</a:t>
            </a:r>
            <a:r>
              <a:rPr lang="en-US" dirty="0">
                <a:ea typeface="Times New Roman" panose="02020603050405020304" pitchFamily="18" charset="0"/>
              </a:rPr>
              <a:t> de </a:t>
            </a:r>
            <a:r>
              <a:rPr lang="en-US" dirty="0" err="1">
                <a:ea typeface="Times New Roman" panose="02020603050405020304" pitchFamily="18" charset="0"/>
              </a:rPr>
              <a:t>identidade</a:t>
            </a:r>
            <a:r>
              <a:rPr lang="en-US" dirty="0">
                <a:ea typeface="Times New Roman" panose="02020603050405020304" pitchFamily="18" charset="0"/>
              </a:rPr>
              <a:t> </a:t>
            </a:r>
            <a:r>
              <a:rPr lang="en-US" dirty="0" err="1">
                <a:ea typeface="Times New Roman" panose="02020603050405020304" pitchFamily="18" charset="0"/>
              </a:rPr>
              <a:t>geralmente</a:t>
            </a:r>
            <a:r>
              <a:rPr lang="en-US" dirty="0">
                <a:ea typeface="Times New Roman" panose="02020603050405020304" pitchFamily="18" charset="0"/>
              </a:rPr>
              <a:t> </a:t>
            </a:r>
            <a:r>
              <a:rPr lang="en-US" dirty="0" err="1">
                <a:ea typeface="Times New Roman" panose="02020603050405020304" pitchFamily="18" charset="0"/>
              </a:rPr>
              <a:t>refere</a:t>
            </a:r>
            <a:r>
              <a:rPr lang="en-US" dirty="0">
                <a:ea typeface="Times New Roman" panose="02020603050405020304" pitchFamily="18" charset="0"/>
              </a:rPr>
              <a:t>-se a </a:t>
            </a:r>
            <a:r>
              <a:rPr lang="en-US" dirty="0" err="1">
                <a:ea typeface="Times New Roman" panose="02020603050405020304" pitchFamily="18" charset="0"/>
              </a:rPr>
              <a:t>indivíduos</a:t>
            </a:r>
            <a:r>
              <a:rPr lang="en-US" dirty="0">
                <a:ea typeface="Times New Roman" panose="02020603050405020304" pitchFamily="18" charset="0"/>
              </a:rPr>
              <a:t> e </a:t>
            </a:r>
            <a:r>
              <a:rPr lang="en-US" dirty="0" err="1">
                <a:ea typeface="Times New Roman" panose="02020603050405020304" pitchFamily="18" charset="0"/>
              </a:rPr>
              <a:t>empresas</a:t>
            </a:r>
            <a:r>
              <a:rPr lang="en-US" dirty="0">
                <a:ea typeface="Times New Roman" panose="02020603050405020304" pitchFamily="18" charset="0"/>
              </a:rPr>
              <a:t>, mas </a:t>
            </a:r>
            <a:r>
              <a:rPr lang="en-US" dirty="0" err="1">
                <a:ea typeface="Times New Roman" panose="02020603050405020304" pitchFamily="18" charset="0"/>
              </a:rPr>
              <a:t>também</a:t>
            </a:r>
            <a:r>
              <a:rPr lang="en-US" dirty="0">
                <a:ea typeface="Times New Roman" panose="02020603050405020304" pitchFamily="18" charset="0"/>
              </a:rPr>
              <a:t> </a:t>
            </a:r>
            <a:r>
              <a:rPr lang="en-US" dirty="0" err="1">
                <a:ea typeface="Times New Roman" panose="02020603050405020304" pitchFamily="18" charset="0"/>
              </a:rPr>
              <a:t>pode</a:t>
            </a:r>
            <a:r>
              <a:rPr lang="en-US" dirty="0">
                <a:ea typeface="Times New Roman" panose="02020603050405020304" pitchFamily="18" charset="0"/>
              </a:rPr>
              <a:t> </a:t>
            </a:r>
            <a:r>
              <a:rPr lang="en-US" dirty="0" err="1">
                <a:ea typeface="Times New Roman" panose="02020603050405020304" pitchFamily="18" charset="0"/>
              </a:rPr>
              <a:t>referir</a:t>
            </a:r>
            <a:r>
              <a:rPr lang="en-US" dirty="0">
                <a:ea typeface="Times New Roman" panose="02020603050405020304" pitchFamily="18" charset="0"/>
              </a:rPr>
              <a:t>-se a </a:t>
            </a:r>
            <a:r>
              <a:rPr lang="en-US" dirty="0" err="1">
                <a:ea typeface="Times New Roman" panose="02020603050405020304" pitchFamily="18" charset="0"/>
              </a:rPr>
              <a:t>dispositivos</a:t>
            </a:r>
            <a:r>
              <a:rPr lang="en-US" dirty="0">
                <a:ea typeface="Times New Roman" panose="02020603050405020304" pitchFamily="18" charset="0"/>
              </a:rPr>
              <a:t> e </a:t>
            </a:r>
            <a:r>
              <a:rPr lang="en-US" dirty="0" err="1">
                <a:ea typeface="Times New Roman" panose="02020603050405020304" pitchFamily="18" charset="0"/>
              </a:rPr>
              <a:t>máquinas</a:t>
            </a:r>
            <a:r>
              <a:rPr lang="en-US" dirty="0">
                <a:ea typeface="Times New Roman" panose="02020603050405020304" pitchFamily="18" charset="0"/>
              </a:rPr>
              <a:t> </a:t>
            </a:r>
            <a:r>
              <a:rPr lang="en-US" dirty="0" err="1">
                <a:ea typeface="Times New Roman" panose="02020603050405020304" pitchFamily="18" charset="0"/>
              </a:rPr>
              <a:t>IoT</a:t>
            </a:r>
            <a:r>
              <a:rPr lang="en-US" dirty="0">
                <a:ea typeface="Times New Roman" panose="02020603050405020304" pitchFamily="18" charset="0"/>
              </a:rPr>
              <a:t>. As </a:t>
            </a:r>
            <a:r>
              <a:rPr lang="en-US" dirty="0" err="1">
                <a:ea typeface="Times New Roman" panose="02020603050405020304" pitchFamily="18" charset="0"/>
              </a:rPr>
              <a:t>identidades</a:t>
            </a:r>
            <a:r>
              <a:rPr lang="en-US" dirty="0">
                <a:ea typeface="Times New Roman" panose="02020603050405020304" pitchFamily="18" charset="0"/>
              </a:rPr>
              <a:t> </a:t>
            </a:r>
            <a:r>
              <a:rPr lang="en-US" dirty="0" err="1">
                <a:ea typeface="Times New Roman" panose="02020603050405020304" pitchFamily="18" charset="0"/>
              </a:rPr>
              <a:t>baseadas</a:t>
            </a:r>
            <a:r>
              <a:rPr lang="en-US" dirty="0">
                <a:ea typeface="Times New Roman" panose="02020603050405020304" pitchFamily="18" charset="0"/>
              </a:rPr>
              <a:t> </a:t>
            </a:r>
            <a:r>
              <a:rPr lang="en-US" dirty="0" err="1">
                <a:ea typeface="Times New Roman" panose="02020603050405020304" pitchFamily="18" charset="0"/>
              </a:rPr>
              <a:t>em</a:t>
            </a:r>
            <a:r>
              <a:rPr lang="en-US" dirty="0">
                <a:ea typeface="Times New Roman" panose="02020603050405020304" pitchFamily="18" charset="0"/>
              </a:rPr>
              <a:t> </a:t>
            </a:r>
            <a:r>
              <a:rPr lang="en-US" dirty="0" err="1">
                <a:ea typeface="Times New Roman" panose="02020603050405020304" pitchFamily="18" charset="0"/>
              </a:rPr>
              <a:t>blockchain</a:t>
            </a:r>
            <a:r>
              <a:rPr lang="en-US" dirty="0">
                <a:ea typeface="Times New Roman" panose="02020603050405020304" pitchFamily="18" charset="0"/>
              </a:rPr>
              <a:t> </a:t>
            </a:r>
            <a:r>
              <a:rPr lang="en-US" dirty="0" err="1">
                <a:ea typeface="Times New Roman" panose="02020603050405020304" pitchFamily="18" charset="0"/>
              </a:rPr>
              <a:t>garantirão</a:t>
            </a:r>
            <a:r>
              <a:rPr lang="en-US" dirty="0">
                <a:ea typeface="Times New Roman" panose="02020603050405020304" pitchFamily="18" charset="0"/>
              </a:rPr>
              <a:t> </a:t>
            </a:r>
            <a:r>
              <a:rPr lang="en-US" dirty="0" err="1">
                <a:ea typeface="Times New Roman" panose="02020603050405020304" pitchFamily="18" charset="0"/>
              </a:rPr>
              <a:t>que</a:t>
            </a:r>
            <a:r>
              <a:rPr lang="en-US" dirty="0">
                <a:ea typeface="Times New Roman" panose="02020603050405020304" pitchFamily="18" charset="0"/>
              </a:rPr>
              <a:t> as </a:t>
            </a:r>
            <a:r>
              <a:rPr lang="en-US" dirty="0" err="1">
                <a:ea typeface="Times New Roman" panose="02020603050405020304" pitchFamily="18" charset="0"/>
              </a:rPr>
              <a:t>partes</a:t>
            </a:r>
            <a:r>
              <a:rPr lang="en-US" dirty="0">
                <a:ea typeface="Times New Roman" panose="02020603050405020304" pitchFamily="18" charset="0"/>
              </a:rPr>
              <a:t> da </a:t>
            </a:r>
            <a:r>
              <a:rPr lang="en-US" dirty="0" err="1">
                <a:ea typeface="Times New Roman" panose="02020603050405020304" pitchFamily="18" charset="0"/>
              </a:rPr>
              <a:t>transação</a:t>
            </a:r>
            <a:r>
              <a:rPr lang="en-US" dirty="0">
                <a:ea typeface="Times New Roman" panose="02020603050405020304" pitchFamily="18" charset="0"/>
              </a:rPr>
              <a:t> </a:t>
            </a:r>
            <a:r>
              <a:rPr lang="en-US" dirty="0" err="1">
                <a:ea typeface="Times New Roman" panose="02020603050405020304" pitchFamily="18" charset="0"/>
              </a:rPr>
              <a:t>recebam</a:t>
            </a:r>
            <a:r>
              <a:rPr lang="en-US" dirty="0">
                <a:ea typeface="Times New Roman" panose="02020603050405020304" pitchFamily="18" charset="0"/>
              </a:rPr>
              <a:t> </a:t>
            </a:r>
            <a:r>
              <a:rPr lang="en-US" dirty="0" err="1">
                <a:ea typeface="Times New Roman" panose="02020603050405020304" pitchFamily="18" charset="0"/>
              </a:rPr>
              <a:t>uma</a:t>
            </a:r>
            <a:r>
              <a:rPr lang="en-US" dirty="0">
                <a:ea typeface="Times New Roman" panose="02020603050405020304" pitchFamily="18" charset="0"/>
              </a:rPr>
              <a:t> </a:t>
            </a:r>
            <a:r>
              <a:rPr lang="en-US" dirty="0" err="1">
                <a:ea typeface="Times New Roman" panose="02020603050405020304" pitchFamily="18" charset="0"/>
              </a:rPr>
              <a:t>identidade</a:t>
            </a:r>
            <a:r>
              <a:rPr lang="en-US" dirty="0">
                <a:ea typeface="Times New Roman" panose="02020603050405020304" pitchFamily="18" charset="0"/>
              </a:rPr>
              <a:t> digital, </a:t>
            </a:r>
            <a:r>
              <a:rPr lang="en-US" dirty="0" err="1">
                <a:ea typeface="Times New Roman" panose="02020603050405020304" pitchFamily="18" charset="0"/>
              </a:rPr>
              <a:t>baseada</a:t>
            </a:r>
            <a:r>
              <a:rPr lang="en-US" dirty="0">
                <a:ea typeface="Times New Roman" panose="02020603050405020304" pitchFamily="18" charset="0"/>
              </a:rPr>
              <a:t> </a:t>
            </a:r>
            <a:r>
              <a:rPr lang="en-US" dirty="0" err="1">
                <a:ea typeface="Times New Roman" panose="02020603050405020304" pitchFamily="18" charset="0"/>
              </a:rPr>
              <a:t>na</a:t>
            </a:r>
            <a:r>
              <a:rPr lang="en-US" dirty="0">
                <a:ea typeface="Times New Roman" panose="02020603050405020304" pitchFamily="18" charset="0"/>
              </a:rPr>
              <a:t> </a:t>
            </a:r>
            <a:r>
              <a:rPr lang="en-US" dirty="0" err="1">
                <a:ea typeface="Times New Roman" panose="02020603050405020304" pitchFamily="18" charset="0"/>
              </a:rPr>
              <a:t>sua</a:t>
            </a:r>
            <a:r>
              <a:rPr lang="en-US" dirty="0">
                <a:ea typeface="Times New Roman" panose="02020603050405020304" pitchFamily="18" charset="0"/>
              </a:rPr>
              <a:t> </a:t>
            </a:r>
            <a:r>
              <a:rPr lang="en-US" dirty="0" err="1">
                <a:ea typeface="Times New Roman" panose="02020603050405020304" pitchFamily="18" charset="0"/>
              </a:rPr>
              <a:t>identidade</a:t>
            </a:r>
            <a:r>
              <a:rPr lang="en-US" dirty="0">
                <a:ea typeface="Times New Roman" panose="02020603050405020304" pitchFamily="18" charset="0"/>
              </a:rPr>
              <a:t> </a:t>
            </a:r>
            <a:r>
              <a:rPr lang="en-US" dirty="0" err="1">
                <a:ea typeface="Times New Roman" panose="02020603050405020304" pitchFamily="18" charset="0"/>
              </a:rPr>
              <a:t>física</a:t>
            </a:r>
            <a:r>
              <a:rPr lang="en-US" dirty="0">
                <a:ea typeface="Times New Roman" panose="02020603050405020304" pitchFamily="18" charset="0"/>
              </a:rPr>
              <a:t> “real”: </a:t>
            </a:r>
            <a:r>
              <a:rPr lang="en-US" dirty="0" err="1">
                <a:ea typeface="Times New Roman" panose="02020603050405020304" pitchFamily="18" charset="0"/>
              </a:rPr>
              <a:t>para</a:t>
            </a:r>
            <a:r>
              <a:rPr lang="en-US" dirty="0">
                <a:ea typeface="Times New Roman" panose="02020603050405020304" pitchFamily="18" charset="0"/>
              </a:rPr>
              <a:t> </a:t>
            </a:r>
            <a:r>
              <a:rPr lang="en-US" dirty="0" err="1">
                <a:ea typeface="Times New Roman" panose="02020603050405020304" pitchFamily="18" charset="0"/>
              </a:rPr>
              <a:t>carteiras</a:t>
            </a:r>
            <a:r>
              <a:rPr lang="en-US" dirty="0">
                <a:ea typeface="Times New Roman" panose="02020603050405020304" pitchFamily="18" charset="0"/>
              </a:rPr>
              <a:t> de </a:t>
            </a:r>
            <a:r>
              <a:rPr lang="en-US" dirty="0" err="1">
                <a:ea typeface="Times New Roman" panose="02020603050405020304" pitchFamily="18" charset="0"/>
              </a:rPr>
              <a:t>identidade</a:t>
            </a:r>
            <a:r>
              <a:rPr lang="en-US" dirty="0">
                <a:ea typeface="Times New Roman" panose="02020603050405020304" pitchFamily="18" charset="0"/>
              </a:rPr>
              <a:t> de </a:t>
            </a:r>
            <a:r>
              <a:rPr lang="en-US" dirty="0" err="1">
                <a:ea typeface="Times New Roman" panose="02020603050405020304" pitchFamily="18" charset="0"/>
              </a:rPr>
              <a:t>indivíduos</a:t>
            </a:r>
            <a:r>
              <a:rPr lang="en-US" dirty="0">
                <a:ea typeface="Times New Roman" panose="02020603050405020304" pitchFamily="18" charset="0"/>
              </a:rPr>
              <a:t> e </a:t>
            </a:r>
            <a:r>
              <a:rPr lang="en-US" dirty="0" err="1">
                <a:ea typeface="Times New Roman" panose="02020603050405020304" pitchFamily="18" charset="0"/>
              </a:rPr>
              <a:t>para</a:t>
            </a:r>
            <a:r>
              <a:rPr lang="en-US" dirty="0">
                <a:ea typeface="Times New Roman" panose="02020603050405020304" pitchFamily="18" charset="0"/>
              </a:rPr>
              <a:t> </a:t>
            </a:r>
            <a:r>
              <a:rPr lang="en-US" dirty="0" err="1">
                <a:ea typeface="Times New Roman" panose="02020603050405020304" pitchFamily="18" charset="0"/>
              </a:rPr>
              <a:t>empresas</a:t>
            </a:r>
            <a:r>
              <a:rPr lang="en-US" dirty="0">
                <a:ea typeface="Times New Roman" panose="02020603050405020304" pitchFamily="18" charset="0"/>
              </a:rPr>
              <a:t>, </a:t>
            </a:r>
            <a:r>
              <a:rPr lang="en-US" dirty="0" err="1">
                <a:ea typeface="Times New Roman" panose="02020603050405020304" pitchFamily="18" charset="0"/>
              </a:rPr>
              <a:t>seria</a:t>
            </a:r>
            <a:r>
              <a:rPr lang="en-US" dirty="0">
                <a:ea typeface="Times New Roman" panose="02020603050405020304" pitchFamily="18" charset="0"/>
              </a:rPr>
              <a:t> a </a:t>
            </a:r>
            <a:r>
              <a:rPr lang="en-US" dirty="0" err="1">
                <a:ea typeface="Times New Roman" panose="02020603050405020304" pitchFamily="18" charset="0"/>
              </a:rPr>
              <a:t>entrada</a:t>
            </a:r>
            <a:r>
              <a:rPr lang="en-US" dirty="0">
                <a:ea typeface="Times New Roman" panose="02020603050405020304" pitchFamily="18" charset="0"/>
              </a:rPr>
              <a:t> no </a:t>
            </a:r>
            <a:r>
              <a:rPr lang="en-US" dirty="0" err="1">
                <a:ea typeface="Times New Roman" panose="02020603050405020304" pitchFamily="18" charset="0"/>
              </a:rPr>
              <a:t>registo</a:t>
            </a:r>
            <a:r>
              <a:rPr lang="en-US" dirty="0">
                <a:ea typeface="Times New Roman" panose="02020603050405020304" pitchFamily="18" charset="0"/>
              </a:rPr>
              <a:t> </a:t>
            </a:r>
            <a:r>
              <a:rPr lang="en-US" dirty="0" err="1">
                <a:ea typeface="Times New Roman" panose="02020603050405020304" pitchFamily="18" charset="0"/>
              </a:rPr>
              <a:t>comercial</a:t>
            </a:r>
            <a:r>
              <a:rPr lang="en-US" dirty="0">
                <a:ea typeface="Times New Roman" panose="02020603050405020304" pitchFamily="18" charset="0"/>
              </a:rPr>
              <a:t>. Com base </a:t>
            </a:r>
            <a:r>
              <a:rPr lang="en-US" dirty="0" err="1">
                <a:ea typeface="Times New Roman" panose="02020603050405020304" pitchFamily="18" charset="0"/>
              </a:rPr>
              <a:t>nessas</a:t>
            </a:r>
            <a:r>
              <a:rPr lang="en-US" dirty="0">
                <a:ea typeface="Times New Roman" panose="02020603050405020304" pitchFamily="18" charset="0"/>
              </a:rPr>
              <a:t> </a:t>
            </a:r>
            <a:r>
              <a:rPr lang="en-US" dirty="0" err="1">
                <a:ea typeface="Times New Roman" panose="02020603050405020304" pitchFamily="18" charset="0"/>
              </a:rPr>
              <a:t>identidades</a:t>
            </a:r>
            <a:r>
              <a:rPr lang="en-US" dirty="0">
                <a:ea typeface="Times New Roman" panose="02020603050405020304" pitchFamily="18" charset="0"/>
              </a:rPr>
              <a:t>, </a:t>
            </a:r>
            <a:r>
              <a:rPr lang="en-US" dirty="0" err="1">
                <a:ea typeface="Times New Roman" panose="02020603050405020304" pitchFamily="18" charset="0"/>
              </a:rPr>
              <a:t>transações</a:t>
            </a:r>
            <a:r>
              <a:rPr lang="en-US" dirty="0">
                <a:ea typeface="Times New Roman" panose="02020603050405020304" pitchFamily="18" charset="0"/>
              </a:rPr>
              <a:t> entre </a:t>
            </a:r>
            <a:r>
              <a:rPr lang="en-US" dirty="0" err="1">
                <a:ea typeface="Times New Roman" panose="02020603050405020304" pitchFamily="18" charset="0"/>
              </a:rPr>
              <a:t>indivíduos</a:t>
            </a:r>
            <a:r>
              <a:rPr lang="en-US" dirty="0">
                <a:ea typeface="Times New Roman" panose="02020603050405020304" pitchFamily="18" charset="0"/>
              </a:rPr>
              <a:t> e </a:t>
            </a:r>
            <a:r>
              <a:rPr lang="en-US" dirty="0" err="1">
                <a:ea typeface="Times New Roman" panose="02020603050405020304" pitchFamily="18" charset="0"/>
              </a:rPr>
              <a:t>empresas</a:t>
            </a:r>
            <a:r>
              <a:rPr lang="en-US" dirty="0">
                <a:ea typeface="Times New Roman" panose="02020603050405020304" pitchFamily="18" charset="0"/>
              </a:rPr>
              <a:t> (</a:t>
            </a:r>
            <a:r>
              <a:rPr lang="en-US" dirty="0" err="1">
                <a:ea typeface="Times New Roman" panose="02020603050405020304" pitchFamily="18" charset="0"/>
              </a:rPr>
              <a:t>por</a:t>
            </a:r>
            <a:r>
              <a:rPr lang="en-US" dirty="0">
                <a:ea typeface="Times New Roman" panose="02020603050405020304" pitchFamily="18" charset="0"/>
              </a:rPr>
              <a:t> </a:t>
            </a:r>
            <a:r>
              <a:rPr lang="en-US" dirty="0" err="1">
                <a:ea typeface="Times New Roman" panose="02020603050405020304" pitchFamily="18" charset="0"/>
              </a:rPr>
              <a:t>exemplo</a:t>
            </a:r>
            <a:r>
              <a:rPr lang="en-US" dirty="0">
                <a:ea typeface="Times New Roman" panose="02020603050405020304" pitchFamily="18" charset="0"/>
              </a:rPr>
              <a:t>, </a:t>
            </a:r>
            <a:r>
              <a:rPr lang="en-US" dirty="0" err="1">
                <a:ea typeface="Times New Roman" panose="02020603050405020304" pitchFamily="18" charset="0"/>
              </a:rPr>
              <a:t>partilha</a:t>
            </a:r>
            <a:r>
              <a:rPr lang="en-US" dirty="0">
                <a:ea typeface="Times New Roman" panose="02020603050405020304" pitchFamily="18" charset="0"/>
              </a:rPr>
              <a:t> de </a:t>
            </a:r>
            <a:r>
              <a:rPr lang="en-US" dirty="0" err="1">
                <a:ea typeface="Times New Roman" panose="02020603050405020304" pitchFamily="18" charset="0"/>
              </a:rPr>
              <a:t>carro</a:t>
            </a:r>
            <a:r>
              <a:rPr lang="en-US" dirty="0">
                <a:ea typeface="Times New Roman" panose="02020603050405020304" pitchFamily="18" charset="0"/>
              </a:rPr>
              <a:t>), mas </a:t>
            </a:r>
            <a:r>
              <a:rPr lang="en-US" dirty="0" err="1">
                <a:ea typeface="Times New Roman" panose="02020603050405020304" pitchFamily="18" charset="0"/>
              </a:rPr>
              <a:t>também</a:t>
            </a:r>
            <a:r>
              <a:rPr lang="en-US" dirty="0">
                <a:ea typeface="Times New Roman" panose="02020603050405020304" pitchFamily="18" charset="0"/>
              </a:rPr>
              <a:t> entre </a:t>
            </a:r>
            <a:r>
              <a:rPr lang="en-US" dirty="0" err="1">
                <a:ea typeface="Times New Roman" panose="02020603050405020304" pitchFamily="18" charset="0"/>
              </a:rPr>
              <a:t>indivíduos</a:t>
            </a:r>
            <a:r>
              <a:rPr lang="en-US" dirty="0">
                <a:ea typeface="Times New Roman" panose="02020603050405020304" pitchFamily="18" charset="0"/>
              </a:rPr>
              <a:t> e </a:t>
            </a:r>
            <a:r>
              <a:rPr lang="en-US" dirty="0" err="1">
                <a:ea typeface="Times New Roman" panose="02020603050405020304" pitchFamily="18" charset="0"/>
              </a:rPr>
              <a:t>máquinas</a:t>
            </a:r>
            <a:r>
              <a:rPr lang="en-US" dirty="0">
                <a:ea typeface="Times New Roman" panose="02020603050405020304" pitchFamily="18" charset="0"/>
              </a:rPr>
              <a:t> (</a:t>
            </a:r>
            <a:r>
              <a:rPr lang="en-US" dirty="0" err="1">
                <a:ea typeface="Times New Roman" panose="02020603050405020304" pitchFamily="18" charset="0"/>
              </a:rPr>
              <a:t>por</a:t>
            </a:r>
            <a:r>
              <a:rPr lang="en-US" dirty="0">
                <a:ea typeface="Times New Roman" panose="02020603050405020304" pitchFamily="18" charset="0"/>
              </a:rPr>
              <a:t> </a:t>
            </a:r>
            <a:r>
              <a:rPr lang="en-US" dirty="0" err="1">
                <a:ea typeface="Times New Roman" panose="02020603050405020304" pitchFamily="18" charset="0"/>
              </a:rPr>
              <a:t>exemplo</a:t>
            </a:r>
            <a:r>
              <a:rPr lang="en-US" dirty="0">
                <a:ea typeface="Times New Roman" panose="02020603050405020304" pitchFamily="18" charset="0"/>
              </a:rPr>
              <a:t>, </a:t>
            </a:r>
            <a:r>
              <a:rPr lang="en-US" dirty="0" err="1">
                <a:ea typeface="Times New Roman" panose="02020603050405020304" pitchFamily="18" charset="0"/>
              </a:rPr>
              <a:t>transporte</a:t>
            </a:r>
            <a:r>
              <a:rPr lang="en-US" dirty="0">
                <a:ea typeface="Times New Roman" panose="02020603050405020304" pitchFamily="18" charset="0"/>
              </a:rPr>
              <a:t> de </a:t>
            </a:r>
            <a:r>
              <a:rPr lang="en-US" dirty="0" err="1">
                <a:ea typeface="Times New Roman" panose="02020603050405020304" pitchFamily="18" charset="0"/>
              </a:rPr>
              <a:t>passageiros</a:t>
            </a:r>
            <a:r>
              <a:rPr lang="en-US" dirty="0">
                <a:ea typeface="Times New Roman" panose="02020603050405020304" pitchFamily="18" charset="0"/>
              </a:rPr>
              <a:t> de um </a:t>
            </a:r>
            <a:r>
              <a:rPr lang="en-US" dirty="0" err="1">
                <a:ea typeface="Times New Roman" panose="02020603050405020304" pitchFamily="18" charset="0"/>
              </a:rPr>
              <a:t>carro</a:t>
            </a:r>
            <a:r>
              <a:rPr lang="en-US" dirty="0">
                <a:ea typeface="Times New Roman" panose="02020603050405020304" pitchFamily="18" charset="0"/>
              </a:rPr>
              <a:t> </a:t>
            </a:r>
            <a:r>
              <a:rPr lang="en-US" dirty="0" err="1">
                <a:ea typeface="Times New Roman" panose="02020603050405020304" pitchFamily="18" charset="0"/>
              </a:rPr>
              <a:t>autónomo</a:t>
            </a:r>
            <a:r>
              <a:rPr lang="en-US" dirty="0">
                <a:ea typeface="Times New Roman" panose="02020603050405020304" pitchFamily="18" charset="0"/>
              </a:rPr>
              <a:t>) </a:t>
            </a:r>
            <a:r>
              <a:rPr lang="en-US" dirty="0" err="1">
                <a:ea typeface="Times New Roman" panose="02020603050405020304" pitchFamily="18" charset="0"/>
              </a:rPr>
              <a:t>ou</a:t>
            </a:r>
            <a:r>
              <a:rPr lang="en-US" dirty="0">
                <a:ea typeface="Times New Roman" panose="02020603050405020304" pitchFamily="18" charset="0"/>
              </a:rPr>
              <a:t> entre </a:t>
            </a:r>
            <a:r>
              <a:rPr lang="en-US" dirty="0" err="1">
                <a:ea typeface="Times New Roman" panose="02020603050405020304" pitchFamily="18" charset="0"/>
              </a:rPr>
              <a:t>duas</a:t>
            </a:r>
            <a:r>
              <a:rPr lang="en-US" dirty="0">
                <a:ea typeface="Times New Roman" panose="02020603050405020304" pitchFamily="18" charset="0"/>
              </a:rPr>
              <a:t> </a:t>
            </a:r>
            <a:r>
              <a:rPr lang="en-US" dirty="0" err="1">
                <a:ea typeface="Times New Roman" panose="02020603050405020304" pitchFamily="18" charset="0"/>
              </a:rPr>
              <a:t>máquinas</a:t>
            </a:r>
            <a:r>
              <a:rPr lang="en-US" dirty="0">
                <a:ea typeface="Times New Roman" panose="02020603050405020304" pitchFamily="18" charset="0"/>
              </a:rPr>
              <a:t> (</a:t>
            </a:r>
            <a:r>
              <a:rPr lang="en-US" dirty="0" err="1">
                <a:ea typeface="Times New Roman" panose="02020603050405020304" pitchFamily="18" charset="0"/>
              </a:rPr>
              <a:t>por</a:t>
            </a:r>
            <a:r>
              <a:rPr lang="en-US" dirty="0">
                <a:ea typeface="Times New Roman" panose="02020603050405020304" pitchFamily="18" charset="0"/>
              </a:rPr>
              <a:t> </a:t>
            </a:r>
            <a:r>
              <a:rPr lang="en-US" dirty="0" err="1">
                <a:ea typeface="Times New Roman" panose="02020603050405020304" pitchFamily="18" charset="0"/>
              </a:rPr>
              <a:t>exemplo</a:t>
            </a:r>
            <a:r>
              <a:rPr lang="en-US" dirty="0">
                <a:ea typeface="Times New Roman" panose="02020603050405020304" pitchFamily="18" charset="0"/>
              </a:rPr>
              <a:t>, </a:t>
            </a:r>
            <a:r>
              <a:rPr lang="en-US" dirty="0" err="1">
                <a:ea typeface="Times New Roman" panose="02020603050405020304" pitchFamily="18" charset="0"/>
              </a:rPr>
              <a:t>carro</a:t>
            </a:r>
            <a:r>
              <a:rPr lang="en-US" dirty="0">
                <a:ea typeface="Times New Roman" panose="02020603050405020304" pitchFamily="18" charset="0"/>
              </a:rPr>
              <a:t> </a:t>
            </a:r>
            <a:r>
              <a:rPr lang="en-US" dirty="0" err="1">
                <a:ea typeface="Times New Roman" panose="02020603050405020304" pitchFamily="18" charset="0"/>
              </a:rPr>
              <a:t>autónomo</a:t>
            </a:r>
            <a:r>
              <a:rPr lang="en-US" dirty="0">
                <a:ea typeface="Times New Roman" panose="02020603050405020304" pitchFamily="18" charset="0"/>
              </a:rPr>
              <a:t> </a:t>
            </a:r>
            <a:r>
              <a:rPr lang="en-US" dirty="0" err="1">
                <a:ea typeface="Times New Roman" panose="02020603050405020304" pitchFamily="18" charset="0"/>
              </a:rPr>
              <a:t>paga</a:t>
            </a:r>
            <a:r>
              <a:rPr lang="en-US" dirty="0">
                <a:ea typeface="Times New Roman" panose="02020603050405020304" pitchFamily="18" charset="0"/>
              </a:rPr>
              <a:t> </a:t>
            </a:r>
            <a:r>
              <a:rPr lang="en-US" dirty="0" err="1">
                <a:ea typeface="Times New Roman" panose="02020603050405020304" pitchFamily="18" charset="0"/>
              </a:rPr>
              <a:t>pelo</a:t>
            </a:r>
            <a:r>
              <a:rPr lang="en-US" dirty="0">
                <a:ea typeface="Times New Roman" panose="02020603050405020304" pitchFamily="18" charset="0"/>
              </a:rPr>
              <a:t> </a:t>
            </a:r>
            <a:r>
              <a:rPr lang="en-US" dirty="0" err="1">
                <a:ea typeface="Times New Roman" panose="02020603050405020304" pitchFamily="18" charset="0"/>
              </a:rPr>
              <a:t>estacionamento</a:t>
            </a:r>
            <a:r>
              <a:rPr lang="en-US" dirty="0">
                <a:ea typeface="Times New Roman" panose="02020603050405020304" pitchFamily="18" charset="0"/>
              </a:rPr>
              <a:t>) </a:t>
            </a:r>
            <a:r>
              <a:rPr lang="en-US" dirty="0" err="1">
                <a:ea typeface="Times New Roman" panose="02020603050405020304" pitchFamily="18" charset="0"/>
              </a:rPr>
              <a:t>podem</a:t>
            </a:r>
            <a:r>
              <a:rPr lang="en-US" dirty="0">
                <a:ea typeface="Times New Roman" panose="02020603050405020304" pitchFamily="18" charset="0"/>
              </a:rPr>
              <a:t> </a:t>
            </a:r>
            <a:r>
              <a:rPr lang="en-US" dirty="0" err="1">
                <a:ea typeface="Times New Roman" panose="02020603050405020304" pitchFamily="18" charset="0"/>
              </a:rPr>
              <a:t>ser</a:t>
            </a:r>
            <a:r>
              <a:rPr lang="en-US" dirty="0">
                <a:ea typeface="Times New Roman" panose="02020603050405020304" pitchFamily="18" charset="0"/>
              </a:rPr>
              <a:t> </a:t>
            </a:r>
            <a:r>
              <a:rPr lang="en-US" dirty="0" err="1">
                <a:ea typeface="Times New Roman" panose="02020603050405020304" pitchFamily="18" charset="0"/>
              </a:rPr>
              <a:t>conduzidas</a:t>
            </a:r>
            <a:r>
              <a:rPr lang="en-US" dirty="0">
                <a:ea typeface="Times New Roman" panose="02020603050405020304" pitchFamily="18" charset="0"/>
              </a:rPr>
              <a:t> e </a:t>
            </a:r>
            <a:r>
              <a:rPr lang="en-US" dirty="0" err="1">
                <a:ea typeface="Times New Roman" panose="02020603050405020304" pitchFamily="18" charset="0"/>
              </a:rPr>
              <a:t>processadas</a:t>
            </a:r>
            <a:r>
              <a:rPr lang="en-US" dirty="0">
                <a:ea typeface="Times New Roman" panose="02020603050405020304" pitchFamily="18" charset="0"/>
              </a:rPr>
              <a:t> de </a:t>
            </a:r>
            <a:r>
              <a:rPr lang="en-US" dirty="0" err="1">
                <a:ea typeface="Times New Roman" panose="02020603050405020304" pitchFamily="18" charset="0"/>
              </a:rPr>
              <a:t>maneira</a:t>
            </a:r>
            <a:r>
              <a:rPr lang="en-US" dirty="0">
                <a:ea typeface="Times New Roman" panose="02020603050405020304" pitchFamily="18" charset="0"/>
              </a:rPr>
              <a:t> </a:t>
            </a:r>
            <a:r>
              <a:rPr lang="en-US" dirty="0" err="1">
                <a:ea typeface="Times New Roman" panose="02020603050405020304" pitchFamily="18" charset="0"/>
              </a:rPr>
              <a:t>eficiente</a:t>
            </a:r>
            <a:r>
              <a:rPr lang="en-US" dirty="0">
                <a:ea typeface="Times New Roman" panose="02020603050405020304" pitchFamily="18" charset="0"/>
              </a:rPr>
              <a:t> com </a:t>
            </a:r>
            <a:r>
              <a:rPr lang="en-US" dirty="0" err="1">
                <a:ea typeface="Times New Roman" panose="02020603050405020304" pitchFamily="18" charset="0"/>
              </a:rPr>
              <a:t>baixos</a:t>
            </a:r>
            <a:r>
              <a:rPr lang="en-US" dirty="0">
                <a:ea typeface="Times New Roman" panose="02020603050405020304" pitchFamily="18" charset="0"/>
              </a:rPr>
              <a:t> </a:t>
            </a:r>
            <a:r>
              <a:rPr lang="en-US" dirty="0" err="1">
                <a:ea typeface="Times New Roman" panose="02020603050405020304" pitchFamily="18" charset="0"/>
              </a:rPr>
              <a:t>custos</a:t>
            </a:r>
            <a:r>
              <a:rPr lang="en-US" dirty="0">
                <a:ea typeface="Times New Roman" panose="02020603050405020304" pitchFamily="18" charset="0"/>
              </a:rPr>
              <a:t> de </a:t>
            </a:r>
            <a:r>
              <a:rPr lang="en-US" dirty="0" err="1">
                <a:ea typeface="Times New Roman" panose="02020603050405020304" pitchFamily="18" charset="0"/>
              </a:rPr>
              <a:t>transação</a:t>
            </a:r>
            <a:r>
              <a:rPr lang="en-US" dirty="0">
                <a:ea typeface="Times New Roman" panose="02020603050405020304" pitchFamily="18" charset="0"/>
              </a:rPr>
              <a:t> e </a:t>
            </a:r>
            <a:r>
              <a:rPr lang="en-US" dirty="0" err="1">
                <a:ea typeface="Times New Roman" panose="02020603050405020304" pitchFamily="18" charset="0"/>
              </a:rPr>
              <a:t>alta</a:t>
            </a:r>
            <a:r>
              <a:rPr lang="en-US" dirty="0">
                <a:ea typeface="Times New Roman" panose="02020603050405020304" pitchFamily="18" charset="0"/>
              </a:rPr>
              <a:t> </a:t>
            </a:r>
            <a:r>
              <a:rPr lang="en-US" dirty="0" err="1">
                <a:ea typeface="Times New Roman" panose="02020603050405020304" pitchFamily="18" charset="0"/>
              </a:rPr>
              <a:t>velocidade</a:t>
            </a:r>
            <a:r>
              <a:rPr lang="en-US" dirty="0">
                <a:ea typeface="Times New Roman" panose="02020603050405020304" pitchFamily="18" charset="0"/>
              </a:rPr>
              <a:t> de </a:t>
            </a:r>
            <a:r>
              <a:rPr lang="en-US" dirty="0" err="1">
                <a:ea typeface="Times New Roman" panose="02020603050405020304" pitchFamily="18" charset="0"/>
              </a:rPr>
              <a:t>transação</a:t>
            </a:r>
            <a:r>
              <a:rPr lang="en-US" dirty="0">
                <a:ea typeface="Times New Roman" panose="02020603050405020304" pitchFamily="18" charset="0"/>
              </a:rPr>
              <a:t>.</a:t>
            </a:r>
          </a:p>
          <a:p>
            <a:endParaRPr lang="en-US" dirty="0">
              <a:effectLst/>
              <a:ea typeface="Times New Roman" panose="02020603050405020304" pitchFamily="18" charset="0"/>
            </a:endParaRPr>
          </a:p>
          <a:p>
            <a:r>
              <a:rPr lang="en-US" dirty="0">
                <a:ea typeface="Times New Roman" panose="02020603050405020304" pitchFamily="18" charset="0"/>
              </a:rPr>
              <a:t>A </a:t>
            </a:r>
            <a:r>
              <a:rPr lang="en-US" dirty="0" err="1">
                <a:ea typeface="Times New Roman" panose="02020603050405020304" pitchFamily="18" charset="0"/>
              </a:rPr>
              <a:t>IoT</a:t>
            </a:r>
            <a:r>
              <a:rPr lang="en-US" dirty="0">
                <a:ea typeface="Times New Roman" panose="02020603050405020304" pitchFamily="18" charset="0"/>
              </a:rPr>
              <a:t> Analytics </a:t>
            </a:r>
            <a:r>
              <a:rPr lang="en-US" dirty="0" err="1">
                <a:ea typeface="Times New Roman" panose="02020603050405020304" pitchFamily="18" charset="0"/>
              </a:rPr>
              <a:t>estima</a:t>
            </a:r>
            <a:r>
              <a:rPr lang="en-US" dirty="0">
                <a:ea typeface="Times New Roman" panose="02020603050405020304" pitchFamily="18" charset="0"/>
              </a:rPr>
              <a:t> </a:t>
            </a:r>
            <a:r>
              <a:rPr lang="en-US" dirty="0" err="1">
                <a:ea typeface="Times New Roman" panose="02020603050405020304" pitchFamily="18" charset="0"/>
              </a:rPr>
              <a:t>que</a:t>
            </a:r>
            <a:r>
              <a:rPr lang="en-US" dirty="0">
                <a:ea typeface="Times New Roman" panose="02020603050405020304" pitchFamily="18" charset="0"/>
              </a:rPr>
              <a:t> </a:t>
            </a:r>
            <a:r>
              <a:rPr lang="en-US" dirty="0" err="1">
                <a:ea typeface="Times New Roman" panose="02020603050405020304" pitchFamily="18" charset="0"/>
              </a:rPr>
              <a:t>mais</a:t>
            </a:r>
            <a:r>
              <a:rPr lang="en-US" dirty="0">
                <a:ea typeface="Times New Roman" panose="02020603050405020304" pitchFamily="18" charset="0"/>
              </a:rPr>
              <a:t> de 20 </a:t>
            </a:r>
            <a:r>
              <a:rPr lang="en-US" dirty="0" err="1">
                <a:ea typeface="Times New Roman" panose="02020603050405020304" pitchFamily="18" charset="0"/>
              </a:rPr>
              <a:t>bilhões</a:t>
            </a:r>
            <a:r>
              <a:rPr lang="en-US" dirty="0">
                <a:ea typeface="Times New Roman" panose="02020603050405020304" pitchFamily="18" charset="0"/>
              </a:rPr>
              <a:t> de </a:t>
            </a:r>
            <a:r>
              <a:rPr lang="en-US" dirty="0" err="1">
                <a:ea typeface="Times New Roman" panose="02020603050405020304" pitchFamily="18" charset="0"/>
              </a:rPr>
              <a:t>dispositivos</a:t>
            </a:r>
            <a:r>
              <a:rPr lang="en-US" dirty="0">
                <a:ea typeface="Times New Roman" panose="02020603050405020304" pitchFamily="18" charset="0"/>
              </a:rPr>
              <a:t> </a:t>
            </a:r>
            <a:r>
              <a:rPr lang="en-US" dirty="0" err="1">
                <a:ea typeface="Times New Roman" panose="02020603050405020304" pitchFamily="18" charset="0"/>
              </a:rPr>
              <a:t>estarão</a:t>
            </a:r>
            <a:r>
              <a:rPr lang="en-US" dirty="0">
                <a:ea typeface="Times New Roman" panose="02020603050405020304" pitchFamily="18" charset="0"/>
              </a:rPr>
              <a:t> </a:t>
            </a:r>
            <a:r>
              <a:rPr lang="en-US" dirty="0" err="1">
                <a:ea typeface="Times New Roman" panose="02020603050405020304" pitchFamily="18" charset="0"/>
              </a:rPr>
              <a:t>conectados</a:t>
            </a:r>
            <a:r>
              <a:rPr lang="en-US" dirty="0">
                <a:ea typeface="Times New Roman" panose="02020603050405020304" pitchFamily="18" charset="0"/>
              </a:rPr>
              <a:t> </a:t>
            </a:r>
            <a:r>
              <a:rPr lang="en-US" dirty="0" err="1">
                <a:ea typeface="Times New Roman" panose="02020603050405020304" pitchFamily="18" charset="0"/>
              </a:rPr>
              <a:t>à</a:t>
            </a:r>
            <a:r>
              <a:rPr lang="en-US" dirty="0">
                <a:ea typeface="Times New Roman" panose="02020603050405020304" pitchFamily="18" charset="0"/>
              </a:rPr>
              <a:t> internet </a:t>
            </a:r>
            <a:r>
              <a:rPr lang="en-US" dirty="0" err="1">
                <a:ea typeface="Times New Roman" panose="02020603050405020304" pitchFamily="18" charset="0"/>
              </a:rPr>
              <a:t>até</a:t>
            </a:r>
            <a:r>
              <a:rPr lang="en-US" dirty="0">
                <a:ea typeface="Times New Roman" panose="02020603050405020304" pitchFamily="18" charset="0"/>
              </a:rPr>
              <a:t> 2025. </a:t>
            </a:r>
            <a:r>
              <a:rPr lang="en-US" dirty="0" err="1">
                <a:ea typeface="Times New Roman" panose="02020603050405020304" pitchFamily="18" charset="0"/>
              </a:rPr>
              <a:t>Esses</a:t>
            </a:r>
            <a:r>
              <a:rPr lang="en-US" dirty="0">
                <a:ea typeface="Times New Roman" panose="02020603050405020304" pitchFamily="18" charset="0"/>
              </a:rPr>
              <a:t> </a:t>
            </a:r>
            <a:r>
              <a:rPr lang="en-US" dirty="0" err="1">
                <a:ea typeface="Times New Roman" panose="02020603050405020304" pitchFamily="18" charset="0"/>
              </a:rPr>
              <a:t>dispositivos</a:t>
            </a:r>
            <a:r>
              <a:rPr lang="en-US" dirty="0">
                <a:ea typeface="Times New Roman" panose="02020603050405020304" pitchFamily="18" charset="0"/>
              </a:rPr>
              <a:t> </a:t>
            </a:r>
            <a:r>
              <a:rPr lang="en-US" dirty="0" err="1">
                <a:ea typeface="Times New Roman" panose="02020603050405020304" pitchFamily="18" charset="0"/>
              </a:rPr>
              <a:t>serão</a:t>
            </a:r>
            <a:r>
              <a:rPr lang="en-US" dirty="0">
                <a:ea typeface="Times New Roman" panose="02020603050405020304" pitchFamily="18" charset="0"/>
              </a:rPr>
              <a:t> </a:t>
            </a:r>
            <a:r>
              <a:rPr lang="en-US" dirty="0" err="1">
                <a:ea typeface="Times New Roman" panose="02020603050405020304" pitchFamily="18" charset="0"/>
              </a:rPr>
              <a:t>parcialmente</a:t>
            </a:r>
            <a:r>
              <a:rPr lang="en-US" dirty="0">
                <a:ea typeface="Times New Roman" panose="02020603050405020304" pitchFamily="18" charset="0"/>
              </a:rPr>
              <a:t> </a:t>
            </a:r>
            <a:r>
              <a:rPr lang="en-US" dirty="0" err="1">
                <a:ea typeface="Times New Roman" panose="02020603050405020304" pitchFamily="18" charset="0"/>
              </a:rPr>
              <a:t>conectados</a:t>
            </a:r>
            <a:r>
              <a:rPr lang="en-US" dirty="0">
                <a:ea typeface="Times New Roman" panose="02020603050405020304" pitchFamily="18" charset="0"/>
              </a:rPr>
              <a:t> a </a:t>
            </a:r>
            <a:r>
              <a:rPr lang="en-US" dirty="0" err="1">
                <a:ea typeface="Times New Roman" panose="02020603050405020304" pitchFamily="18" charset="0"/>
              </a:rPr>
              <a:t>uma</a:t>
            </a:r>
            <a:r>
              <a:rPr lang="en-US" dirty="0">
                <a:ea typeface="Times New Roman" panose="02020603050405020304" pitchFamily="18" charset="0"/>
              </a:rPr>
              <a:t> </a:t>
            </a:r>
            <a:r>
              <a:rPr lang="en-US" dirty="0" err="1">
                <a:ea typeface="Times New Roman" panose="02020603050405020304" pitchFamily="18" charset="0"/>
              </a:rPr>
              <a:t>rede</a:t>
            </a:r>
            <a:r>
              <a:rPr lang="en-US" dirty="0">
                <a:ea typeface="Times New Roman" panose="02020603050405020304" pitchFamily="18" charset="0"/>
              </a:rPr>
              <a:t> de </a:t>
            </a:r>
            <a:r>
              <a:rPr lang="en-US" dirty="0" err="1">
                <a:ea typeface="Times New Roman" panose="02020603050405020304" pitchFamily="18" charset="0"/>
              </a:rPr>
              <a:t>pagamento</a:t>
            </a:r>
            <a:r>
              <a:rPr lang="en-US" dirty="0">
                <a:ea typeface="Times New Roman" panose="02020603050405020304" pitchFamily="18" charset="0"/>
              </a:rPr>
              <a:t> </a:t>
            </a:r>
            <a:r>
              <a:rPr lang="en-US" dirty="0" err="1">
                <a:ea typeface="Times New Roman" panose="02020603050405020304" pitchFamily="18" charset="0"/>
              </a:rPr>
              <a:t>que</a:t>
            </a:r>
            <a:r>
              <a:rPr lang="en-US" dirty="0">
                <a:ea typeface="Times New Roman" panose="02020603050405020304" pitchFamily="18" charset="0"/>
              </a:rPr>
              <a:t> </a:t>
            </a:r>
            <a:r>
              <a:rPr lang="en-US" dirty="0" err="1">
                <a:ea typeface="Times New Roman" panose="02020603050405020304" pitchFamily="18" charset="0"/>
              </a:rPr>
              <a:t>requer</a:t>
            </a:r>
            <a:r>
              <a:rPr lang="en-US" dirty="0">
                <a:ea typeface="Times New Roman" panose="02020603050405020304" pitchFamily="18" charset="0"/>
              </a:rPr>
              <a:t> </a:t>
            </a:r>
            <a:r>
              <a:rPr lang="en-US" dirty="0" err="1">
                <a:ea typeface="Times New Roman" panose="02020603050405020304" pitchFamily="18" charset="0"/>
              </a:rPr>
              <a:t>uma</a:t>
            </a:r>
            <a:r>
              <a:rPr lang="en-US" dirty="0">
                <a:ea typeface="Times New Roman" panose="02020603050405020304" pitchFamily="18" charset="0"/>
              </a:rPr>
              <a:t> nova </a:t>
            </a:r>
            <a:r>
              <a:rPr lang="en-US" dirty="0" err="1">
                <a:ea typeface="Times New Roman" panose="02020603050405020304" pitchFamily="18" charset="0"/>
              </a:rPr>
              <a:t>infraestrutura</a:t>
            </a:r>
            <a:r>
              <a:rPr lang="en-US" dirty="0">
                <a:ea typeface="Times New Roman" panose="02020603050405020304" pitchFamily="18" charset="0"/>
              </a:rPr>
              <a:t> de </a:t>
            </a:r>
            <a:r>
              <a:rPr lang="en-US" dirty="0" err="1">
                <a:ea typeface="Times New Roman" panose="02020603050405020304" pitchFamily="18" charset="0"/>
              </a:rPr>
              <a:t>pagamento</a:t>
            </a:r>
            <a:r>
              <a:rPr lang="en-US" dirty="0">
                <a:ea typeface="Times New Roman" panose="02020603050405020304" pitchFamily="18" charset="0"/>
              </a:rPr>
              <a:t>. </a:t>
            </a:r>
            <a:r>
              <a:rPr lang="en-US" dirty="0" err="1">
                <a:ea typeface="Times New Roman" panose="02020603050405020304" pitchFamily="18" charset="0"/>
              </a:rPr>
              <a:t>Pessoas</a:t>
            </a:r>
            <a:r>
              <a:rPr lang="en-US" dirty="0">
                <a:ea typeface="Times New Roman" panose="02020603050405020304" pitchFamily="18" charset="0"/>
              </a:rPr>
              <a:t> </a:t>
            </a:r>
            <a:r>
              <a:rPr lang="en-US" dirty="0" err="1">
                <a:ea typeface="Times New Roman" panose="02020603050405020304" pitchFamily="18" charset="0"/>
              </a:rPr>
              <a:t>físicas</a:t>
            </a:r>
            <a:r>
              <a:rPr lang="en-US" dirty="0">
                <a:ea typeface="Times New Roman" panose="02020603050405020304" pitchFamily="18" charset="0"/>
              </a:rPr>
              <a:t>, </a:t>
            </a:r>
            <a:r>
              <a:rPr lang="en-US" dirty="0" err="1">
                <a:ea typeface="Times New Roman" panose="02020603050405020304" pitchFamily="18" charset="0"/>
              </a:rPr>
              <a:t>jurídicas</a:t>
            </a:r>
            <a:r>
              <a:rPr lang="en-US" dirty="0">
                <a:ea typeface="Times New Roman" panose="02020603050405020304" pitchFamily="18" charset="0"/>
              </a:rPr>
              <a:t> e </a:t>
            </a:r>
            <a:r>
              <a:rPr lang="en-US" dirty="0" err="1">
                <a:ea typeface="Times New Roman" panose="02020603050405020304" pitchFamily="18" charset="0"/>
              </a:rPr>
              <a:t>máquinas</a:t>
            </a:r>
            <a:r>
              <a:rPr lang="en-US" dirty="0">
                <a:ea typeface="Times New Roman" panose="02020603050405020304" pitchFamily="18" charset="0"/>
              </a:rPr>
              <a:t> </a:t>
            </a:r>
            <a:r>
              <a:rPr lang="en-US" dirty="0" err="1">
                <a:ea typeface="Times New Roman" panose="02020603050405020304" pitchFamily="18" charset="0"/>
              </a:rPr>
              <a:t>devem</a:t>
            </a:r>
            <a:r>
              <a:rPr lang="en-US" dirty="0">
                <a:ea typeface="Times New Roman" panose="02020603050405020304" pitchFamily="18" charset="0"/>
              </a:rPr>
              <a:t> </a:t>
            </a:r>
            <a:r>
              <a:rPr lang="en-US" dirty="0" err="1">
                <a:ea typeface="Times New Roman" panose="02020603050405020304" pitchFamily="18" charset="0"/>
              </a:rPr>
              <a:t>ser</a:t>
            </a:r>
            <a:r>
              <a:rPr lang="en-US" dirty="0">
                <a:ea typeface="Times New Roman" panose="02020603050405020304" pitchFamily="18" charset="0"/>
              </a:rPr>
              <a:t> </a:t>
            </a:r>
            <a:r>
              <a:rPr lang="en-US" dirty="0" err="1">
                <a:ea typeface="Times New Roman" panose="02020603050405020304" pitchFamily="18" charset="0"/>
              </a:rPr>
              <a:t>registadas</a:t>
            </a:r>
            <a:r>
              <a:rPr lang="en-US" dirty="0">
                <a:ea typeface="Times New Roman" panose="02020603050405020304" pitchFamily="18" charset="0"/>
              </a:rPr>
              <a:t> com ad </a:t>
            </a:r>
            <a:r>
              <a:rPr lang="en-US" dirty="0" err="1">
                <a:ea typeface="Times New Roman" panose="02020603050405020304" pitchFamily="18" charset="0"/>
              </a:rPr>
              <a:t>suas</a:t>
            </a:r>
            <a:r>
              <a:rPr lang="en-US" dirty="0">
                <a:ea typeface="Times New Roman" panose="02020603050405020304" pitchFamily="18" charset="0"/>
              </a:rPr>
              <a:t> </a:t>
            </a:r>
            <a:r>
              <a:rPr lang="en-US" dirty="0" err="1">
                <a:ea typeface="Times New Roman" panose="02020603050405020304" pitchFamily="18" charset="0"/>
              </a:rPr>
              <a:t>identidades</a:t>
            </a:r>
            <a:r>
              <a:rPr lang="en-US" dirty="0">
                <a:ea typeface="Times New Roman" panose="02020603050405020304" pitchFamily="18" charset="0"/>
              </a:rPr>
              <a:t> </a:t>
            </a:r>
            <a:r>
              <a:rPr lang="en-US" dirty="0" err="1">
                <a:ea typeface="Times New Roman" panose="02020603050405020304" pitchFamily="18" charset="0"/>
              </a:rPr>
              <a:t>digitais</a:t>
            </a:r>
            <a:r>
              <a:rPr lang="en-US" dirty="0">
                <a:ea typeface="Times New Roman" panose="02020603050405020304" pitchFamily="18" charset="0"/>
              </a:rPr>
              <a:t> </a:t>
            </a:r>
            <a:r>
              <a:rPr lang="en-US" dirty="0" err="1">
                <a:ea typeface="Times New Roman" panose="02020603050405020304" pitchFamily="18" charset="0"/>
              </a:rPr>
              <a:t>para</a:t>
            </a:r>
            <a:r>
              <a:rPr lang="en-US" dirty="0">
                <a:ea typeface="Times New Roman" panose="02020603050405020304" pitchFamily="18" charset="0"/>
              </a:rPr>
              <a:t> </a:t>
            </a:r>
            <a:r>
              <a:rPr lang="en-US" dirty="0" err="1">
                <a:ea typeface="Times New Roman" panose="02020603050405020304" pitchFamily="18" charset="0"/>
              </a:rPr>
              <a:t>participar</a:t>
            </a:r>
            <a:r>
              <a:rPr lang="en-US" dirty="0">
                <a:ea typeface="Times New Roman" panose="02020603050405020304" pitchFamily="18" charset="0"/>
              </a:rPr>
              <a:t> </a:t>
            </a:r>
            <a:r>
              <a:rPr lang="en-US" dirty="0" err="1">
                <a:ea typeface="Times New Roman" panose="02020603050405020304" pitchFamily="18" charset="0"/>
              </a:rPr>
              <a:t>nessa</a:t>
            </a:r>
            <a:r>
              <a:rPr lang="en-US" dirty="0">
                <a:ea typeface="Times New Roman" panose="02020603050405020304" pitchFamily="18" charset="0"/>
              </a:rPr>
              <a:t> nova </a:t>
            </a:r>
            <a:r>
              <a:rPr lang="en-US" dirty="0" err="1">
                <a:ea typeface="Times New Roman" panose="02020603050405020304" pitchFamily="18" charset="0"/>
              </a:rPr>
              <a:t>rede</a:t>
            </a:r>
            <a:r>
              <a:rPr lang="en-US" dirty="0">
                <a:ea typeface="Times New Roman" panose="02020603050405020304" pitchFamily="18" charset="0"/>
              </a:rPr>
              <a:t> de </a:t>
            </a:r>
            <a:r>
              <a:rPr lang="en-US" dirty="0" err="1">
                <a:ea typeface="Times New Roman" panose="02020603050405020304" pitchFamily="18" charset="0"/>
              </a:rPr>
              <a:t>pagamentos</a:t>
            </a:r>
            <a:r>
              <a:rPr lang="en-US" dirty="0">
                <a:ea typeface="Times New Roman" panose="02020603050405020304" pitchFamily="18" charset="0"/>
              </a:rPr>
              <a:t>. A </a:t>
            </a:r>
            <a:r>
              <a:rPr lang="en-US" dirty="0" err="1">
                <a:ea typeface="Times New Roman" panose="02020603050405020304" pitchFamily="18" charset="0"/>
              </a:rPr>
              <a:t>tecnologia</a:t>
            </a:r>
            <a:r>
              <a:rPr lang="en-US" dirty="0">
                <a:ea typeface="Times New Roman" panose="02020603050405020304" pitchFamily="18" charset="0"/>
              </a:rPr>
              <a:t> </a:t>
            </a:r>
            <a:r>
              <a:rPr lang="en-US" dirty="0" err="1">
                <a:ea typeface="Times New Roman" panose="02020603050405020304" pitchFamily="18" charset="0"/>
              </a:rPr>
              <a:t>Blockchain</a:t>
            </a:r>
            <a:r>
              <a:rPr lang="en-US" dirty="0">
                <a:ea typeface="Times New Roman" panose="02020603050405020304" pitchFamily="18" charset="0"/>
              </a:rPr>
              <a:t> </a:t>
            </a:r>
            <a:r>
              <a:rPr lang="en-US" dirty="0" err="1">
                <a:ea typeface="Times New Roman" panose="02020603050405020304" pitchFamily="18" charset="0"/>
              </a:rPr>
              <a:t>é</a:t>
            </a:r>
            <a:r>
              <a:rPr lang="en-US" dirty="0">
                <a:ea typeface="Times New Roman" panose="02020603050405020304" pitchFamily="18" charset="0"/>
              </a:rPr>
              <a:t> </a:t>
            </a:r>
            <a:r>
              <a:rPr lang="en-US" dirty="0" err="1">
                <a:ea typeface="Times New Roman" panose="02020603050405020304" pitchFamily="18" charset="0"/>
              </a:rPr>
              <a:t>perfeita</a:t>
            </a:r>
            <a:r>
              <a:rPr lang="en-US" dirty="0">
                <a:ea typeface="Times New Roman" panose="02020603050405020304" pitchFamily="18" charset="0"/>
              </a:rPr>
              <a:t> </a:t>
            </a:r>
            <a:r>
              <a:rPr lang="en-US" dirty="0" err="1">
                <a:ea typeface="Times New Roman" panose="02020603050405020304" pitchFamily="18" charset="0"/>
              </a:rPr>
              <a:t>para</a:t>
            </a:r>
            <a:r>
              <a:rPr lang="en-US" dirty="0">
                <a:ea typeface="Times New Roman" panose="02020603050405020304" pitchFamily="18" charset="0"/>
              </a:rPr>
              <a:t> </a:t>
            </a:r>
            <a:r>
              <a:rPr lang="en-US" dirty="0" err="1">
                <a:ea typeface="Times New Roman" panose="02020603050405020304" pitchFamily="18" charset="0"/>
              </a:rPr>
              <a:t>fornecer</a:t>
            </a:r>
            <a:r>
              <a:rPr lang="en-US" dirty="0">
                <a:ea typeface="Times New Roman" panose="02020603050405020304" pitchFamily="18" charset="0"/>
              </a:rPr>
              <a:t> um </a:t>
            </a:r>
            <a:r>
              <a:rPr lang="en-US" dirty="0" err="1">
                <a:ea typeface="Times New Roman" panose="02020603050405020304" pitchFamily="18" charset="0"/>
              </a:rPr>
              <a:t>sistema</a:t>
            </a:r>
            <a:r>
              <a:rPr lang="en-US" dirty="0">
                <a:ea typeface="Times New Roman" panose="02020603050405020304" pitchFamily="18" charset="0"/>
              </a:rPr>
              <a:t> </a:t>
            </a:r>
            <a:r>
              <a:rPr lang="en-US" dirty="0" err="1">
                <a:ea typeface="Times New Roman" panose="02020603050405020304" pitchFamily="18" charset="0"/>
              </a:rPr>
              <a:t>para</a:t>
            </a:r>
            <a:r>
              <a:rPr lang="en-US" dirty="0">
                <a:ea typeface="Times New Roman" panose="02020603050405020304" pitchFamily="18" charset="0"/>
              </a:rPr>
              <a:t> </a:t>
            </a:r>
            <a:r>
              <a:rPr lang="en-US" dirty="0" err="1">
                <a:ea typeface="Times New Roman" panose="02020603050405020304" pitchFamily="18" charset="0"/>
              </a:rPr>
              <a:t>instalar</a:t>
            </a:r>
            <a:r>
              <a:rPr lang="en-US" dirty="0">
                <a:ea typeface="Times New Roman" panose="02020603050405020304" pitchFamily="18" charset="0"/>
              </a:rPr>
              <a:t> e </a:t>
            </a:r>
            <a:r>
              <a:rPr lang="en-US" dirty="0" err="1">
                <a:ea typeface="Times New Roman" panose="02020603050405020304" pitchFamily="18" charset="0"/>
              </a:rPr>
              <a:t>gerir</a:t>
            </a:r>
            <a:r>
              <a:rPr lang="en-US" dirty="0">
                <a:ea typeface="Times New Roman" panose="02020603050405020304" pitchFamily="18" charset="0"/>
              </a:rPr>
              <a:t> </a:t>
            </a:r>
            <a:r>
              <a:rPr lang="en-US" dirty="0" err="1">
                <a:ea typeface="Times New Roman" panose="02020603050405020304" pitchFamily="18" charset="0"/>
              </a:rPr>
              <a:t>identidades</a:t>
            </a:r>
            <a:r>
              <a:rPr lang="en-US" dirty="0">
                <a:ea typeface="Times New Roman" panose="02020603050405020304" pitchFamily="18" charset="0"/>
              </a:rPr>
              <a:t> </a:t>
            </a:r>
            <a:r>
              <a:rPr lang="en-US" dirty="0" err="1">
                <a:ea typeface="Times New Roman" panose="02020603050405020304" pitchFamily="18" charset="0"/>
              </a:rPr>
              <a:t>digitais</a:t>
            </a:r>
            <a:r>
              <a:rPr lang="en-US" dirty="0">
                <a:ea typeface="Times New Roman" panose="02020603050405020304" pitchFamily="18" charset="0"/>
              </a:rPr>
              <a:t> de </a:t>
            </a:r>
            <a:r>
              <a:rPr lang="en-US" dirty="0" err="1">
                <a:ea typeface="Times New Roman" panose="02020603050405020304" pitchFamily="18" charset="0"/>
              </a:rPr>
              <a:t>maneira</a:t>
            </a:r>
            <a:r>
              <a:rPr lang="en-US" dirty="0">
                <a:ea typeface="Times New Roman" panose="02020603050405020304" pitchFamily="18" charset="0"/>
              </a:rPr>
              <a:t> </a:t>
            </a:r>
            <a:r>
              <a:rPr lang="en-US" dirty="0" err="1">
                <a:ea typeface="Times New Roman" panose="02020603050405020304" pitchFamily="18" charset="0"/>
              </a:rPr>
              <a:t>segura</a:t>
            </a:r>
            <a:r>
              <a:rPr lang="en-US" dirty="0">
                <a:ea typeface="Times New Roman" panose="02020603050405020304" pitchFamily="18" charset="0"/>
              </a:rPr>
              <a:t> e </a:t>
            </a:r>
            <a:r>
              <a:rPr lang="en-US" dirty="0" err="1">
                <a:ea typeface="Times New Roman" panose="02020603050405020304" pitchFamily="18" charset="0"/>
              </a:rPr>
              <a:t>eficiente</a:t>
            </a:r>
            <a:r>
              <a:rPr lang="en-US" dirty="0">
                <a:ea typeface="Times New Roman" panose="02020603050405020304" pitchFamily="18" charset="0"/>
              </a:rPr>
              <a:t>. </a:t>
            </a:r>
            <a:r>
              <a:rPr lang="en-US" dirty="0" err="1">
                <a:ea typeface="Times New Roman" panose="02020603050405020304" pitchFamily="18" charset="0"/>
              </a:rPr>
              <a:t>Portanto</a:t>
            </a:r>
            <a:r>
              <a:rPr lang="en-US" dirty="0">
                <a:ea typeface="Times New Roman" panose="02020603050405020304" pitchFamily="18" charset="0"/>
              </a:rPr>
              <a:t>, a </a:t>
            </a:r>
            <a:r>
              <a:rPr lang="en-US" dirty="0" err="1">
                <a:ea typeface="Times New Roman" panose="02020603050405020304" pitchFamily="18" charset="0"/>
              </a:rPr>
              <a:t>gestão</a:t>
            </a:r>
            <a:r>
              <a:rPr lang="en-US" dirty="0">
                <a:ea typeface="Times New Roman" panose="02020603050405020304" pitchFamily="18" charset="0"/>
              </a:rPr>
              <a:t> de </a:t>
            </a:r>
            <a:r>
              <a:rPr lang="en-US" dirty="0" err="1">
                <a:ea typeface="Times New Roman" panose="02020603050405020304" pitchFamily="18" charset="0"/>
              </a:rPr>
              <a:t>identidade</a:t>
            </a:r>
            <a:r>
              <a:rPr lang="en-US" dirty="0">
                <a:ea typeface="Times New Roman" panose="02020603050405020304" pitchFamily="18" charset="0"/>
              </a:rPr>
              <a:t> no </a:t>
            </a:r>
            <a:r>
              <a:rPr lang="en-US" dirty="0" err="1">
                <a:ea typeface="Times New Roman" panose="02020603050405020304" pitchFamily="18" charset="0"/>
              </a:rPr>
              <a:t>blockchain</a:t>
            </a:r>
            <a:r>
              <a:rPr lang="en-US" dirty="0">
                <a:ea typeface="Times New Roman" panose="02020603050405020304" pitchFamily="18" charset="0"/>
              </a:rPr>
              <a:t> </a:t>
            </a:r>
            <a:r>
              <a:rPr lang="en-US" dirty="0" err="1">
                <a:ea typeface="Times New Roman" panose="02020603050405020304" pitchFamily="18" charset="0"/>
              </a:rPr>
              <a:t>será</a:t>
            </a:r>
            <a:r>
              <a:rPr lang="en-US" dirty="0">
                <a:ea typeface="Times New Roman" panose="02020603050405020304" pitchFamily="18" charset="0"/>
              </a:rPr>
              <a:t> de </a:t>
            </a:r>
            <a:r>
              <a:rPr lang="en-US" dirty="0" err="1">
                <a:ea typeface="Times New Roman" panose="02020603050405020304" pitchFamily="18" charset="0"/>
              </a:rPr>
              <a:t>grande</a:t>
            </a:r>
            <a:r>
              <a:rPr lang="en-US" dirty="0">
                <a:ea typeface="Times New Roman" panose="02020603050405020304" pitchFamily="18" charset="0"/>
              </a:rPr>
              <a:t> </a:t>
            </a:r>
            <a:r>
              <a:rPr lang="en-US" dirty="0" err="1">
                <a:ea typeface="Times New Roman" panose="02020603050405020304" pitchFamily="18" charset="0"/>
              </a:rPr>
              <a:t>importância</a:t>
            </a:r>
            <a:r>
              <a:rPr lang="en-US" dirty="0">
                <a:ea typeface="Times New Roman" panose="02020603050405020304" pitchFamily="18" charset="0"/>
              </a:rPr>
              <a:t> no </a:t>
            </a:r>
            <a:r>
              <a:rPr lang="en-US" dirty="0" err="1">
                <a:ea typeface="Times New Roman" panose="02020603050405020304" pitchFamily="18" charset="0"/>
              </a:rPr>
              <a:t>futuro</a:t>
            </a:r>
            <a:r>
              <a:rPr lang="en-US" dirty="0">
                <a:ea typeface="Times New Roman" panose="02020603050405020304" pitchFamily="18" charset="0"/>
              </a:rPr>
              <a:t>. Tal </a:t>
            </a:r>
            <a:r>
              <a:rPr lang="en-US" dirty="0" err="1">
                <a:ea typeface="Times New Roman" panose="02020603050405020304" pitchFamily="18" charset="0"/>
              </a:rPr>
              <a:t>como</a:t>
            </a:r>
            <a:r>
              <a:rPr lang="en-US" dirty="0">
                <a:ea typeface="Times New Roman" panose="02020603050405020304" pitchFamily="18" charset="0"/>
              </a:rPr>
              <a:t> </a:t>
            </a:r>
            <a:r>
              <a:rPr lang="en-US" dirty="0" err="1">
                <a:ea typeface="Times New Roman" panose="02020603050405020304" pitchFamily="18" charset="0"/>
              </a:rPr>
              <a:t>acontece</a:t>
            </a:r>
            <a:r>
              <a:rPr lang="en-US" dirty="0">
                <a:ea typeface="Times New Roman" panose="02020603050405020304" pitchFamily="18" charset="0"/>
              </a:rPr>
              <a:t> com </a:t>
            </a:r>
            <a:r>
              <a:rPr lang="en-US" dirty="0" err="1">
                <a:ea typeface="Times New Roman" panose="02020603050405020304" pitchFamily="18" charset="0"/>
              </a:rPr>
              <a:t>os</a:t>
            </a:r>
            <a:r>
              <a:rPr lang="en-US" dirty="0">
                <a:ea typeface="Times New Roman" panose="02020603050405020304" pitchFamily="18" charset="0"/>
              </a:rPr>
              <a:t> </a:t>
            </a:r>
            <a:r>
              <a:rPr lang="en-US" dirty="0" err="1">
                <a:ea typeface="Times New Roman" panose="02020603050405020304" pitchFamily="18" charset="0"/>
              </a:rPr>
              <a:t>sistemas</a:t>
            </a:r>
            <a:r>
              <a:rPr lang="en-US" dirty="0">
                <a:ea typeface="Times New Roman" panose="02020603050405020304" pitchFamily="18" charset="0"/>
              </a:rPr>
              <a:t> </a:t>
            </a:r>
            <a:r>
              <a:rPr lang="en-US" dirty="0" err="1">
                <a:ea typeface="Times New Roman" panose="02020603050405020304" pitchFamily="18" charset="0"/>
              </a:rPr>
              <a:t>centralizados</a:t>
            </a:r>
            <a:r>
              <a:rPr lang="en-US" dirty="0">
                <a:ea typeface="Times New Roman" panose="02020603050405020304" pitchFamily="18" charset="0"/>
              </a:rPr>
              <a:t> </a:t>
            </a:r>
            <a:r>
              <a:rPr lang="en-US" dirty="0" err="1">
                <a:ea typeface="Times New Roman" panose="02020603050405020304" pitchFamily="18" charset="0"/>
              </a:rPr>
              <a:t>convencionais</a:t>
            </a:r>
            <a:r>
              <a:rPr lang="en-US" dirty="0">
                <a:ea typeface="Times New Roman" panose="02020603050405020304" pitchFamily="18" charset="0"/>
              </a:rPr>
              <a:t>, o </a:t>
            </a:r>
            <a:r>
              <a:rPr lang="en-US" dirty="0" err="1">
                <a:ea typeface="Times New Roman" panose="02020603050405020304" pitchFamily="18" charset="0"/>
              </a:rPr>
              <a:t>sistema</a:t>
            </a:r>
            <a:r>
              <a:rPr lang="en-US" dirty="0">
                <a:ea typeface="Times New Roman" panose="02020603050405020304" pitchFamily="18" charset="0"/>
              </a:rPr>
              <a:t> de </a:t>
            </a:r>
            <a:r>
              <a:rPr lang="en-US" dirty="0" err="1">
                <a:ea typeface="Times New Roman" panose="02020603050405020304" pitchFamily="18" charset="0"/>
              </a:rPr>
              <a:t>identidade</a:t>
            </a:r>
            <a:r>
              <a:rPr lang="en-US" dirty="0">
                <a:ea typeface="Times New Roman" panose="02020603050405020304" pitchFamily="18" charset="0"/>
              </a:rPr>
              <a:t> </a:t>
            </a:r>
            <a:r>
              <a:rPr lang="en-US" dirty="0" err="1">
                <a:ea typeface="Times New Roman" panose="02020603050405020304" pitchFamily="18" charset="0"/>
              </a:rPr>
              <a:t>blockchain</a:t>
            </a:r>
            <a:r>
              <a:rPr lang="en-US" dirty="0">
                <a:ea typeface="Times New Roman" panose="02020603050405020304" pitchFamily="18" charset="0"/>
              </a:rPr>
              <a:t> </a:t>
            </a:r>
            <a:r>
              <a:rPr lang="en-US" dirty="0" err="1">
                <a:ea typeface="Times New Roman" panose="02020603050405020304" pitchFamily="18" charset="0"/>
              </a:rPr>
              <a:t>também</a:t>
            </a:r>
            <a:r>
              <a:rPr lang="en-US" dirty="0">
                <a:ea typeface="Times New Roman" panose="02020603050405020304" pitchFamily="18" charset="0"/>
              </a:rPr>
              <a:t> </a:t>
            </a:r>
            <a:r>
              <a:rPr lang="en-US" dirty="0" err="1">
                <a:ea typeface="Times New Roman" panose="02020603050405020304" pitchFamily="18" charset="0"/>
              </a:rPr>
              <a:t>deve</a:t>
            </a:r>
            <a:r>
              <a:rPr lang="en-US" dirty="0">
                <a:ea typeface="Times New Roman" panose="02020603050405020304" pitchFamily="18" charset="0"/>
              </a:rPr>
              <a:t> </a:t>
            </a:r>
            <a:r>
              <a:rPr lang="en-US" dirty="0" err="1">
                <a:ea typeface="Times New Roman" panose="02020603050405020304" pitchFamily="18" charset="0"/>
              </a:rPr>
              <a:t>cumprir</a:t>
            </a:r>
            <a:r>
              <a:rPr lang="en-US" dirty="0">
                <a:ea typeface="Times New Roman" panose="02020603050405020304" pitchFamily="18" charset="0"/>
              </a:rPr>
              <a:t> as leis de </a:t>
            </a:r>
            <a:r>
              <a:rPr lang="en-US" dirty="0" err="1">
                <a:ea typeface="Times New Roman" panose="02020603050405020304" pitchFamily="18" charset="0"/>
              </a:rPr>
              <a:t>proteção</a:t>
            </a:r>
            <a:r>
              <a:rPr lang="en-US" dirty="0">
                <a:ea typeface="Times New Roman" panose="02020603050405020304" pitchFamily="18" charset="0"/>
              </a:rPr>
              <a:t> de dados. Na </a:t>
            </a:r>
            <a:r>
              <a:rPr lang="en-US" dirty="0" err="1">
                <a:ea typeface="Times New Roman" panose="02020603050405020304" pitchFamily="18" charset="0"/>
              </a:rPr>
              <a:t>verdade</a:t>
            </a:r>
            <a:r>
              <a:rPr lang="en-US" dirty="0">
                <a:ea typeface="Times New Roman" panose="02020603050405020304" pitchFamily="18" charset="0"/>
              </a:rPr>
              <a:t>, a </a:t>
            </a:r>
            <a:r>
              <a:rPr lang="en-US" dirty="0" err="1">
                <a:ea typeface="Times New Roman" panose="02020603050405020304" pitchFamily="18" charset="0"/>
              </a:rPr>
              <a:t>tecnologia</a:t>
            </a:r>
            <a:r>
              <a:rPr lang="en-US" dirty="0">
                <a:ea typeface="Times New Roman" panose="02020603050405020304" pitchFamily="18" charset="0"/>
              </a:rPr>
              <a:t> </a:t>
            </a:r>
            <a:r>
              <a:rPr lang="en-US" dirty="0" err="1">
                <a:ea typeface="Times New Roman" panose="02020603050405020304" pitchFamily="18" charset="0"/>
              </a:rPr>
              <a:t>blockchain</a:t>
            </a:r>
            <a:r>
              <a:rPr lang="en-US" dirty="0">
                <a:ea typeface="Times New Roman" panose="02020603050405020304" pitchFamily="18" charset="0"/>
              </a:rPr>
              <a:t> com </a:t>
            </a:r>
            <a:r>
              <a:rPr lang="en-US" dirty="0" err="1">
                <a:ea typeface="Times New Roman" panose="02020603050405020304" pitchFamily="18" charset="0"/>
              </a:rPr>
              <a:t>os</a:t>
            </a:r>
            <a:r>
              <a:rPr lang="en-US" dirty="0">
                <a:ea typeface="Times New Roman" panose="02020603050405020304" pitchFamily="18" charset="0"/>
              </a:rPr>
              <a:t> </a:t>
            </a:r>
            <a:r>
              <a:rPr lang="en-US" dirty="0" err="1">
                <a:ea typeface="Times New Roman" panose="02020603050405020304" pitchFamily="18" charset="0"/>
              </a:rPr>
              <a:t>sistemas</a:t>
            </a:r>
            <a:r>
              <a:rPr lang="en-US" dirty="0">
                <a:ea typeface="Times New Roman" panose="02020603050405020304" pitchFamily="18" charset="0"/>
              </a:rPr>
              <a:t> de </a:t>
            </a:r>
            <a:r>
              <a:rPr lang="en-US" dirty="0" err="1">
                <a:ea typeface="Times New Roman" panose="02020603050405020304" pitchFamily="18" charset="0"/>
              </a:rPr>
              <a:t>acesso</a:t>
            </a:r>
            <a:r>
              <a:rPr lang="en-US" dirty="0">
                <a:ea typeface="Times New Roman" panose="02020603050405020304" pitchFamily="18" charset="0"/>
              </a:rPr>
              <a:t> </a:t>
            </a:r>
            <a:r>
              <a:rPr lang="en-US" dirty="0" err="1">
                <a:ea typeface="Times New Roman" panose="02020603050405020304" pitchFamily="18" charset="0"/>
              </a:rPr>
              <a:t>inerentes</a:t>
            </a:r>
            <a:r>
              <a:rPr lang="en-US" dirty="0">
                <a:ea typeface="Times New Roman" panose="02020603050405020304" pitchFamily="18" charset="0"/>
              </a:rPr>
              <a:t> e </a:t>
            </a:r>
            <a:r>
              <a:rPr lang="en-US" dirty="0" err="1">
                <a:ea typeface="Times New Roman" panose="02020603050405020304" pitchFamily="18" charset="0"/>
              </a:rPr>
              <a:t>processos</a:t>
            </a:r>
            <a:r>
              <a:rPr lang="en-US" dirty="0">
                <a:ea typeface="Times New Roman" panose="02020603050405020304" pitchFamily="18" charset="0"/>
              </a:rPr>
              <a:t> de </a:t>
            </a:r>
            <a:r>
              <a:rPr lang="en-US" dirty="0" err="1">
                <a:ea typeface="Times New Roman" panose="02020603050405020304" pitchFamily="18" charset="0"/>
              </a:rPr>
              <a:t>criptografia</a:t>
            </a:r>
            <a:r>
              <a:rPr lang="en-US" dirty="0">
                <a:ea typeface="Times New Roman" panose="02020603050405020304" pitchFamily="18" charset="0"/>
              </a:rPr>
              <a:t> </a:t>
            </a:r>
            <a:r>
              <a:rPr lang="en-US" dirty="0" err="1">
                <a:ea typeface="Times New Roman" panose="02020603050405020304" pitchFamily="18" charset="0"/>
              </a:rPr>
              <a:t>ainda</a:t>
            </a:r>
            <a:r>
              <a:rPr lang="en-US" dirty="0">
                <a:ea typeface="Times New Roman" panose="02020603050405020304" pitchFamily="18" charset="0"/>
              </a:rPr>
              <a:t> </a:t>
            </a:r>
            <a:r>
              <a:rPr lang="en-US" dirty="0" err="1">
                <a:ea typeface="Times New Roman" panose="02020603050405020304" pitchFamily="18" charset="0"/>
              </a:rPr>
              <a:t>é</a:t>
            </a:r>
            <a:r>
              <a:rPr lang="en-US" dirty="0">
                <a:ea typeface="Times New Roman" panose="02020603050405020304" pitchFamily="18" charset="0"/>
              </a:rPr>
              <a:t> </a:t>
            </a:r>
            <a:r>
              <a:rPr lang="en-US" dirty="0" err="1">
                <a:ea typeface="Times New Roman" panose="02020603050405020304" pitchFamily="18" charset="0"/>
              </a:rPr>
              <a:t>melhor</a:t>
            </a:r>
            <a:r>
              <a:rPr lang="en-US" dirty="0">
                <a:ea typeface="Times New Roman" panose="02020603050405020304" pitchFamily="18" charset="0"/>
              </a:rPr>
              <a:t> do </a:t>
            </a:r>
            <a:r>
              <a:rPr lang="en-US" dirty="0" err="1">
                <a:ea typeface="Times New Roman" panose="02020603050405020304" pitchFamily="18" charset="0"/>
              </a:rPr>
              <a:t>que</a:t>
            </a:r>
            <a:r>
              <a:rPr lang="en-US" dirty="0">
                <a:ea typeface="Times New Roman" panose="02020603050405020304" pitchFamily="18" charset="0"/>
              </a:rPr>
              <a:t> </a:t>
            </a:r>
            <a:r>
              <a:rPr lang="en-US" dirty="0" err="1">
                <a:ea typeface="Times New Roman" panose="02020603050405020304" pitchFamily="18" charset="0"/>
              </a:rPr>
              <a:t>os</a:t>
            </a:r>
            <a:r>
              <a:rPr lang="en-US" dirty="0">
                <a:ea typeface="Times New Roman" panose="02020603050405020304" pitchFamily="18" charset="0"/>
              </a:rPr>
              <a:t> </a:t>
            </a:r>
            <a:r>
              <a:rPr lang="en-US" dirty="0" err="1">
                <a:ea typeface="Times New Roman" panose="02020603050405020304" pitchFamily="18" charset="0"/>
              </a:rPr>
              <a:t>sistemas</a:t>
            </a:r>
            <a:r>
              <a:rPr lang="en-US" dirty="0">
                <a:ea typeface="Times New Roman" panose="02020603050405020304" pitchFamily="18" charset="0"/>
              </a:rPr>
              <a:t> </a:t>
            </a:r>
            <a:r>
              <a:rPr lang="en-US" dirty="0" err="1">
                <a:ea typeface="Times New Roman" panose="02020603050405020304" pitchFamily="18" charset="0"/>
              </a:rPr>
              <a:t>não</a:t>
            </a:r>
            <a:r>
              <a:rPr lang="en-US" dirty="0">
                <a:ea typeface="Times New Roman" panose="02020603050405020304" pitchFamily="18" charset="0"/>
              </a:rPr>
              <a:t> </a:t>
            </a:r>
            <a:r>
              <a:rPr lang="en-US" dirty="0" err="1">
                <a:ea typeface="Times New Roman" panose="02020603050405020304" pitchFamily="18" charset="0"/>
              </a:rPr>
              <a:t>baseados</a:t>
            </a:r>
            <a:r>
              <a:rPr lang="en-US" dirty="0">
                <a:ea typeface="Times New Roman" panose="02020603050405020304" pitchFamily="18" charset="0"/>
              </a:rPr>
              <a:t> </a:t>
            </a:r>
            <a:r>
              <a:rPr lang="en-US" dirty="0" err="1">
                <a:ea typeface="Times New Roman" panose="02020603050405020304" pitchFamily="18" charset="0"/>
              </a:rPr>
              <a:t>em</a:t>
            </a:r>
            <a:r>
              <a:rPr lang="en-US" dirty="0">
                <a:ea typeface="Times New Roman" panose="02020603050405020304" pitchFamily="18" charset="0"/>
              </a:rPr>
              <a:t> </a:t>
            </a:r>
            <a:r>
              <a:rPr lang="en-US" dirty="0" err="1">
                <a:ea typeface="Times New Roman" panose="02020603050405020304" pitchFamily="18" charset="0"/>
              </a:rPr>
              <a:t>blockchain</a:t>
            </a:r>
            <a:r>
              <a:rPr lang="en-US" dirty="0">
                <a:ea typeface="Times New Roman" panose="02020603050405020304" pitchFamily="18" charset="0"/>
              </a:rPr>
              <a:t> </a:t>
            </a:r>
            <a:r>
              <a:rPr lang="en-US" dirty="0" err="1">
                <a:ea typeface="Times New Roman" panose="02020603050405020304" pitchFamily="18" charset="0"/>
              </a:rPr>
              <a:t>capazes</a:t>
            </a:r>
            <a:r>
              <a:rPr lang="en-US" dirty="0">
                <a:ea typeface="Times New Roman" panose="02020603050405020304" pitchFamily="18" charset="0"/>
              </a:rPr>
              <a:t> de, </a:t>
            </a:r>
            <a:r>
              <a:rPr lang="en-US" dirty="0" err="1">
                <a:ea typeface="Times New Roman" panose="02020603050405020304" pitchFamily="18" charset="0"/>
              </a:rPr>
              <a:t>primeiro</a:t>
            </a:r>
            <a:r>
              <a:rPr lang="en-US" dirty="0">
                <a:ea typeface="Times New Roman" panose="02020603050405020304" pitchFamily="18" charset="0"/>
              </a:rPr>
              <a:t>, </a:t>
            </a:r>
            <a:r>
              <a:rPr lang="en-US" dirty="0" err="1">
                <a:ea typeface="Times New Roman" panose="02020603050405020304" pitchFamily="18" charset="0"/>
              </a:rPr>
              <a:t>proteger</a:t>
            </a:r>
            <a:r>
              <a:rPr lang="en-US" dirty="0">
                <a:ea typeface="Times New Roman" panose="02020603050405020304" pitchFamily="18" charset="0"/>
              </a:rPr>
              <a:t> </a:t>
            </a:r>
            <a:r>
              <a:rPr lang="en-US" dirty="0" err="1">
                <a:ea typeface="Times New Roman" panose="02020603050405020304" pitchFamily="18" charset="0"/>
              </a:rPr>
              <a:t>os</a:t>
            </a:r>
            <a:r>
              <a:rPr lang="en-US" dirty="0">
                <a:ea typeface="Times New Roman" panose="02020603050405020304" pitchFamily="18" charset="0"/>
              </a:rPr>
              <a:t> dados </a:t>
            </a:r>
            <a:r>
              <a:rPr lang="en-US" dirty="0" err="1">
                <a:ea typeface="Times New Roman" panose="02020603050405020304" pitchFamily="18" charset="0"/>
              </a:rPr>
              <a:t>desde</a:t>
            </a:r>
            <a:r>
              <a:rPr lang="en-US" dirty="0">
                <a:ea typeface="Times New Roman" panose="02020603050405020304" pitchFamily="18" charset="0"/>
              </a:rPr>
              <a:t> o </a:t>
            </a:r>
            <a:r>
              <a:rPr lang="en-US" dirty="0" err="1">
                <a:ea typeface="Times New Roman" panose="02020603050405020304" pitchFamily="18" charset="0"/>
              </a:rPr>
              <a:t>projeto</a:t>
            </a:r>
            <a:r>
              <a:rPr lang="en-US" dirty="0">
                <a:ea typeface="Times New Roman" panose="02020603050405020304" pitchFamily="18" charset="0"/>
              </a:rPr>
              <a:t>, </a:t>
            </a:r>
            <a:r>
              <a:rPr lang="en-US" dirty="0" err="1">
                <a:ea typeface="Times New Roman" panose="02020603050405020304" pitchFamily="18" charset="0"/>
              </a:rPr>
              <a:t>segundo</a:t>
            </a:r>
            <a:r>
              <a:rPr lang="en-US" dirty="0">
                <a:ea typeface="Times New Roman" panose="02020603050405020304" pitchFamily="18" charset="0"/>
              </a:rPr>
              <a:t>, </a:t>
            </a:r>
            <a:r>
              <a:rPr lang="en-US" dirty="0" err="1">
                <a:ea typeface="Times New Roman" panose="02020603050405020304" pitchFamily="18" charset="0"/>
              </a:rPr>
              <a:t>organizar</a:t>
            </a:r>
            <a:r>
              <a:rPr lang="en-US" dirty="0">
                <a:ea typeface="Times New Roman" panose="02020603050405020304" pitchFamily="18" charset="0"/>
              </a:rPr>
              <a:t> a </a:t>
            </a:r>
            <a:r>
              <a:rPr lang="en-US" dirty="0" err="1">
                <a:ea typeface="Times New Roman" panose="02020603050405020304" pitchFamily="18" charset="0"/>
              </a:rPr>
              <a:t>propriedade</a:t>
            </a:r>
            <a:r>
              <a:rPr lang="en-US" dirty="0">
                <a:ea typeface="Times New Roman" panose="02020603050405020304" pitchFamily="18" charset="0"/>
              </a:rPr>
              <a:t> dos dados e, </a:t>
            </a:r>
            <a:r>
              <a:rPr lang="en-US" dirty="0" err="1">
                <a:ea typeface="Times New Roman" panose="02020603050405020304" pitchFamily="18" charset="0"/>
              </a:rPr>
              <a:t>terceiro</a:t>
            </a:r>
            <a:r>
              <a:rPr lang="en-US" dirty="0">
                <a:ea typeface="Times New Roman" panose="02020603050405020304" pitchFamily="18" charset="0"/>
              </a:rPr>
              <a:t>, </a:t>
            </a:r>
            <a:r>
              <a:rPr lang="en-US" dirty="0" err="1">
                <a:ea typeface="Times New Roman" panose="02020603050405020304" pitchFamily="18" charset="0"/>
              </a:rPr>
              <a:t>facilitar</a:t>
            </a:r>
            <a:r>
              <a:rPr lang="en-US" dirty="0">
                <a:ea typeface="Times New Roman" panose="02020603050405020304" pitchFamily="18" charset="0"/>
              </a:rPr>
              <a:t> a </a:t>
            </a:r>
            <a:r>
              <a:rPr lang="en-US" dirty="0" err="1">
                <a:ea typeface="Times New Roman" panose="02020603050405020304" pitchFamily="18" charset="0"/>
              </a:rPr>
              <a:t>monetização</a:t>
            </a:r>
            <a:r>
              <a:rPr lang="en-US" dirty="0">
                <a:ea typeface="Times New Roman" panose="02020603050405020304" pitchFamily="18" charset="0"/>
              </a:rPr>
              <a:t> dos dados. O </a:t>
            </a:r>
            <a:r>
              <a:rPr lang="en-US" dirty="0" err="1">
                <a:ea typeface="Times New Roman" panose="02020603050405020304" pitchFamily="18" charset="0"/>
              </a:rPr>
              <a:t>Blockchain</a:t>
            </a:r>
            <a:r>
              <a:rPr lang="en-US" dirty="0">
                <a:ea typeface="Times New Roman" panose="02020603050405020304" pitchFamily="18" charset="0"/>
              </a:rPr>
              <a:t> </a:t>
            </a:r>
            <a:r>
              <a:rPr lang="en-US" dirty="0" err="1">
                <a:ea typeface="Times New Roman" panose="02020603050405020304" pitchFamily="18" charset="0"/>
              </a:rPr>
              <a:t>também</a:t>
            </a:r>
            <a:r>
              <a:rPr lang="en-US" dirty="0">
                <a:ea typeface="Times New Roman" panose="02020603050405020304" pitchFamily="18" charset="0"/>
              </a:rPr>
              <a:t> </a:t>
            </a:r>
            <a:r>
              <a:rPr lang="en-US" dirty="0" err="1">
                <a:ea typeface="Times New Roman" panose="02020603050405020304" pitchFamily="18" charset="0"/>
              </a:rPr>
              <a:t>permite</a:t>
            </a:r>
            <a:r>
              <a:rPr lang="en-US" dirty="0">
                <a:ea typeface="Times New Roman" panose="02020603050405020304" pitchFamily="18" charset="0"/>
              </a:rPr>
              <a:t> a </a:t>
            </a:r>
            <a:r>
              <a:rPr lang="en-US" dirty="0" err="1">
                <a:ea typeface="Times New Roman" panose="02020603050405020304" pitchFamily="18" charset="0"/>
              </a:rPr>
              <a:t>segurança</a:t>
            </a:r>
            <a:r>
              <a:rPr lang="en-US" dirty="0">
                <a:ea typeface="Times New Roman" panose="02020603050405020304" pitchFamily="18" charset="0"/>
              </a:rPr>
              <a:t> da </a:t>
            </a:r>
            <a:r>
              <a:rPr lang="en-US" dirty="0" err="1">
                <a:ea typeface="Times New Roman" panose="02020603050405020304" pitchFamily="18" charset="0"/>
              </a:rPr>
              <a:t>identidade</a:t>
            </a:r>
            <a:r>
              <a:rPr lang="en-US" dirty="0">
                <a:ea typeface="Times New Roman" panose="02020603050405020304" pitchFamily="18" charset="0"/>
              </a:rPr>
              <a:t>, </a:t>
            </a:r>
            <a:r>
              <a:rPr lang="en-US" dirty="0" err="1">
                <a:ea typeface="Times New Roman" panose="02020603050405020304" pitchFamily="18" charset="0"/>
              </a:rPr>
              <a:t>pois</a:t>
            </a:r>
            <a:r>
              <a:rPr lang="en-US" dirty="0">
                <a:ea typeface="Times New Roman" panose="02020603050405020304" pitchFamily="18" charset="0"/>
              </a:rPr>
              <a:t> </a:t>
            </a:r>
            <a:r>
              <a:rPr lang="en-US" dirty="0" err="1">
                <a:ea typeface="Times New Roman" panose="02020603050405020304" pitchFamily="18" charset="0"/>
              </a:rPr>
              <a:t>os</a:t>
            </a:r>
            <a:r>
              <a:rPr lang="en-US" dirty="0">
                <a:ea typeface="Times New Roman" panose="02020603050405020304" pitchFamily="18" charset="0"/>
              </a:rPr>
              <a:t> </a:t>
            </a:r>
            <a:r>
              <a:rPr lang="en-US" dirty="0" err="1">
                <a:ea typeface="Times New Roman" panose="02020603050405020304" pitchFamily="18" charset="0"/>
              </a:rPr>
              <a:t>registos</a:t>
            </a:r>
            <a:r>
              <a:rPr lang="en-US" dirty="0">
                <a:ea typeface="Times New Roman" panose="02020603050405020304" pitchFamily="18" charset="0"/>
              </a:rPr>
              <a:t> são </a:t>
            </a:r>
            <a:r>
              <a:rPr lang="en-US" dirty="0" err="1">
                <a:ea typeface="Times New Roman" panose="02020603050405020304" pitchFamily="18" charset="0"/>
              </a:rPr>
              <a:t>imutáveis</a:t>
            </a:r>
            <a:r>
              <a:rPr lang="en-US" dirty="0">
                <a:ea typeface="Times New Roman" panose="02020603050405020304" pitchFamily="18" charset="0"/>
              </a:rPr>
              <a:t> e </a:t>
            </a:r>
            <a:r>
              <a:rPr lang="en-US" dirty="0" err="1">
                <a:ea typeface="Times New Roman" panose="02020603050405020304" pitchFamily="18" charset="0"/>
              </a:rPr>
              <a:t>difíceis</a:t>
            </a:r>
            <a:r>
              <a:rPr lang="en-US" dirty="0">
                <a:ea typeface="Times New Roman" panose="02020603050405020304" pitchFamily="18" charset="0"/>
              </a:rPr>
              <a:t> de </a:t>
            </a:r>
            <a:r>
              <a:rPr lang="en-US" dirty="0" err="1">
                <a:ea typeface="Times New Roman" panose="02020603050405020304" pitchFamily="18" charset="0"/>
              </a:rPr>
              <a:t>falsificar</a:t>
            </a:r>
            <a:r>
              <a:rPr lang="en-US" dirty="0">
                <a:ea typeface="Times New Roman" panose="02020603050405020304" pitchFamily="18" charset="0"/>
              </a:rPr>
              <a:t>.</a:t>
            </a:r>
            <a:endParaRPr lang="en-US" dirty="0">
              <a:effectLst/>
              <a:ea typeface="Times New Roman" panose="02020603050405020304" pitchFamily="18" charset="0"/>
            </a:endParaRPr>
          </a:p>
          <a:p>
            <a:pPr algn="just"/>
            <a:endParaRPr lang="x-none" dirty="0">
              <a:effectLst/>
              <a:ea typeface="Times New Roman" panose="02020603050405020304" pitchFamily="18" charset="0"/>
            </a:endParaRPr>
          </a:p>
          <a:p>
            <a:pPr algn="just"/>
            <a:endParaRPr lang="x-none" dirty="0">
              <a:effectLst/>
              <a:ea typeface="Times New Roman" panose="02020603050405020304" pitchFamily="18" charset="0"/>
            </a:endParaRPr>
          </a:p>
        </p:txBody>
      </p:sp>
      <p:sp>
        <p:nvSpPr>
          <p:cNvPr id="2" name="Slide Number Placeholder 18">
            <a:extLst>
              <a:ext uri="{FF2B5EF4-FFF2-40B4-BE49-F238E27FC236}">
                <a16:creationId xmlns:a16="http://schemas.microsoft.com/office/drawing/2014/main" id="{CB93011C-D429-BCB9-F3D7-1E5167999C15}"/>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157</a:t>
            </a:fld>
            <a:endParaRPr lang="en-US" dirty="0"/>
          </a:p>
        </p:txBody>
      </p:sp>
      <p:sp>
        <p:nvSpPr>
          <p:cNvPr id="10" name="Text Placeholder 17">
            <a:extLst>
              <a:ext uri="{FF2B5EF4-FFF2-40B4-BE49-F238E27FC236}">
                <a16:creationId xmlns:a16="http://schemas.microsoft.com/office/drawing/2014/main" id="{6BA3FB0F-85E6-5A30-B5C4-5AF57893F8EC}"/>
              </a:ext>
            </a:extLst>
          </p:cNvPr>
          <p:cNvSpPr txBox="1">
            <a:spLocks/>
          </p:cNvSpPr>
          <p:nvPr/>
        </p:nvSpPr>
        <p:spPr>
          <a:xfrm>
            <a:off x="754047" y="7456391"/>
            <a:ext cx="6051578" cy="2367636"/>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b="1" dirty="0" err="1">
                <a:solidFill>
                  <a:srgbClr val="F79037"/>
                </a:solidFill>
              </a:rPr>
              <a:t>Automatização</a:t>
            </a:r>
            <a:r>
              <a:rPr lang="en-US" b="1" dirty="0">
                <a:solidFill>
                  <a:srgbClr val="F79037"/>
                </a:solidFill>
              </a:rPr>
              <a:t> via </a:t>
            </a:r>
            <a:r>
              <a:rPr lang="en-US" b="1" dirty="0" err="1">
                <a:solidFill>
                  <a:srgbClr val="F79037"/>
                </a:solidFill>
              </a:rPr>
              <a:t>contratos</a:t>
            </a:r>
            <a:r>
              <a:rPr lang="en-US" b="1" dirty="0">
                <a:solidFill>
                  <a:srgbClr val="F79037"/>
                </a:solidFill>
              </a:rPr>
              <a:t> </a:t>
            </a:r>
            <a:r>
              <a:rPr lang="en-US" b="1" dirty="0" err="1">
                <a:solidFill>
                  <a:srgbClr val="F79037"/>
                </a:solidFill>
              </a:rPr>
              <a:t>inteligentes</a:t>
            </a:r>
            <a:endParaRPr lang="en-US" b="1" dirty="0">
              <a:solidFill>
                <a:srgbClr val="F79037"/>
              </a:solidFill>
            </a:endParaRPr>
          </a:p>
          <a:p>
            <a:r>
              <a:rPr lang="en-US" dirty="0">
                <a:solidFill>
                  <a:schemeClr val="tx1"/>
                </a:solidFill>
              </a:rPr>
              <a:t>Outro campo </a:t>
            </a:r>
            <a:r>
              <a:rPr lang="en-US" dirty="0" err="1">
                <a:solidFill>
                  <a:schemeClr val="tx1"/>
                </a:solidFill>
              </a:rPr>
              <a:t>que</a:t>
            </a:r>
            <a:r>
              <a:rPr lang="en-US" dirty="0">
                <a:solidFill>
                  <a:schemeClr val="tx1"/>
                </a:solidFill>
              </a:rPr>
              <a:t> </a:t>
            </a:r>
            <a:r>
              <a:rPr lang="en-US" dirty="0" err="1">
                <a:solidFill>
                  <a:schemeClr val="tx1"/>
                </a:solidFill>
              </a:rPr>
              <a:t>beneficia</a:t>
            </a:r>
            <a:r>
              <a:rPr lang="en-US" dirty="0">
                <a:solidFill>
                  <a:schemeClr val="tx1"/>
                </a:solidFill>
              </a:rPr>
              <a:t> </a:t>
            </a:r>
            <a:r>
              <a:rPr lang="en-US" dirty="0" err="1">
                <a:solidFill>
                  <a:schemeClr val="tx1"/>
                </a:solidFill>
              </a:rPr>
              <a:t>muito</a:t>
            </a:r>
            <a:r>
              <a:rPr lang="en-US" dirty="0">
                <a:solidFill>
                  <a:schemeClr val="tx1"/>
                </a:solidFill>
              </a:rPr>
              <a:t> da </a:t>
            </a:r>
            <a:r>
              <a:rPr lang="en-US" dirty="0" err="1">
                <a:solidFill>
                  <a:schemeClr val="tx1"/>
                </a:solidFill>
              </a:rPr>
              <a:t>aplicação</a:t>
            </a:r>
            <a:r>
              <a:rPr lang="en-US" dirty="0">
                <a:solidFill>
                  <a:schemeClr val="tx1"/>
                </a:solidFill>
              </a:rPr>
              <a:t> </a:t>
            </a:r>
            <a:r>
              <a:rPr lang="en-US" dirty="0" err="1">
                <a:solidFill>
                  <a:schemeClr val="tx1"/>
                </a:solidFill>
              </a:rPr>
              <a:t>conjunta</a:t>
            </a:r>
            <a:r>
              <a:rPr lang="en-US" dirty="0">
                <a:solidFill>
                  <a:schemeClr val="tx1"/>
                </a:solidFill>
              </a:rPr>
              <a:t> de </a:t>
            </a:r>
            <a:r>
              <a:rPr lang="en-US" dirty="0" err="1">
                <a:solidFill>
                  <a:schemeClr val="tx1"/>
                </a:solidFill>
              </a:rPr>
              <a:t>blockchain</a:t>
            </a:r>
            <a:r>
              <a:rPr lang="en-US" dirty="0">
                <a:solidFill>
                  <a:schemeClr val="tx1"/>
                </a:solidFill>
              </a:rPr>
              <a:t>, </a:t>
            </a:r>
            <a:r>
              <a:rPr lang="en-US" dirty="0" err="1">
                <a:solidFill>
                  <a:schemeClr val="tx1"/>
                </a:solidFill>
              </a:rPr>
              <a:t>IoT</a:t>
            </a:r>
            <a:r>
              <a:rPr lang="en-US" dirty="0">
                <a:solidFill>
                  <a:schemeClr val="tx1"/>
                </a:solidFill>
              </a:rPr>
              <a:t> e IA </a:t>
            </a:r>
            <a:r>
              <a:rPr lang="en-US" dirty="0" err="1">
                <a:solidFill>
                  <a:schemeClr val="tx1"/>
                </a:solidFill>
              </a:rPr>
              <a:t>é</a:t>
            </a:r>
            <a:r>
              <a:rPr lang="en-US" dirty="0">
                <a:solidFill>
                  <a:schemeClr val="tx1"/>
                </a:solidFill>
              </a:rPr>
              <a:t> a </a:t>
            </a:r>
            <a:r>
              <a:rPr lang="en-US" dirty="0" err="1">
                <a:solidFill>
                  <a:schemeClr val="tx1"/>
                </a:solidFill>
              </a:rPr>
              <a:t>automatização</a:t>
            </a:r>
            <a:r>
              <a:rPr lang="en-US" dirty="0">
                <a:solidFill>
                  <a:schemeClr val="tx1"/>
                </a:solidFill>
              </a:rPr>
              <a:t> de </a:t>
            </a:r>
            <a:r>
              <a:rPr lang="en-US" dirty="0" err="1">
                <a:solidFill>
                  <a:schemeClr val="tx1"/>
                </a:solidFill>
              </a:rPr>
              <a:t>processos</a:t>
            </a:r>
            <a:r>
              <a:rPr lang="en-US" dirty="0">
                <a:solidFill>
                  <a:schemeClr val="tx1"/>
                </a:solidFill>
              </a:rPr>
              <a:t> de </a:t>
            </a:r>
            <a:r>
              <a:rPr lang="en-US" dirty="0" err="1">
                <a:solidFill>
                  <a:schemeClr val="tx1"/>
                </a:solidFill>
              </a:rPr>
              <a:t>negócios</a:t>
            </a:r>
            <a:r>
              <a:rPr lang="en-US" dirty="0">
                <a:solidFill>
                  <a:schemeClr val="tx1"/>
                </a:solidFill>
              </a:rPr>
              <a:t>. </a:t>
            </a:r>
            <a:r>
              <a:rPr lang="en-US" dirty="0" err="1">
                <a:solidFill>
                  <a:schemeClr val="tx1"/>
                </a:solidFill>
              </a:rPr>
              <a:t>Os</a:t>
            </a:r>
            <a:r>
              <a:rPr lang="en-US" dirty="0">
                <a:solidFill>
                  <a:schemeClr val="tx1"/>
                </a:solidFill>
              </a:rPr>
              <a:t> </a:t>
            </a:r>
            <a:r>
              <a:rPr lang="en-US" dirty="0" err="1">
                <a:solidFill>
                  <a:schemeClr val="tx1"/>
                </a:solidFill>
              </a:rPr>
              <a:t>contratos</a:t>
            </a:r>
            <a:r>
              <a:rPr lang="en-US" dirty="0">
                <a:solidFill>
                  <a:schemeClr val="tx1"/>
                </a:solidFill>
              </a:rPr>
              <a:t> </a:t>
            </a:r>
            <a:r>
              <a:rPr lang="en-US" dirty="0" err="1">
                <a:solidFill>
                  <a:schemeClr val="tx1"/>
                </a:solidFill>
              </a:rPr>
              <a:t>inteligentes</a:t>
            </a:r>
            <a:r>
              <a:rPr lang="en-US" dirty="0">
                <a:solidFill>
                  <a:schemeClr val="tx1"/>
                </a:solidFill>
              </a:rPr>
              <a:t> </a:t>
            </a:r>
            <a:r>
              <a:rPr lang="en-US" dirty="0" err="1">
                <a:solidFill>
                  <a:schemeClr val="tx1"/>
                </a:solidFill>
              </a:rPr>
              <a:t>têm</a:t>
            </a:r>
            <a:r>
              <a:rPr lang="en-US" dirty="0">
                <a:solidFill>
                  <a:schemeClr val="tx1"/>
                </a:solidFill>
              </a:rPr>
              <a:t> um </a:t>
            </a:r>
            <a:r>
              <a:rPr lang="en-US" dirty="0" err="1">
                <a:solidFill>
                  <a:schemeClr val="tx1"/>
                </a:solidFill>
              </a:rPr>
              <a:t>tremendo</a:t>
            </a:r>
            <a:r>
              <a:rPr lang="en-US" dirty="0">
                <a:solidFill>
                  <a:schemeClr val="tx1"/>
                </a:solidFill>
              </a:rPr>
              <a:t> </a:t>
            </a:r>
            <a:r>
              <a:rPr lang="en-US" dirty="0" err="1">
                <a:solidFill>
                  <a:schemeClr val="tx1"/>
                </a:solidFill>
              </a:rPr>
              <a:t>potencial</a:t>
            </a:r>
            <a:r>
              <a:rPr lang="en-US" dirty="0">
                <a:solidFill>
                  <a:schemeClr val="tx1"/>
                </a:solidFill>
              </a:rPr>
              <a:t> </a:t>
            </a:r>
            <a:r>
              <a:rPr lang="en-US" dirty="0" err="1">
                <a:solidFill>
                  <a:schemeClr val="tx1"/>
                </a:solidFill>
              </a:rPr>
              <a:t>para</a:t>
            </a:r>
            <a:r>
              <a:rPr lang="en-US" dirty="0">
                <a:solidFill>
                  <a:schemeClr val="tx1"/>
                </a:solidFill>
              </a:rPr>
              <a:t> </a:t>
            </a:r>
            <a:r>
              <a:rPr lang="en-US" dirty="0" err="1">
                <a:solidFill>
                  <a:schemeClr val="tx1"/>
                </a:solidFill>
              </a:rPr>
              <a:t>gerar</a:t>
            </a:r>
            <a:r>
              <a:rPr lang="en-US" dirty="0">
                <a:solidFill>
                  <a:schemeClr val="tx1"/>
                </a:solidFill>
              </a:rPr>
              <a:t> </a:t>
            </a:r>
            <a:r>
              <a:rPr lang="en-US" dirty="0" err="1">
                <a:solidFill>
                  <a:schemeClr val="tx1"/>
                </a:solidFill>
              </a:rPr>
              <a:t>ganhos</a:t>
            </a:r>
            <a:r>
              <a:rPr lang="en-US" dirty="0">
                <a:solidFill>
                  <a:schemeClr val="tx1"/>
                </a:solidFill>
              </a:rPr>
              <a:t> de </a:t>
            </a:r>
            <a:r>
              <a:rPr lang="en-US" dirty="0" err="1">
                <a:solidFill>
                  <a:schemeClr val="tx1"/>
                </a:solidFill>
              </a:rPr>
              <a:t>eficiência</a:t>
            </a:r>
            <a:r>
              <a:rPr lang="en-US" dirty="0">
                <a:solidFill>
                  <a:schemeClr val="tx1"/>
                </a:solidFill>
              </a:rPr>
              <a:t> </a:t>
            </a:r>
            <a:r>
              <a:rPr lang="en-US" dirty="0" err="1">
                <a:solidFill>
                  <a:schemeClr val="tx1"/>
                </a:solidFill>
              </a:rPr>
              <a:t>em</a:t>
            </a:r>
            <a:r>
              <a:rPr lang="en-US" dirty="0">
                <a:solidFill>
                  <a:schemeClr val="tx1"/>
                </a:solidFill>
              </a:rPr>
              <a:t> </a:t>
            </a:r>
            <a:r>
              <a:rPr lang="en-US" dirty="0" err="1">
                <a:solidFill>
                  <a:schemeClr val="tx1"/>
                </a:solidFill>
              </a:rPr>
              <a:t>vários</a:t>
            </a:r>
            <a:r>
              <a:rPr lang="en-US" dirty="0">
                <a:solidFill>
                  <a:schemeClr val="tx1"/>
                </a:solidFill>
              </a:rPr>
              <a:t> </a:t>
            </a:r>
            <a:r>
              <a:rPr lang="en-US" dirty="0" err="1">
                <a:solidFill>
                  <a:schemeClr val="tx1"/>
                </a:solidFill>
              </a:rPr>
              <a:t>setores</a:t>
            </a:r>
            <a:r>
              <a:rPr lang="en-US" dirty="0">
                <a:solidFill>
                  <a:schemeClr val="tx1"/>
                </a:solidFill>
              </a:rPr>
              <a:t>, mas </a:t>
            </a:r>
            <a:r>
              <a:rPr lang="en-US" dirty="0" err="1">
                <a:solidFill>
                  <a:schemeClr val="tx1"/>
                </a:solidFill>
              </a:rPr>
              <a:t>atualmente</a:t>
            </a:r>
            <a:r>
              <a:rPr lang="en-US" dirty="0">
                <a:solidFill>
                  <a:schemeClr val="tx1"/>
                </a:solidFill>
              </a:rPr>
              <a:t> </a:t>
            </a:r>
            <a:r>
              <a:rPr lang="en-US" dirty="0" err="1">
                <a:solidFill>
                  <a:schemeClr val="tx1"/>
                </a:solidFill>
              </a:rPr>
              <a:t>não</a:t>
            </a:r>
            <a:r>
              <a:rPr lang="en-US" dirty="0">
                <a:solidFill>
                  <a:schemeClr val="tx1"/>
                </a:solidFill>
              </a:rPr>
              <a:t> são </a:t>
            </a:r>
            <a:r>
              <a:rPr lang="en-US" dirty="0" err="1">
                <a:solidFill>
                  <a:schemeClr val="tx1"/>
                </a:solidFill>
              </a:rPr>
              <a:t>fortemente</a:t>
            </a:r>
            <a:r>
              <a:rPr lang="en-US" dirty="0">
                <a:solidFill>
                  <a:schemeClr val="tx1"/>
                </a:solidFill>
              </a:rPr>
              <a:t> </a:t>
            </a:r>
            <a:r>
              <a:rPr lang="en-US" dirty="0" err="1">
                <a:solidFill>
                  <a:schemeClr val="tx1"/>
                </a:solidFill>
              </a:rPr>
              <a:t>adotados</a:t>
            </a:r>
            <a:r>
              <a:rPr lang="en-US" dirty="0">
                <a:solidFill>
                  <a:schemeClr val="tx1"/>
                </a:solidFill>
              </a:rPr>
              <a:t> no </a:t>
            </a:r>
            <a:r>
              <a:rPr lang="en-US" dirty="0" err="1">
                <a:solidFill>
                  <a:schemeClr val="tx1"/>
                </a:solidFill>
              </a:rPr>
              <a:t>setor</a:t>
            </a:r>
            <a:r>
              <a:rPr lang="en-US" dirty="0">
                <a:solidFill>
                  <a:schemeClr val="tx1"/>
                </a:solidFill>
              </a:rPr>
              <a:t>. </a:t>
            </a:r>
            <a:r>
              <a:rPr lang="en-US" dirty="0" err="1">
                <a:solidFill>
                  <a:schemeClr val="tx1"/>
                </a:solidFill>
              </a:rPr>
              <a:t>Isso</a:t>
            </a:r>
            <a:r>
              <a:rPr lang="en-US" dirty="0">
                <a:solidFill>
                  <a:schemeClr val="tx1"/>
                </a:solidFill>
              </a:rPr>
              <a:t> </a:t>
            </a:r>
            <a:r>
              <a:rPr lang="en-US" dirty="0" err="1">
                <a:solidFill>
                  <a:schemeClr val="tx1"/>
                </a:solidFill>
              </a:rPr>
              <a:t>deve</a:t>
            </a:r>
            <a:r>
              <a:rPr lang="en-US" dirty="0">
                <a:solidFill>
                  <a:schemeClr val="tx1"/>
                </a:solidFill>
              </a:rPr>
              <a:t>-se </a:t>
            </a:r>
            <a:r>
              <a:rPr lang="en-US" dirty="0" err="1">
                <a:solidFill>
                  <a:schemeClr val="tx1"/>
                </a:solidFill>
              </a:rPr>
              <a:t>ao</a:t>
            </a:r>
            <a:r>
              <a:rPr lang="en-US" dirty="0">
                <a:solidFill>
                  <a:schemeClr val="tx1"/>
                </a:solidFill>
              </a:rPr>
              <a:t> facto de </a:t>
            </a:r>
            <a:r>
              <a:rPr lang="en-US" dirty="0" err="1">
                <a:solidFill>
                  <a:schemeClr val="tx1"/>
                </a:solidFill>
              </a:rPr>
              <a:t>que</a:t>
            </a:r>
            <a:r>
              <a:rPr lang="en-US" dirty="0">
                <a:solidFill>
                  <a:schemeClr val="tx1"/>
                </a:solidFill>
              </a:rPr>
              <a:t> </a:t>
            </a:r>
            <a:r>
              <a:rPr lang="en-US" dirty="0" err="1">
                <a:solidFill>
                  <a:schemeClr val="tx1"/>
                </a:solidFill>
              </a:rPr>
              <a:t>os</a:t>
            </a:r>
            <a:r>
              <a:rPr lang="en-US" dirty="0">
                <a:solidFill>
                  <a:schemeClr val="tx1"/>
                </a:solidFill>
              </a:rPr>
              <a:t> </a:t>
            </a:r>
            <a:r>
              <a:rPr lang="en-US" dirty="0" err="1">
                <a:solidFill>
                  <a:schemeClr val="tx1"/>
                </a:solidFill>
              </a:rPr>
              <a:t>contratos</a:t>
            </a:r>
            <a:r>
              <a:rPr lang="en-US" dirty="0">
                <a:solidFill>
                  <a:schemeClr val="tx1"/>
                </a:solidFill>
              </a:rPr>
              <a:t> </a:t>
            </a:r>
            <a:r>
              <a:rPr lang="en-US" dirty="0" err="1">
                <a:solidFill>
                  <a:schemeClr val="tx1"/>
                </a:solidFill>
              </a:rPr>
              <a:t>inteligentes</a:t>
            </a:r>
            <a:r>
              <a:rPr lang="en-US" dirty="0">
                <a:solidFill>
                  <a:schemeClr val="tx1"/>
                </a:solidFill>
              </a:rPr>
              <a:t> </a:t>
            </a:r>
            <a:r>
              <a:rPr lang="en-US" dirty="0" err="1">
                <a:solidFill>
                  <a:schemeClr val="tx1"/>
                </a:solidFill>
              </a:rPr>
              <a:t>clássicos</a:t>
            </a:r>
            <a:r>
              <a:rPr lang="en-US" dirty="0">
                <a:solidFill>
                  <a:schemeClr val="tx1"/>
                </a:solidFill>
              </a:rPr>
              <a:t> </a:t>
            </a:r>
            <a:r>
              <a:rPr lang="en-US" dirty="0" err="1">
                <a:solidFill>
                  <a:schemeClr val="tx1"/>
                </a:solidFill>
              </a:rPr>
              <a:t>exigem</a:t>
            </a:r>
            <a:r>
              <a:rPr lang="en-US" dirty="0">
                <a:solidFill>
                  <a:schemeClr val="tx1"/>
                </a:solidFill>
              </a:rPr>
              <a:t> </a:t>
            </a:r>
            <a:r>
              <a:rPr lang="en-US" dirty="0" err="1">
                <a:solidFill>
                  <a:schemeClr val="tx1"/>
                </a:solidFill>
              </a:rPr>
              <a:t>criptoativos</a:t>
            </a:r>
            <a:r>
              <a:rPr lang="en-US" dirty="0">
                <a:solidFill>
                  <a:schemeClr val="tx1"/>
                </a:solidFill>
              </a:rPr>
              <a:t>. No </a:t>
            </a:r>
            <a:r>
              <a:rPr lang="en-US" dirty="0" err="1">
                <a:solidFill>
                  <a:schemeClr val="tx1"/>
                </a:solidFill>
              </a:rPr>
              <a:t>entanto</a:t>
            </a:r>
            <a:r>
              <a:rPr lang="en-US" dirty="0">
                <a:solidFill>
                  <a:schemeClr val="tx1"/>
                </a:solidFill>
              </a:rPr>
              <a:t>, as </a:t>
            </a:r>
            <a:r>
              <a:rPr lang="en-US" dirty="0" err="1">
                <a:solidFill>
                  <a:schemeClr val="tx1"/>
                </a:solidFill>
              </a:rPr>
              <a:t>empresas</a:t>
            </a:r>
            <a:r>
              <a:rPr lang="en-US" dirty="0">
                <a:solidFill>
                  <a:schemeClr val="tx1"/>
                </a:solidFill>
              </a:rPr>
              <a:t> </a:t>
            </a:r>
            <a:r>
              <a:rPr lang="en-US" dirty="0" err="1">
                <a:solidFill>
                  <a:schemeClr val="tx1"/>
                </a:solidFill>
              </a:rPr>
              <a:t>geralmente</a:t>
            </a:r>
            <a:r>
              <a:rPr lang="en-US" dirty="0">
                <a:solidFill>
                  <a:schemeClr val="tx1"/>
                </a:solidFill>
              </a:rPr>
              <a:t> </a:t>
            </a:r>
            <a:r>
              <a:rPr lang="en-US" dirty="0" err="1">
                <a:solidFill>
                  <a:schemeClr val="tx1"/>
                </a:solidFill>
              </a:rPr>
              <a:t>relutam</a:t>
            </a:r>
            <a:r>
              <a:rPr lang="en-US" dirty="0">
                <a:solidFill>
                  <a:schemeClr val="tx1"/>
                </a:solidFill>
              </a:rPr>
              <a:t> </a:t>
            </a:r>
            <a:r>
              <a:rPr lang="en-US" dirty="0" err="1">
                <a:solidFill>
                  <a:schemeClr val="tx1"/>
                </a:solidFill>
              </a:rPr>
              <a:t>em</a:t>
            </a:r>
            <a:r>
              <a:rPr lang="en-US" dirty="0">
                <a:solidFill>
                  <a:schemeClr val="tx1"/>
                </a:solidFill>
              </a:rPr>
              <a:t> </a:t>
            </a:r>
            <a:r>
              <a:rPr lang="en-US" dirty="0" err="1">
                <a:solidFill>
                  <a:schemeClr val="tx1"/>
                </a:solidFill>
              </a:rPr>
              <a:t>usar</a:t>
            </a:r>
            <a:r>
              <a:rPr lang="en-US" dirty="0">
                <a:solidFill>
                  <a:schemeClr val="tx1"/>
                </a:solidFill>
              </a:rPr>
              <a:t> </a:t>
            </a:r>
            <a:r>
              <a:rPr lang="en-US" dirty="0" err="1">
                <a:solidFill>
                  <a:schemeClr val="tx1"/>
                </a:solidFill>
              </a:rPr>
              <a:t>criptoativos</a:t>
            </a:r>
            <a:r>
              <a:rPr lang="en-US" dirty="0">
                <a:solidFill>
                  <a:schemeClr val="tx1"/>
                </a:solidFill>
              </a:rPr>
              <a:t> </a:t>
            </a:r>
            <a:r>
              <a:rPr lang="en-US" dirty="0" err="1">
                <a:solidFill>
                  <a:schemeClr val="tx1"/>
                </a:solidFill>
              </a:rPr>
              <a:t>devido</a:t>
            </a:r>
            <a:r>
              <a:rPr lang="en-US" dirty="0">
                <a:solidFill>
                  <a:schemeClr val="tx1"/>
                </a:solidFill>
              </a:rPr>
              <a:t> a </a:t>
            </a:r>
            <a:r>
              <a:rPr lang="en-US" dirty="0" err="1">
                <a:solidFill>
                  <a:schemeClr val="tx1"/>
                </a:solidFill>
              </a:rPr>
              <a:t>limitações</a:t>
            </a:r>
            <a:r>
              <a:rPr lang="en-US" dirty="0">
                <a:solidFill>
                  <a:schemeClr val="tx1"/>
                </a:solidFill>
              </a:rPr>
              <a:t> </a:t>
            </a:r>
            <a:r>
              <a:rPr lang="en-US" dirty="0" err="1">
                <a:solidFill>
                  <a:schemeClr val="tx1"/>
                </a:solidFill>
              </a:rPr>
              <a:t>regulatórias</a:t>
            </a:r>
            <a:r>
              <a:rPr lang="en-US" dirty="0">
                <a:solidFill>
                  <a:schemeClr val="tx1"/>
                </a:solidFill>
              </a:rPr>
              <a:t> e </a:t>
            </a:r>
            <a:r>
              <a:rPr lang="en-US" dirty="0" err="1">
                <a:solidFill>
                  <a:schemeClr val="tx1"/>
                </a:solidFill>
              </a:rPr>
              <a:t>económicas</a:t>
            </a:r>
            <a:r>
              <a:rPr lang="en-US" dirty="0">
                <a:solidFill>
                  <a:schemeClr val="tx1"/>
                </a:solidFill>
              </a:rPr>
              <a:t>. A principal </a:t>
            </a:r>
            <a:r>
              <a:rPr lang="en-US" dirty="0" err="1">
                <a:solidFill>
                  <a:schemeClr val="tx1"/>
                </a:solidFill>
              </a:rPr>
              <a:t>desvantagem</a:t>
            </a:r>
            <a:r>
              <a:rPr lang="en-US" dirty="0">
                <a:solidFill>
                  <a:schemeClr val="tx1"/>
                </a:solidFill>
              </a:rPr>
              <a:t> dos </a:t>
            </a:r>
            <a:r>
              <a:rPr lang="en-US" dirty="0" err="1">
                <a:solidFill>
                  <a:schemeClr val="tx1"/>
                </a:solidFill>
              </a:rPr>
              <a:t>criptoativos</a:t>
            </a:r>
            <a:r>
              <a:rPr lang="en-US" dirty="0">
                <a:solidFill>
                  <a:schemeClr val="tx1"/>
                </a:solidFill>
              </a:rPr>
              <a:t> são as </a:t>
            </a:r>
            <a:r>
              <a:rPr lang="en-US" dirty="0" err="1">
                <a:solidFill>
                  <a:schemeClr val="tx1"/>
                </a:solidFill>
              </a:rPr>
              <a:t>flutuações</a:t>
            </a:r>
            <a:r>
              <a:rPr lang="en-US" dirty="0">
                <a:solidFill>
                  <a:schemeClr val="tx1"/>
                </a:solidFill>
              </a:rPr>
              <a:t> de </a:t>
            </a:r>
            <a:r>
              <a:rPr lang="en-US" dirty="0" err="1">
                <a:solidFill>
                  <a:schemeClr val="tx1"/>
                </a:solidFill>
              </a:rPr>
              <a:t>preço</a:t>
            </a:r>
            <a:r>
              <a:rPr lang="en-US" dirty="0">
                <a:solidFill>
                  <a:schemeClr val="tx1"/>
                </a:solidFill>
              </a:rPr>
              <a:t>. Se um </a:t>
            </a:r>
            <a:r>
              <a:rPr lang="en-US" dirty="0" err="1">
                <a:solidFill>
                  <a:schemeClr val="tx1"/>
                </a:solidFill>
              </a:rPr>
              <a:t>contrato</a:t>
            </a:r>
            <a:r>
              <a:rPr lang="en-US" dirty="0">
                <a:solidFill>
                  <a:schemeClr val="tx1"/>
                </a:solidFill>
              </a:rPr>
              <a:t> </a:t>
            </a:r>
            <a:r>
              <a:rPr lang="en-US" dirty="0" err="1">
                <a:solidFill>
                  <a:schemeClr val="tx1"/>
                </a:solidFill>
              </a:rPr>
              <a:t>inteligente</a:t>
            </a:r>
            <a:r>
              <a:rPr lang="en-US" dirty="0">
                <a:solidFill>
                  <a:schemeClr val="tx1"/>
                </a:solidFill>
              </a:rPr>
              <a:t> for </a:t>
            </a:r>
            <a:r>
              <a:rPr lang="en-US" dirty="0" err="1">
                <a:solidFill>
                  <a:schemeClr val="tx1"/>
                </a:solidFill>
              </a:rPr>
              <a:t>denominado</a:t>
            </a:r>
            <a:r>
              <a:rPr lang="en-US" dirty="0">
                <a:solidFill>
                  <a:schemeClr val="tx1"/>
                </a:solidFill>
              </a:rPr>
              <a:t> </a:t>
            </a:r>
            <a:r>
              <a:rPr lang="en-US" dirty="0" err="1">
                <a:solidFill>
                  <a:schemeClr val="tx1"/>
                </a:solidFill>
              </a:rPr>
              <a:t>em</a:t>
            </a:r>
            <a:r>
              <a:rPr lang="en-US" dirty="0">
                <a:solidFill>
                  <a:schemeClr val="tx1"/>
                </a:solidFill>
              </a:rPr>
              <a:t> </a:t>
            </a:r>
            <a:r>
              <a:rPr lang="en-US" dirty="0" err="1">
                <a:solidFill>
                  <a:schemeClr val="tx1"/>
                </a:solidFill>
              </a:rPr>
              <a:t>criptoativos</a:t>
            </a:r>
            <a:r>
              <a:rPr lang="en-US" dirty="0">
                <a:solidFill>
                  <a:schemeClr val="tx1"/>
                </a:solidFill>
              </a:rPr>
              <a:t>, a parte </a:t>
            </a:r>
            <a:r>
              <a:rPr lang="en-US" dirty="0" err="1">
                <a:solidFill>
                  <a:schemeClr val="tx1"/>
                </a:solidFill>
              </a:rPr>
              <a:t>recetora</a:t>
            </a:r>
            <a:r>
              <a:rPr lang="en-US" dirty="0">
                <a:solidFill>
                  <a:schemeClr val="tx1"/>
                </a:solidFill>
              </a:rPr>
              <a:t> </a:t>
            </a:r>
            <a:r>
              <a:rPr lang="en-US" dirty="0" err="1">
                <a:solidFill>
                  <a:schemeClr val="tx1"/>
                </a:solidFill>
              </a:rPr>
              <a:t>estará</a:t>
            </a:r>
            <a:r>
              <a:rPr lang="en-US" dirty="0">
                <a:solidFill>
                  <a:schemeClr val="tx1"/>
                </a:solidFill>
              </a:rPr>
              <a:t> </a:t>
            </a:r>
            <a:r>
              <a:rPr lang="en-US" dirty="0" err="1">
                <a:solidFill>
                  <a:schemeClr val="tx1"/>
                </a:solidFill>
              </a:rPr>
              <a:t>exposta</a:t>
            </a:r>
            <a:r>
              <a:rPr lang="en-US" dirty="0">
                <a:solidFill>
                  <a:schemeClr val="tx1"/>
                </a:solidFill>
              </a:rPr>
              <a:t> a um alto </a:t>
            </a:r>
            <a:r>
              <a:rPr lang="en-US" dirty="0" err="1">
                <a:solidFill>
                  <a:schemeClr val="tx1"/>
                </a:solidFill>
              </a:rPr>
              <a:t>risco</a:t>
            </a:r>
            <a:r>
              <a:rPr lang="en-US" dirty="0">
                <a:solidFill>
                  <a:schemeClr val="tx1"/>
                </a:solidFill>
              </a:rPr>
              <a:t> de taxa de </a:t>
            </a:r>
            <a:r>
              <a:rPr lang="en-US" dirty="0" err="1">
                <a:solidFill>
                  <a:schemeClr val="tx1"/>
                </a:solidFill>
              </a:rPr>
              <a:t>câmbio</a:t>
            </a:r>
            <a:r>
              <a:rPr lang="en-US" dirty="0">
                <a:solidFill>
                  <a:schemeClr val="tx1"/>
                </a:solidFill>
              </a:rPr>
              <a:t> </a:t>
            </a:r>
            <a:r>
              <a:rPr lang="en-US" dirty="0" err="1">
                <a:solidFill>
                  <a:schemeClr val="tx1"/>
                </a:solidFill>
              </a:rPr>
              <a:t>devido</a:t>
            </a:r>
            <a:r>
              <a:rPr lang="en-US" dirty="0">
                <a:solidFill>
                  <a:schemeClr val="tx1"/>
                </a:solidFill>
              </a:rPr>
              <a:t> </a:t>
            </a:r>
            <a:r>
              <a:rPr lang="en-US" dirty="0" err="1">
                <a:solidFill>
                  <a:schemeClr val="tx1"/>
                </a:solidFill>
              </a:rPr>
              <a:t>ao</a:t>
            </a:r>
            <a:r>
              <a:rPr lang="en-US" dirty="0">
                <a:solidFill>
                  <a:schemeClr val="tx1"/>
                </a:solidFill>
              </a:rPr>
              <a:t> </a:t>
            </a:r>
            <a:r>
              <a:rPr lang="en-US" dirty="0" err="1">
                <a:solidFill>
                  <a:schemeClr val="tx1"/>
                </a:solidFill>
              </a:rPr>
              <a:t>preço</a:t>
            </a:r>
            <a:r>
              <a:rPr lang="en-US" dirty="0">
                <a:solidFill>
                  <a:schemeClr val="tx1"/>
                </a:solidFill>
              </a:rPr>
              <a:t> </a:t>
            </a:r>
            <a:r>
              <a:rPr lang="en-US" dirty="0" err="1">
                <a:solidFill>
                  <a:schemeClr val="tx1"/>
                </a:solidFill>
              </a:rPr>
              <a:t>volátil</a:t>
            </a:r>
            <a:r>
              <a:rPr lang="en-US" dirty="0">
                <a:solidFill>
                  <a:schemeClr val="tx1"/>
                </a:solidFill>
              </a:rPr>
              <a:t>. </a:t>
            </a:r>
            <a:r>
              <a:rPr lang="en-US" dirty="0" err="1">
                <a:solidFill>
                  <a:schemeClr val="tx1"/>
                </a:solidFill>
              </a:rPr>
              <a:t>Mesmo</a:t>
            </a:r>
            <a:r>
              <a:rPr lang="en-US" dirty="0">
                <a:solidFill>
                  <a:schemeClr val="tx1"/>
                </a:solidFill>
              </a:rPr>
              <a:t> </a:t>
            </a:r>
            <a:r>
              <a:rPr lang="en-US" dirty="0" err="1">
                <a:solidFill>
                  <a:schemeClr val="tx1"/>
                </a:solidFill>
              </a:rPr>
              <a:t>que</a:t>
            </a:r>
            <a:r>
              <a:rPr lang="en-US" dirty="0">
                <a:solidFill>
                  <a:schemeClr val="tx1"/>
                </a:solidFill>
              </a:rPr>
              <a:t> as </a:t>
            </a:r>
            <a:r>
              <a:rPr lang="en-US" dirty="0" err="1">
                <a:solidFill>
                  <a:schemeClr val="tx1"/>
                </a:solidFill>
              </a:rPr>
              <a:t>moedas</a:t>
            </a:r>
            <a:r>
              <a:rPr lang="en-US" dirty="0">
                <a:solidFill>
                  <a:schemeClr val="tx1"/>
                </a:solidFill>
              </a:rPr>
              <a:t> </a:t>
            </a:r>
            <a:r>
              <a:rPr lang="en-US" dirty="0" err="1">
                <a:solidFill>
                  <a:schemeClr val="tx1"/>
                </a:solidFill>
              </a:rPr>
              <a:t>exerçam</a:t>
            </a:r>
            <a:r>
              <a:rPr lang="en-US" dirty="0">
                <a:solidFill>
                  <a:schemeClr val="tx1"/>
                </a:solidFill>
              </a:rPr>
              <a:t> um alto </a:t>
            </a:r>
            <a:r>
              <a:rPr lang="en-US" dirty="0" err="1">
                <a:solidFill>
                  <a:schemeClr val="tx1"/>
                </a:solidFill>
              </a:rPr>
              <a:t>nível</a:t>
            </a:r>
            <a:r>
              <a:rPr lang="en-US" dirty="0">
                <a:solidFill>
                  <a:schemeClr val="tx1"/>
                </a:solidFill>
              </a:rPr>
              <a:t> de </a:t>
            </a:r>
            <a:r>
              <a:rPr lang="en-US" dirty="0" err="1">
                <a:solidFill>
                  <a:schemeClr val="tx1"/>
                </a:solidFill>
              </a:rPr>
              <a:t>estabilidade</a:t>
            </a:r>
            <a:r>
              <a:rPr lang="en-US" dirty="0">
                <a:solidFill>
                  <a:schemeClr val="tx1"/>
                </a:solidFill>
              </a:rPr>
              <a:t> de </a:t>
            </a:r>
            <a:r>
              <a:rPr lang="en-US" dirty="0" err="1">
                <a:solidFill>
                  <a:schemeClr val="tx1"/>
                </a:solidFill>
              </a:rPr>
              <a:t>preços</a:t>
            </a:r>
            <a:r>
              <a:rPr lang="en-US" dirty="0">
                <a:solidFill>
                  <a:schemeClr val="tx1"/>
                </a:solidFill>
              </a:rPr>
              <a:t> (</a:t>
            </a:r>
            <a:r>
              <a:rPr lang="en-US" dirty="0" err="1">
                <a:solidFill>
                  <a:schemeClr val="tx1"/>
                </a:solidFill>
              </a:rPr>
              <a:t>stablecoins</a:t>
            </a:r>
            <a:r>
              <a:rPr lang="en-US" dirty="0">
                <a:solidFill>
                  <a:schemeClr val="tx1"/>
                </a:solidFill>
              </a:rPr>
              <a:t>), </a:t>
            </a:r>
            <a:r>
              <a:rPr lang="en-US" dirty="0" err="1">
                <a:solidFill>
                  <a:schemeClr val="tx1"/>
                </a:solidFill>
              </a:rPr>
              <a:t>elas</a:t>
            </a:r>
            <a:r>
              <a:rPr lang="en-US" dirty="0">
                <a:solidFill>
                  <a:schemeClr val="tx1"/>
                </a:solidFill>
              </a:rPr>
              <a:t> </a:t>
            </a:r>
            <a:r>
              <a:rPr lang="en-US" dirty="0" err="1">
                <a:solidFill>
                  <a:schemeClr val="tx1"/>
                </a:solidFill>
              </a:rPr>
              <a:t>podem</a:t>
            </a:r>
            <a:r>
              <a:rPr lang="en-US" dirty="0">
                <a:solidFill>
                  <a:schemeClr val="tx1"/>
                </a:solidFill>
              </a:rPr>
              <a:t> </a:t>
            </a:r>
            <a:r>
              <a:rPr lang="en-US" dirty="0" err="1">
                <a:solidFill>
                  <a:schemeClr val="tx1"/>
                </a:solidFill>
              </a:rPr>
              <a:t>não</a:t>
            </a:r>
            <a:r>
              <a:rPr lang="en-US" dirty="0">
                <a:solidFill>
                  <a:schemeClr val="tx1"/>
                </a:solidFill>
              </a:rPr>
              <a:t> </a:t>
            </a:r>
            <a:r>
              <a:rPr lang="en-US" dirty="0" err="1">
                <a:solidFill>
                  <a:schemeClr val="tx1"/>
                </a:solidFill>
              </a:rPr>
              <a:t>ser</a:t>
            </a:r>
            <a:r>
              <a:rPr lang="en-US" dirty="0">
                <a:solidFill>
                  <a:schemeClr val="tx1"/>
                </a:solidFill>
              </a:rPr>
              <a:t> </a:t>
            </a:r>
            <a:r>
              <a:rPr lang="en-US" dirty="0" err="1">
                <a:solidFill>
                  <a:schemeClr val="tx1"/>
                </a:solidFill>
              </a:rPr>
              <a:t>adotadas</a:t>
            </a:r>
            <a:r>
              <a:rPr lang="en-US" dirty="0">
                <a:solidFill>
                  <a:schemeClr val="tx1"/>
                </a:solidFill>
              </a:rPr>
              <a:t> </a:t>
            </a:r>
            <a:r>
              <a:rPr lang="en-US" dirty="0" err="1">
                <a:solidFill>
                  <a:schemeClr val="tx1"/>
                </a:solidFill>
              </a:rPr>
              <a:t>pela</a:t>
            </a:r>
            <a:r>
              <a:rPr lang="en-US" dirty="0">
                <a:solidFill>
                  <a:schemeClr val="tx1"/>
                </a:solidFill>
              </a:rPr>
              <a:t> </a:t>
            </a:r>
            <a:r>
              <a:rPr lang="en-US" dirty="0" err="1">
                <a:solidFill>
                  <a:schemeClr val="tx1"/>
                </a:solidFill>
              </a:rPr>
              <a:t>maioria</a:t>
            </a:r>
            <a:r>
              <a:rPr lang="en-US" dirty="0">
                <a:solidFill>
                  <a:schemeClr val="tx1"/>
                </a:solidFill>
              </a:rPr>
              <a:t> das </a:t>
            </a:r>
            <a:r>
              <a:rPr lang="en-US" dirty="0" err="1">
                <a:solidFill>
                  <a:schemeClr val="tx1"/>
                </a:solidFill>
              </a:rPr>
              <a:t>empresas</a:t>
            </a:r>
            <a:r>
              <a:rPr lang="en-US" dirty="0">
                <a:solidFill>
                  <a:schemeClr val="tx1"/>
                </a:solidFill>
              </a:rPr>
              <a:t> </a:t>
            </a:r>
            <a:r>
              <a:rPr lang="en-US" dirty="0" err="1">
                <a:solidFill>
                  <a:schemeClr val="tx1"/>
                </a:solidFill>
              </a:rPr>
              <a:t>industriais</a:t>
            </a:r>
            <a:r>
              <a:rPr lang="en-US" dirty="0">
                <a:solidFill>
                  <a:schemeClr val="tx1"/>
                </a:solidFill>
              </a:rPr>
              <a:t> </a:t>
            </a:r>
            <a:r>
              <a:rPr lang="en-US" dirty="0" err="1">
                <a:solidFill>
                  <a:schemeClr val="tx1"/>
                </a:solidFill>
              </a:rPr>
              <a:t>devido</a:t>
            </a:r>
            <a:r>
              <a:rPr lang="en-US" dirty="0">
                <a:solidFill>
                  <a:schemeClr val="tx1"/>
                </a:solidFill>
              </a:rPr>
              <a:t> a </a:t>
            </a:r>
            <a:r>
              <a:rPr lang="en-US" dirty="0" err="1">
                <a:solidFill>
                  <a:schemeClr val="tx1"/>
                </a:solidFill>
              </a:rPr>
              <a:t>várias</a:t>
            </a:r>
            <a:r>
              <a:rPr lang="en-US" dirty="0">
                <a:solidFill>
                  <a:schemeClr val="tx1"/>
                </a:solidFill>
              </a:rPr>
              <a:t> </a:t>
            </a:r>
            <a:r>
              <a:rPr lang="en-US" dirty="0" err="1">
                <a:solidFill>
                  <a:schemeClr val="tx1"/>
                </a:solidFill>
              </a:rPr>
              <a:t>desvantagens</a:t>
            </a:r>
            <a:r>
              <a:rPr lang="en-US" dirty="0">
                <a:solidFill>
                  <a:schemeClr val="tx1"/>
                </a:solidFill>
              </a:rPr>
              <a:t>: </a:t>
            </a:r>
            <a:r>
              <a:rPr lang="en-US" dirty="0" err="1">
                <a:solidFill>
                  <a:schemeClr val="tx1"/>
                </a:solidFill>
              </a:rPr>
              <a:t>primeiro</a:t>
            </a:r>
            <a:r>
              <a:rPr lang="en-US" dirty="0">
                <a:solidFill>
                  <a:schemeClr val="tx1"/>
                </a:solidFill>
              </a:rPr>
              <a:t>, as </a:t>
            </a:r>
            <a:r>
              <a:rPr lang="en-US" dirty="0" err="1">
                <a:solidFill>
                  <a:schemeClr val="tx1"/>
                </a:solidFill>
              </a:rPr>
              <a:t>stablecoins</a:t>
            </a:r>
            <a:r>
              <a:rPr lang="en-US" dirty="0">
                <a:solidFill>
                  <a:schemeClr val="tx1"/>
                </a:solidFill>
              </a:rPr>
              <a:t> </a:t>
            </a:r>
            <a:r>
              <a:rPr lang="en-US" dirty="0" err="1">
                <a:solidFill>
                  <a:schemeClr val="tx1"/>
                </a:solidFill>
              </a:rPr>
              <a:t>não</a:t>
            </a:r>
            <a:r>
              <a:rPr lang="en-US" dirty="0">
                <a:solidFill>
                  <a:schemeClr val="tx1"/>
                </a:solidFill>
              </a:rPr>
              <a:t> são </a:t>
            </a:r>
            <a:r>
              <a:rPr lang="en-US" dirty="0" err="1">
                <a:solidFill>
                  <a:schemeClr val="tx1"/>
                </a:solidFill>
              </a:rPr>
              <a:t>regulamentadas</a:t>
            </a:r>
            <a:r>
              <a:rPr lang="en-US" dirty="0">
                <a:solidFill>
                  <a:schemeClr val="tx1"/>
                </a:solidFill>
              </a:rPr>
              <a:t> </a:t>
            </a:r>
            <a:r>
              <a:rPr lang="en-US" dirty="0" err="1">
                <a:solidFill>
                  <a:schemeClr val="tx1"/>
                </a:solidFill>
              </a:rPr>
              <a:t>atualmente</a:t>
            </a:r>
            <a:r>
              <a:rPr lang="en-US" dirty="0">
                <a:solidFill>
                  <a:schemeClr val="tx1"/>
                </a:solidFill>
              </a:rPr>
              <a:t>. </a:t>
            </a:r>
            <a:r>
              <a:rPr lang="en-US" dirty="0" err="1">
                <a:solidFill>
                  <a:schemeClr val="tx1"/>
                </a:solidFill>
              </a:rPr>
              <a:t>Assim</a:t>
            </a:r>
            <a:r>
              <a:rPr lang="en-US" dirty="0">
                <a:solidFill>
                  <a:schemeClr val="tx1"/>
                </a:solidFill>
              </a:rPr>
              <a:t>, as </a:t>
            </a:r>
            <a:r>
              <a:rPr lang="en-US" dirty="0" err="1">
                <a:solidFill>
                  <a:schemeClr val="tx1"/>
                </a:solidFill>
              </a:rPr>
              <a:t>empresas</a:t>
            </a:r>
            <a:r>
              <a:rPr lang="en-US" dirty="0">
                <a:solidFill>
                  <a:schemeClr val="tx1"/>
                </a:solidFill>
              </a:rPr>
              <a:t> </a:t>
            </a:r>
            <a:r>
              <a:rPr lang="en-US" dirty="0" err="1">
                <a:solidFill>
                  <a:schemeClr val="tx1"/>
                </a:solidFill>
              </a:rPr>
              <a:t>avessas</a:t>
            </a:r>
            <a:r>
              <a:rPr lang="en-US" dirty="0">
                <a:solidFill>
                  <a:schemeClr val="tx1"/>
                </a:solidFill>
              </a:rPr>
              <a:t> </a:t>
            </a:r>
            <a:r>
              <a:rPr lang="en-US" dirty="0" err="1">
                <a:solidFill>
                  <a:schemeClr val="tx1"/>
                </a:solidFill>
              </a:rPr>
              <a:t>ao</a:t>
            </a:r>
            <a:r>
              <a:rPr lang="en-US" dirty="0">
                <a:solidFill>
                  <a:schemeClr val="tx1"/>
                </a:solidFill>
              </a:rPr>
              <a:t> </a:t>
            </a:r>
            <a:r>
              <a:rPr lang="en-US" dirty="0" err="1">
                <a:solidFill>
                  <a:schemeClr val="tx1"/>
                </a:solidFill>
              </a:rPr>
              <a:t>risco</a:t>
            </a:r>
            <a:r>
              <a:rPr lang="en-US" dirty="0">
                <a:solidFill>
                  <a:schemeClr val="tx1"/>
                </a:solidFill>
              </a:rPr>
              <a:t> </a:t>
            </a:r>
            <a:r>
              <a:rPr lang="en-US" dirty="0" err="1">
                <a:solidFill>
                  <a:schemeClr val="tx1"/>
                </a:solidFill>
              </a:rPr>
              <a:t>não</a:t>
            </a:r>
            <a:r>
              <a:rPr lang="en-US" dirty="0">
                <a:solidFill>
                  <a:schemeClr val="tx1"/>
                </a:solidFill>
              </a:rPr>
              <a:t> </a:t>
            </a:r>
            <a:r>
              <a:rPr lang="en-US" dirty="0" err="1">
                <a:solidFill>
                  <a:schemeClr val="tx1"/>
                </a:solidFill>
              </a:rPr>
              <a:t>procuram</a:t>
            </a:r>
            <a:r>
              <a:rPr lang="en-US" dirty="0">
                <a:solidFill>
                  <a:schemeClr val="tx1"/>
                </a:solidFill>
              </a:rPr>
              <a:t> </a:t>
            </a:r>
            <a:r>
              <a:rPr lang="en-US" dirty="0" err="1">
                <a:solidFill>
                  <a:schemeClr val="tx1"/>
                </a:solidFill>
              </a:rPr>
              <a:t>usar</a:t>
            </a:r>
            <a:r>
              <a:rPr lang="en-US" dirty="0">
                <a:solidFill>
                  <a:schemeClr val="tx1"/>
                </a:solidFill>
              </a:rPr>
              <a:t> </a:t>
            </a:r>
            <a:r>
              <a:rPr lang="en-US" dirty="0" err="1">
                <a:solidFill>
                  <a:schemeClr val="tx1"/>
                </a:solidFill>
              </a:rPr>
              <a:t>esses</a:t>
            </a:r>
            <a:r>
              <a:rPr lang="en-US" dirty="0">
                <a:solidFill>
                  <a:schemeClr val="tx1"/>
                </a:solidFill>
              </a:rPr>
              <a:t> </a:t>
            </a:r>
            <a:r>
              <a:rPr lang="en-US" dirty="0" err="1">
                <a:solidFill>
                  <a:schemeClr val="tx1"/>
                </a:solidFill>
              </a:rPr>
              <a:t>ativos</a:t>
            </a:r>
            <a:r>
              <a:rPr lang="en-US" dirty="0">
                <a:solidFill>
                  <a:schemeClr val="tx1"/>
                </a:solidFill>
              </a:rPr>
              <a:t>. </a:t>
            </a:r>
            <a:r>
              <a:rPr lang="en-US" dirty="0" err="1">
                <a:solidFill>
                  <a:schemeClr val="tx1"/>
                </a:solidFill>
              </a:rPr>
              <a:t>Em</a:t>
            </a:r>
            <a:r>
              <a:rPr lang="en-US" dirty="0">
                <a:solidFill>
                  <a:schemeClr val="tx1"/>
                </a:solidFill>
              </a:rPr>
              <a:t> </a:t>
            </a:r>
            <a:r>
              <a:rPr lang="en-US" dirty="0" err="1">
                <a:solidFill>
                  <a:schemeClr val="tx1"/>
                </a:solidFill>
              </a:rPr>
              <a:t>segundo</a:t>
            </a:r>
            <a:r>
              <a:rPr lang="en-US" dirty="0">
                <a:solidFill>
                  <a:schemeClr val="tx1"/>
                </a:solidFill>
              </a:rPr>
              <a:t> </a:t>
            </a:r>
            <a:r>
              <a:rPr lang="en-US" dirty="0" err="1">
                <a:solidFill>
                  <a:schemeClr val="tx1"/>
                </a:solidFill>
              </a:rPr>
              <a:t>lugar</a:t>
            </a:r>
            <a:r>
              <a:rPr lang="en-US" dirty="0">
                <a:solidFill>
                  <a:schemeClr val="tx1"/>
                </a:solidFill>
              </a:rPr>
              <a:t>, </a:t>
            </a:r>
            <a:r>
              <a:rPr lang="en-US" dirty="0" err="1">
                <a:solidFill>
                  <a:schemeClr val="tx1"/>
                </a:solidFill>
              </a:rPr>
              <a:t>os</a:t>
            </a:r>
            <a:r>
              <a:rPr lang="en-US" dirty="0">
                <a:solidFill>
                  <a:schemeClr val="tx1"/>
                </a:solidFill>
              </a:rPr>
              <a:t> </a:t>
            </a:r>
            <a:r>
              <a:rPr lang="en-US" dirty="0" err="1">
                <a:solidFill>
                  <a:schemeClr val="tx1"/>
                </a:solidFill>
              </a:rPr>
              <a:t>sistemas</a:t>
            </a:r>
            <a:r>
              <a:rPr lang="en-US" dirty="0">
                <a:solidFill>
                  <a:schemeClr val="tx1"/>
                </a:solidFill>
              </a:rPr>
              <a:t> de TI e </a:t>
            </a:r>
            <a:r>
              <a:rPr lang="en-US" dirty="0" err="1">
                <a:solidFill>
                  <a:schemeClr val="tx1"/>
                </a:solidFill>
              </a:rPr>
              <a:t>contabilidade</a:t>
            </a:r>
            <a:r>
              <a:rPr lang="en-US" dirty="0">
                <a:solidFill>
                  <a:schemeClr val="tx1"/>
                </a:solidFill>
              </a:rPr>
              <a:t> das </a:t>
            </a:r>
            <a:r>
              <a:rPr lang="en-US" dirty="0" err="1">
                <a:solidFill>
                  <a:schemeClr val="tx1"/>
                </a:solidFill>
              </a:rPr>
              <a:t>empresas</a:t>
            </a:r>
            <a:r>
              <a:rPr lang="en-US" dirty="0">
                <a:solidFill>
                  <a:schemeClr val="tx1"/>
                </a:solidFill>
              </a:rPr>
              <a:t> </a:t>
            </a:r>
            <a:r>
              <a:rPr lang="en-US" dirty="0" err="1">
                <a:solidFill>
                  <a:schemeClr val="tx1"/>
                </a:solidFill>
              </a:rPr>
              <a:t>não</a:t>
            </a:r>
            <a:r>
              <a:rPr lang="en-US" dirty="0">
                <a:solidFill>
                  <a:schemeClr val="tx1"/>
                </a:solidFill>
              </a:rPr>
              <a:t> são </a:t>
            </a:r>
            <a:r>
              <a:rPr lang="en-US" dirty="0" err="1">
                <a:solidFill>
                  <a:schemeClr val="tx1"/>
                </a:solidFill>
              </a:rPr>
              <a:t>denominados</a:t>
            </a:r>
            <a:r>
              <a:rPr lang="en-US" dirty="0">
                <a:solidFill>
                  <a:schemeClr val="tx1"/>
                </a:solidFill>
              </a:rPr>
              <a:t> </a:t>
            </a:r>
            <a:r>
              <a:rPr lang="en-US" dirty="0" err="1">
                <a:solidFill>
                  <a:schemeClr val="tx1"/>
                </a:solidFill>
              </a:rPr>
              <a:t>em</a:t>
            </a:r>
            <a:r>
              <a:rPr lang="en-US" dirty="0">
                <a:solidFill>
                  <a:schemeClr val="tx1"/>
                </a:solidFill>
              </a:rPr>
              <a:t> </a:t>
            </a:r>
            <a:r>
              <a:rPr lang="en-US" dirty="0" err="1">
                <a:solidFill>
                  <a:schemeClr val="tx1"/>
                </a:solidFill>
              </a:rPr>
              <a:t>criptoativos</a:t>
            </a:r>
            <a:r>
              <a:rPr lang="en-US" dirty="0">
                <a:solidFill>
                  <a:schemeClr val="tx1"/>
                </a:solidFill>
              </a:rPr>
              <a:t>, mas </a:t>
            </a:r>
            <a:r>
              <a:rPr lang="en-US" dirty="0" err="1">
                <a:solidFill>
                  <a:schemeClr val="tx1"/>
                </a:solidFill>
              </a:rPr>
              <a:t>em</a:t>
            </a:r>
            <a:r>
              <a:rPr lang="en-US" dirty="0">
                <a:solidFill>
                  <a:schemeClr val="tx1"/>
                </a:solidFill>
              </a:rPr>
              <a:t> </a:t>
            </a:r>
            <a:r>
              <a:rPr lang="en-US" dirty="0" err="1">
                <a:solidFill>
                  <a:schemeClr val="tx1"/>
                </a:solidFill>
              </a:rPr>
              <a:t>moedas</a:t>
            </a:r>
            <a:r>
              <a:rPr lang="en-US" dirty="0">
                <a:solidFill>
                  <a:schemeClr val="tx1"/>
                </a:solidFill>
              </a:rPr>
              <a:t> </a:t>
            </a:r>
            <a:r>
              <a:rPr lang="en-US" dirty="0" err="1">
                <a:solidFill>
                  <a:schemeClr val="tx1"/>
                </a:solidFill>
              </a:rPr>
              <a:t>fiduciárias</a:t>
            </a:r>
            <a:r>
              <a:rPr lang="en-US" dirty="0">
                <a:solidFill>
                  <a:schemeClr val="tx1"/>
                </a:solidFill>
              </a:rPr>
              <a:t> </a:t>
            </a:r>
            <a:r>
              <a:rPr lang="en-US" dirty="0" err="1">
                <a:solidFill>
                  <a:schemeClr val="tx1"/>
                </a:solidFill>
              </a:rPr>
              <a:t>como</a:t>
            </a:r>
            <a:r>
              <a:rPr lang="en-US" dirty="0">
                <a:solidFill>
                  <a:schemeClr val="tx1"/>
                </a:solidFill>
              </a:rPr>
              <a:t> o euro </a:t>
            </a:r>
            <a:r>
              <a:rPr lang="en-US" dirty="0" err="1">
                <a:solidFill>
                  <a:schemeClr val="tx1"/>
                </a:solidFill>
              </a:rPr>
              <a:t>ou</a:t>
            </a:r>
            <a:r>
              <a:rPr lang="en-US" dirty="0">
                <a:solidFill>
                  <a:schemeClr val="tx1"/>
                </a:solidFill>
              </a:rPr>
              <a:t> o </a:t>
            </a:r>
            <a:r>
              <a:rPr lang="en-US" dirty="0" err="1">
                <a:solidFill>
                  <a:schemeClr val="tx1"/>
                </a:solidFill>
              </a:rPr>
              <a:t>dólar</a:t>
            </a:r>
            <a:r>
              <a:rPr lang="en-US" dirty="0">
                <a:solidFill>
                  <a:schemeClr val="tx1"/>
                </a:solidFill>
              </a:rPr>
              <a:t> </a:t>
            </a:r>
            <a:r>
              <a:rPr lang="en-US" dirty="0" err="1">
                <a:solidFill>
                  <a:schemeClr val="tx1"/>
                </a:solidFill>
              </a:rPr>
              <a:t>americano</a:t>
            </a:r>
            <a:r>
              <a:rPr lang="en-US" dirty="0">
                <a:solidFill>
                  <a:schemeClr val="tx1"/>
                </a:solidFill>
              </a:rPr>
              <a:t>. A </a:t>
            </a:r>
            <a:r>
              <a:rPr lang="en-US" dirty="0" err="1">
                <a:solidFill>
                  <a:schemeClr val="tx1"/>
                </a:solidFill>
              </a:rPr>
              <a:t>conversão</a:t>
            </a:r>
            <a:r>
              <a:rPr lang="en-US" dirty="0">
                <a:solidFill>
                  <a:schemeClr val="tx1"/>
                </a:solidFill>
              </a:rPr>
              <a:t> de </a:t>
            </a:r>
            <a:r>
              <a:rPr lang="en-US" dirty="0" err="1">
                <a:solidFill>
                  <a:schemeClr val="tx1"/>
                </a:solidFill>
              </a:rPr>
              <a:t>moedas</a:t>
            </a:r>
            <a:r>
              <a:rPr lang="en-US" dirty="0">
                <a:solidFill>
                  <a:schemeClr val="tx1"/>
                </a:solidFill>
              </a:rPr>
              <a:t> </a:t>
            </a:r>
            <a:r>
              <a:rPr lang="en-US" dirty="0" err="1">
                <a:solidFill>
                  <a:schemeClr val="tx1"/>
                </a:solidFill>
              </a:rPr>
              <a:t>estáveis</a:t>
            </a:r>
            <a:r>
              <a:rPr lang="en-US" dirty="0">
                <a:solidFill>
                  <a:schemeClr val="tx1"/>
                </a:solidFill>
              </a:rPr>
              <a:t> </a:t>
            </a:r>
            <a:r>
              <a:rPr lang="en-US" dirty="0" err="1">
                <a:solidFill>
                  <a:schemeClr val="tx1"/>
                </a:solidFill>
              </a:rPr>
              <a:t>em</a:t>
            </a:r>
            <a:r>
              <a:rPr lang="en-US" dirty="0">
                <a:solidFill>
                  <a:schemeClr val="tx1"/>
                </a:solidFill>
              </a:rPr>
              <a:t> </a:t>
            </a:r>
            <a:r>
              <a:rPr lang="en-US" dirty="0" err="1">
                <a:solidFill>
                  <a:schemeClr val="tx1"/>
                </a:solidFill>
              </a:rPr>
              <a:t>moedas</a:t>
            </a:r>
            <a:r>
              <a:rPr lang="en-US" dirty="0">
                <a:solidFill>
                  <a:schemeClr val="tx1"/>
                </a:solidFill>
              </a:rPr>
              <a:t> </a:t>
            </a:r>
            <a:r>
              <a:rPr lang="en-US" dirty="0" err="1">
                <a:solidFill>
                  <a:schemeClr val="tx1"/>
                </a:solidFill>
              </a:rPr>
              <a:t>fiduciárias</a:t>
            </a:r>
            <a:r>
              <a:rPr lang="en-US" dirty="0">
                <a:solidFill>
                  <a:schemeClr val="tx1"/>
                </a:solidFill>
              </a:rPr>
              <a:t> </a:t>
            </a:r>
            <a:r>
              <a:rPr lang="en-US" dirty="0" err="1">
                <a:solidFill>
                  <a:schemeClr val="tx1"/>
                </a:solidFill>
              </a:rPr>
              <a:t>para</a:t>
            </a:r>
            <a:r>
              <a:rPr lang="en-US" dirty="0">
                <a:solidFill>
                  <a:schemeClr val="tx1"/>
                </a:solidFill>
              </a:rPr>
              <a:t> fins </a:t>
            </a:r>
            <a:r>
              <a:rPr lang="en-US" dirty="0" err="1">
                <a:solidFill>
                  <a:schemeClr val="tx1"/>
                </a:solidFill>
              </a:rPr>
              <a:t>contábeis</a:t>
            </a:r>
            <a:r>
              <a:rPr lang="en-US" dirty="0">
                <a:solidFill>
                  <a:schemeClr val="tx1"/>
                </a:solidFill>
              </a:rPr>
              <a:t> </a:t>
            </a:r>
            <a:r>
              <a:rPr lang="en-US" dirty="0" err="1">
                <a:solidFill>
                  <a:schemeClr val="tx1"/>
                </a:solidFill>
              </a:rPr>
              <a:t>é</a:t>
            </a:r>
            <a:r>
              <a:rPr lang="en-US" dirty="0">
                <a:solidFill>
                  <a:schemeClr val="tx1"/>
                </a:solidFill>
              </a:rPr>
              <a:t> um </a:t>
            </a:r>
            <a:r>
              <a:rPr lang="en-US" dirty="0" err="1">
                <a:solidFill>
                  <a:schemeClr val="tx1"/>
                </a:solidFill>
              </a:rPr>
              <a:t>fardo</a:t>
            </a:r>
            <a:r>
              <a:rPr lang="en-US" dirty="0">
                <a:solidFill>
                  <a:schemeClr val="tx1"/>
                </a:solidFill>
              </a:rPr>
              <a:t> </a:t>
            </a:r>
            <a:r>
              <a:rPr lang="en-US" dirty="0" err="1">
                <a:solidFill>
                  <a:schemeClr val="tx1"/>
                </a:solidFill>
              </a:rPr>
              <a:t>operacional</a:t>
            </a:r>
            <a:r>
              <a:rPr lang="en-US" dirty="0">
                <a:solidFill>
                  <a:schemeClr val="tx1"/>
                </a:solidFill>
              </a:rPr>
              <a:t>, </a:t>
            </a:r>
            <a:r>
              <a:rPr lang="en-US" dirty="0" err="1">
                <a:solidFill>
                  <a:schemeClr val="tx1"/>
                </a:solidFill>
              </a:rPr>
              <a:t>pois</a:t>
            </a:r>
            <a:r>
              <a:rPr lang="en-US" dirty="0">
                <a:solidFill>
                  <a:schemeClr val="tx1"/>
                </a:solidFill>
              </a:rPr>
              <a:t> </a:t>
            </a:r>
            <a:r>
              <a:rPr lang="en-US" dirty="0" err="1">
                <a:solidFill>
                  <a:schemeClr val="tx1"/>
                </a:solidFill>
              </a:rPr>
              <a:t>custa</a:t>
            </a:r>
            <a:r>
              <a:rPr lang="en-US" dirty="0">
                <a:solidFill>
                  <a:schemeClr val="tx1"/>
                </a:solidFill>
              </a:rPr>
              <a:t> </a:t>
            </a:r>
            <a:r>
              <a:rPr lang="en-US" dirty="0" err="1">
                <a:solidFill>
                  <a:schemeClr val="tx1"/>
                </a:solidFill>
              </a:rPr>
              <a:t>pessoal</a:t>
            </a:r>
            <a:r>
              <a:rPr lang="en-US" dirty="0">
                <a:solidFill>
                  <a:schemeClr val="tx1"/>
                </a:solidFill>
              </a:rPr>
              <a:t> e </a:t>
            </a:r>
            <a:r>
              <a:rPr lang="en-US" dirty="0" err="1">
                <a:solidFill>
                  <a:schemeClr val="tx1"/>
                </a:solidFill>
              </a:rPr>
              <a:t>recursos</a:t>
            </a:r>
            <a:r>
              <a:rPr lang="en-US" dirty="0">
                <a:solidFill>
                  <a:schemeClr val="tx1"/>
                </a:solidFill>
              </a:rPr>
              <a:t> </a:t>
            </a:r>
            <a:r>
              <a:rPr lang="en-US" dirty="0" err="1">
                <a:solidFill>
                  <a:schemeClr val="tx1"/>
                </a:solidFill>
              </a:rPr>
              <a:t>financeiros</a:t>
            </a:r>
            <a:r>
              <a:rPr lang="en-US" dirty="0">
                <a:solidFill>
                  <a:schemeClr val="tx1"/>
                </a:solidFill>
              </a:rPr>
              <a:t>.</a:t>
            </a:r>
          </a:p>
        </p:txBody>
      </p:sp>
    </p:spTree>
    <p:extLst>
      <p:ext uri="{BB962C8B-B14F-4D97-AF65-F5344CB8AC3E}">
        <p14:creationId xmlns:p14="http://schemas.microsoft.com/office/powerpoint/2010/main" val="25160799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769F0690-8E99-2FBC-C692-3EC04DE70AC5}"/>
              </a:ext>
            </a:extLst>
          </p:cNvPr>
          <p:cNvSpPr/>
          <p:nvPr/>
        </p:nvSpPr>
        <p:spPr>
          <a:xfrm>
            <a:off x="6002858" y="8338380"/>
            <a:ext cx="1556817" cy="23534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
            <a:extLst>
              <a:ext uri="{FF2B5EF4-FFF2-40B4-BE49-F238E27FC236}">
                <a16:creationId xmlns:a16="http://schemas.microsoft.com/office/drawing/2014/main" id="{CC798E49-ED2E-E9C8-0021-EFD0E0A132BA}"/>
              </a:ext>
            </a:extLst>
          </p:cNvPr>
          <p:cNvSpPr>
            <a:spLocks noGrp="1"/>
          </p:cNvSpPr>
          <p:nvPr>
            <p:ph type="sldNum" sz="quarter" idx="10"/>
          </p:nvPr>
        </p:nvSpPr>
        <p:spPr/>
        <p:txBody>
          <a:bodyPr/>
          <a:lstStyle/>
          <a:p>
            <a:fld id="{CB2079F2-58AF-ED44-82D7-E04B2F6FD686}" type="slidenum">
              <a:rPr lang="en-US" smtClean="0"/>
              <a:pPr/>
              <a:t>158</a:t>
            </a:fld>
            <a:endParaRPr lang="en-US" dirty="0"/>
          </a:p>
        </p:txBody>
      </p:sp>
      <p:pic>
        <p:nvPicPr>
          <p:cNvPr id="27" name="Picture 26">
            <a:extLst>
              <a:ext uri="{FF2B5EF4-FFF2-40B4-BE49-F238E27FC236}">
                <a16:creationId xmlns:a16="http://schemas.microsoft.com/office/drawing/2014/main" id="{92947FD2-0D9F-66BC-A75C-74A5576B2AA8}"/>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flipH="1">
            <a:off x="0" y="0"/>
            <a:ext cx="7559675" cy="3105011"/>
          </a:xfrm>
          <a:prstGeom prst="rect">
            <a:avLst/>
          </a:prstGeom>
        </p:spPr>
      </p:pic>
      <p:grpSp>
        <p:nvGrpSpPr>
          <p:cNvPr id="30" name="Group 29">
            <a:extLst>
              <a:ext uri="{FF2B5EF4-FFF2-40B4-BE49-F238E27FC236}">
                <a16:creationId xmlns:a16="http://schemas.microsoft.com/office/drawing/2014/main" id="{D5DA6220-3758-4427-6119-FA05DFA2404D}"/>
              </a:ext>
            </a:extLst>
          </p:cNvPr>
          <p:cNvGrpSpPr/>
          <p:nvPr/>
        </p:nvGrpSpPr>
        <p:grpSpPr>
          <a:xfrm flipH="1">
            <a:off x="5193447" y="1022661"/>
            <a:ext cx="2590078" cy="2250924"/>
            <a:chOff x="-220413" y="5470274"/>
            <a:chExt cx="2590078" cy="2250924"/>
          </a:xfrm>
        </p:grpSpPr>
        <p:sp>
          <p:nvSpPr>
            <p:cNvPr id="32" name="Freeform 31">
              <a:extLst>
                <a:ext uri="{FF2B5EF4-FFF2-40B4-BE49-F238E27FC236}">
                  <a16:creationId xmlns:a16="http://schemas.microsoft.com/office/drawing/2014/main" id="{32EC713E-88AA-494C-A671-1ECB1AA58E23}"/>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27D027B0-8DD0-F6BD-01EC-305AEF6E8B50}"/>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D35E1EC2-9CC0-1043-74A0-FF3E8B02D30F}"/>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08CC5F2C-37BC-6DEF-8D0B-DE0DD159E023}"/>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6" name="Freeform 35">
              <a:extLst>
                <a:ext uri="{FF2B5EF4-FFF2-40B4-BE49-F238E27FC236}">
                  <a16:creationId xmlns:a16="http://schemas.microsoft.com/office/drawing/2014/main" id="{EB0D2E40-423E-8F0F-00B2-A1BDB08F116D}"/>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7" name="Freeform 36">
              <a:extLst>
                <a:ext uri="{FF2B5EF4-FFF2-40B4-BE49-F238E27FC236}">
                  <a16:creationId xmlns:a16="http://schemas.microsoft.com/office/drawing/2014/main" id="{4D7EFE29-C037-3258-B8E8-993C915BBC6A}"/>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8" name="Freeform 37">
              <a:extLst>
                <a:ext uri="{FF2B5EF4-FFF2-40B4-BE49-F238E27FC236}">
                  <a16:creationId xmlns:a16="http://schemas.microsoft.com/office/drawing/2014/main" id="{8ADF7F05-F4FE-C38C-7C75-78D4ADC24441}"/>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9" name="Freeform 38">
              <a:extLst>
                <a:ext uri="{FF2B5EF4-FFF2-40B4-BE49-F238E27FC236}">
                  <a16:creationId xmlns:a16="http://schemas.microsoft.com/office/drawing/2014/main" id="{38C8130A-DE3C-F13A-6DEE-7530E674FBC5}"/>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0" name="Freeform 39">
              <a:extLst>
                <a:ext uri="{FF2B5EF4-FFF2-40B4-BE49-F238E27FC236}">
                  <a16:creationId xmlns:a16="http://schemas.microsoft.com/office/drawing/2014/main" id="{45F2BAC6-245D-C6BC-8D11-6711B27CC4DC}"/>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1" name="Freeform 40">
              <a:extLst>
                <a:ext uri="{FF2B5EF4-FFF2-40B4-BE49-F238E27FC236}">
                  <a16:creationId xmlns:a16="http://schemas.microsoft.com/office/drawing/2014/main" id="{7F140F3C-FB59-2E4E-6F74-AB35D08012F0}"/>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2" name="Freeform 41">
              <a:extLst>
                <a:ext uri="{FF2B5EF4-FFF2-40B4-BE49-F238E27FC236}">
                  <a16:creationId xmlns:a16="http://schemas.microsoft.com/office/drawing/2014/main" id="{52E83B42-8492-D86C-5932-9B14C9E62C8A}"/>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3" name="Freeform 42">
              <a:extLst>
                <a:ext uri="{FF2B5EF4-FFF2-40B4-BE49-F238E27FC236}">
                  <a16:creationId xmlns:a16="http://schemas.microsoft.com/office/drawing/2014/main" id="{EB3ACB87-FFB9-40FA-61C9-A37458609A75}"/>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4" name="Freeform 43">
              <a:extLst>
                <a:ext uri="{FF2B5EF4-FFF2-40B4-BE49-F238E27FC236}">
                  <a16:creationId xmlns:a16="http://schemas.microsoft.com/office/drawing/2014/main" id="{D287733F-AF7A-1A98-EA10-4C307A73F0C3}"/>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5" name="Freeform 44">
              <a:extLst>
                <a:ext uri="{FF2B5EF4-FFF2-40B4-BE49-F238E27FC236}">
                  <a16:creationId xmlns:a16="http://schemas.microsoft.com/office/drawing/2014/main" id="{5E81BC1B-34A3-0FE4-7AD1-F27AEF7F98D2}"/>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6" name="Freeform 45">
              <a:extLst>
                <a:ext uri="{FF2B5EF4-FFF2-40B4-BE49-F238E27FC236}">
                  <a16:creationId xmlns:a16="http://schemas.microsoft.com/office/drawing/2014/main" id="{214F0874-F786-02A2-14B4-B137181DB8B1}"/>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7" name="Freeform 46">
              <a:extLst>
                <a:ext uri="{FF2B5EF4-FFF2-40B4-BE49-F238E27FC236}">
                  <a16:creationId xmlns:a16="http://schemas.microsoft.com/office/drawing/2014/main" id="{81CF0C90-ACCE-2CEC-E706-E835E38888A5}"/>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8" name="Freeform 47">
              <a:extLst>
                <a:ext uri="{FF2B5EF4-FFF2-40B4-BE49-F238E27FC236}">
                  <a16:creationId xmlns:a16="http://schemas.microsoft.com/office/drawing/2014/main" id="{17FAD3E7-28CF-5BD8-508E-DD169C623D84}"/>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9" name="Freeform 48">
              <a:extLst>
                <a:ext uri="{FF2B5EF4-FFF2-40B4-BE49-F238E27FC236}">
                  <a16:creationId xmlns:a16="http://schemas.microsoft.com/office/drawing/2014/main" id="{FAE1BCDD-6AA3-D14E-9442-2D6CBA605157}"/>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
        <p:nvSpPr>
          <p:cNvPr id="31" name="Text Placeholder 17">
            <a:extLst>
              <a:ext uri="{FF2B5EF4-FFF2-40B4-BE49-F238E27FC236}">
                <a16:creationId xmlns:a16="http://schemas.microsoft.com/office/drawing/2014/main" id="{A3B7D3D2-D83C-B6D1-86A5-71660EABD5FB}"/>
              </a:ext>
            </a:extLst>
          </p:cNvPr>
          <p:cNvSpPr txBox="1">
            <a:spLocks/>
          </p:cNvSpPr>
          <p:nvPr/>
        </p:nvSpPr>
        <p:spPr>
          <a:xfrm>
            <a:off x="517438" y="3510867"/>
            <a:ext cx="6363484" cy="6538840"/>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spcBef>
                <a:spcPts val="200"/>
              </a:spcBef>
            </a:pPr>
            <a:r>
              <a:rPr lang="en-US" sz="1100" b="1" dirty="0">
                <a:solidFill>
                  <a:srgbClr val="F79037"/>
                </a:solidFill>
                <a:latin typeface="Calibri" panose="020F0502020204030204" pitchFamily="34" charset="0"/>
                <a:ea typeface="Times New Roman" panose="02020603050405020304" pitchFamily="18" charset="0"/>
                <a:cs typeface="Calibri" panose="020F0502020204030204" pitchFamily="34" charset="0"/>
              </a:rPr>
              <a:t>O euro </a:t>
            </a:r>
            <a:r>
              <a:rPr lang="en-US" sz="1100" b="1"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blockchain</a:t>
            </a:r>
            <a:endParaRPr lang="en-US" sz="1100" b="1" dirty="0">
              <a:solidFill>
                <a:srgbClr val="F79037"/>
              </a:solidFill>
              <a:latin typeface="Calibri" panose="020F0502020204030204" pitchFamily="34" charset="0"/>
              <a:ea typeface="Times New Roman" panose="02020603050405020304" pitchFamily="18" charset="0"/>
              <a:cs typeface="Calibri" panose="020F0502020204030204" pitchFamily="34" charset="0"/>
            </a:endParaRPr>
          </a:p>
          <a:p>
            <a:pPr algn="just">
              <a:spcBef>
                <a:spcPts val="200"/>
              </a:spcBef>
            </a:pP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Existe</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apenas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uma</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maneira</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de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os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contratos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inteligentes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desenvolverem</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todo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o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seu</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potencial</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Uma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moeda</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fiduciária</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baseada</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em</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blockchain</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é</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necessária</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para</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fluir</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o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contrato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inteligente</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Somente</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um euro digital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baseado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em</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blockchain</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permitiria</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contratos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inteligentes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denominados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em</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euros, de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modo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que</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os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dispositivos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IoT</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possam</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oferecer</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serviços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diretamente</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por</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conta</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própria</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como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pagamento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por</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uso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leasing e factoring.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Devido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 um euro digital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baseado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em</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blockchain</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esses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novos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modelos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de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negócios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podem</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tornar</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-se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realidade</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dispositivos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totalmente</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automatizados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tomar</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decisões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por</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conta</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própria</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enquanto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aproveitam</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 IA e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sobrevivem</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economicamente</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usando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blockchain</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para</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transações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financeiras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enquanto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implementam</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uma</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lógica</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de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centro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de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lucro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no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nível</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do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dispositivo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a:t>
            </a:r>
          </a:p>
          <a:p>
            <a:pPr algn="just">
              <a:spcBef>
                <a:spcPts val="200"/>
              </a:spcBef>
            </a:pP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Com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essa</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moeda</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digital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baseada</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em</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blockchain</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os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micropagamentos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para</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dispositivos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IoT</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podem</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ser</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realizados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de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maneira</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fácil</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e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económica</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Todas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as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transações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denominadas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na</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moeda</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baseada</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em</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blockchain</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seriam</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incluídas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diretamente</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na</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contabilidade</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interna</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e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nos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sistemas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de TI e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não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precisariam</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de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ser</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convertidas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Uma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outra</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vantagem</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seria</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que</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o euro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baseado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em</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blockchain</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estaria</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em</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conformidade</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com a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regulamentação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atual</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As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primeiras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startups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como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CashOnLedger</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e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Monerium</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desenvolveram</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essas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moedas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em</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2019.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Elas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usam</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licenças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de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dinheiro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eletrónico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para</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tokenização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de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moedas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fiduciárias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Em</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contraste</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com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os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criptoativos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e as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stablecoins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em</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particular, as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empresas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que</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exigem</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tais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soluções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de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pagamento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não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precisam</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de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temer</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incerteza</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regulatória</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pois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todos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os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participantes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agem</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sob a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regulamentação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existente</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a:t>
            </a:r>
          </a:p>
          <a:p>
            <a:pPr algn="just">
              <a:spcBef>
                <a:spcPts val="200"/>
              </a:spcBef>
            </a:pPr>
            <a:endPar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algn="just"/>
            <a:endParaRPr lang="en-US" sz="1100" b="1" dirty="0">
              <a:solidFill>
                <a:srgbClr val="F79037"/>
              </a:solidFill>
              <a:latin typeface="Calibri" panose="020F0502020204030204" pitchFamily="34" charset="0"/>
              <a:ea typeface="Times New Roman" panose="02020603050405020304" pitchFamily="18" charset="0"/>
              <a:cs typeface="Calibri" panose="020F0502020204030204" pitchFamily="34" charset="0"/>
            </a:endParaRPr>
          </a:p>
          <a:p>
            <a:pPr algn="just"/>
            <a:r>
              <a:rPr lang="en-US" sz="1100" b="1"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Moedas</a:t>
            </a:r>
            <a:r>
              <a:rPr lang="en-US" sz="1100" b="1" dirty="0">
                <a:solidFill>
                  <a:srgbClr val="F79037"/>
                </a:solidFill>
                <a:latin typeface="Calibri" panose="020F0502020204030204" pitchFamily="34" charset="0"/>
                <a:ea typeface="Times New Roman" panose="02020603050405020304" pitchFamily="18" charset="0"/>
                <a:cs typeface="Calibri" panose="020F0502020204030204" pitchFamily="34" charset="0"/>
              </a:rPr>
              <a:t> </a:t>
            </a:r>
            <a:r>
              <a:rPr lang="en-US" sz="1100" b="1"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digitais</a:t>
            </a:r>
            <a:r>
              <a:rPr lang="en-US" sz="1100" b="1" dirty="0">
                <a:solidFill>
                  <a:srgbClr val="F79037"/>
                </a:solidFill>
                <a:latin typeface="Calibri" panose="020F0502020204030204" pitchFamily="34" charset="0"/>
                <a:ea typeface="Times New Roman" panose="02020603050405020304" pitchFamily="18" charset="0"/>
                <a:cs typeface="Calibri" panose="020F0502020204030204" pitchFamily="34" charset="0"/>
              </a:rPr>
              <a:t> do </a:t>
            </a:r>
            <a:r>
              <a:rPr lang="en-US" sz="1100" b="1"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banco</a:t>
            </a:r>
            <a:r>
              <a:rPr lang="en-US" sz="1100" b="1" dirty="0">
                <a:solidFill>
                  <a:srgbClr val="F79037"/>
                </a:solidFill>
                <a:latin typeface="Calibri" panose="020F0502020204030204" pitchFamily="34" charset="0"/>
                <a:ea typeface="Times New Roman" panose="02020603050405020304" pitchFamily="18" charset="0"/>
                <a:cs typeface="Calibri" panose="020F0502020204030204" pitchFamily="34" charset="0"/>
              </a:rPr>
              <a:t> central</a:t>
            </a:r>
          </a:p>
          <a:p>
            <a:pPr algn="just"/>
            <a:r>
              <a:rPr lang="en-US" sz="1100" dirty="0" err="1">
                <a:latin typeface="Calibri" panose="020F0502020204030204" pitchFamily="34" charset="0"/>
                <a:ea typeface="Times New Roman" panose="02020603050405020304" pitchFamily="18" charset="0"/>
                <a:cs typeface="Calibri" panose="020F0502020204030204" pitchFamily="34" charset="0"/>
              </a:rPr>
              <a:t>Conforme</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descrito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anteriormente</a:t>
            </a:r>
            <a:r>
              <a:rPr lang="en-US" sz="1100" dirty="0">
                <a:latin typeface="Calibri" panose="020F0502020204030204" pitchFamily="34" charset="0"/>
                <a:ea typeface="Times New Roman" panose="02020603050405020304" pitchFamily="18" charset="0"/>
                <a:cs typeface="Calibri" panose="020F0502020204030204" pitchFamily="34" charset="0"/>
              </a:rPr>
              <a:t>, um Euro </a:t>
            </a:r>
            <a:r>
              <a:rPr lang="en-US" sz="1100" dirty="0" err="1">
                <a:latin typeface="Calibri" panose="020F0502020204030204" pitchFamily="34" charset="0"/>
                <a:ea typeface="Times New Roman" panose="02020603050405020304" pitchFamily="18" charset="0"/>
                <a:cs typeface="Calibri" panose="020F0502020204030204" pitchFamily="34" charset="0"/>
              </a:rPr>
              <a:t>baseado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em</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blockchain</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é</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atualmente</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emitido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por</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bancos</a:t>
            </a:r>
            <a:r>
              <a:rPr lang="en-US" sz="1100" dirty="0">
                <a:latin typeface="Calibri" panose="020F0502020204030204" pitchFamily="34" charset="0"/>
                <a:ea typeface="Times New Roman" panose="02020603050405020304" pitchFamily="18" charset="0"/>
                <a:cs typeface="Calibri" panose="020F0502020204030204" pitchFamily="34" charset="0"/>
              </a:rPr>
              <a:t> e </a:t>
            </a:r>
            <a:r>
              <a:rPr lang="en-US" sz="1100" dirty="0" err="1">
                <a:latin typeface="Calibri" panose="020F0502020204030204" pitchFamily="34" charset="0"/>
                <a:ea typeface="Times New Roman" panose="02020603050405020304" pitchFamily="18" charset="0"/>
                <a:cs typeface="Calibri" panose="020F0502020204030204" pitchFamily="34" charset="0"/>
              </a:rPr>
              <a:t>institutos</a:t>
            </a:r>
            <a:r>
              <a:rPr lang="en-US" sz="1100" dirty="0">
                <a:latin typeface="Calibri" panose="020F0502020204030204" pitchFamily="34" charset="0"/>
                <a:ea typeface="Times New Roman" panose="02020603050405020304" pitchFamily="18" charset="0"/>
                <a:cs typeface="Calibri" panose="020F0502020204030204" pitchFamily="34" charset="0"/>
              </a:rPr>
              <a:t> de </a:t>
            </a:r>
            <a:r>
              <a:rPr lang="en-US" sz="1100" dirty="0" err="1">
                <a:latin typeface="Calibri" panose="020F0502020204030204" pitchFamily="34" charset="0"/>
                <a:ea typeface="Times New Roman" panose="02020603050405020304" pitchFamily="18" charset="0"/>
                <a:cs typeface="Calibri" panose="020F0502020204030204" pitchFamily="34" charset="0"/>
              </a:rPr>
              <a:t>dinheiro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eletrónico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Além</a:t>
            </a:r>
            <a:r>
              <a:rPr lang="en-US" sz="1100" dirty="0">
                <a:latin typeface="Calibri" panose="020F0502020204030204" pitchFamily="34" charset="0"/>
                <a:ea typeface="Times New Roman" panose="02020603050405020304" pitchFamily="18" charset="0"/>
                <a:cs typeface="Calibri" panose="020F0502020204030204" pitchFamily="34" charset="0"/>
              </a:rPr>
              <a:t> disso, o </a:t>
            </a:r>
            <a:r>
              <a:rPr lang="en-US" sz="1100" dirty="0" err="1">
                <a:latin typeface="Calibri" panose="020F0502020204030204" pitchFamily="34" charset="0"/>
                <a:ea typeface="Times New Roman" panose="02020603050405020304" pitchFamily="18" charset="0"/>
                <a:cs typeface="Calibri" panose="020F0502020204030204" pitchFamily="34" charset="0"/>
              </a:rPr>
              <a:t>banco</a:t>
            </a:r>
            <a:r>
              <a:rPr lang="en-US" sz="1100" dirty="0">
                <a:latin typeface="Calibri" panose="020F0502020204030204" pitchFamily="34" charset="0"/>
                <a:ea typeface="Times New Roman" panose="02020603050405020304" pitchFamily="18" charset="0"/>
                <a:cs typeface="Calibri" panose="020F0502020204030204" pitchFamily="34" charset="0"/>
              </a:rPr>
              <a:t> central </a:t>
            </a:r>
            <a:r>
              <a:rPr lang="en-US" sz="1100" dirty="0" err="1">
                <a:latin typeface="Calibri" panose="020F0502020204030204" pitchFamily="34" charset="0"/>
                <a:ea typeface="Times New Roman" panose="02020603050405020304" pitchFamily="18" charset="0"/>
                <a:cs typeface="Calibri" panose="020F0502020204030204" pitchFamily="34" charset="0"/>
              </a:rPr>
              <a:t>poderia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lançar</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essa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moeda</a:t>
            </a:r>
            <a:r>
              <a:rPr lang="en-US" sz="1100" dirty="0">
                <a:latin typeface="Calibri" panose="020F0502020204030204" pitchFamily="34" charset="0"/>
                <a:ea typeface="Times New Roman" panose="02020603050405020304" pitchFamily="18" charset="0"/>
                <a:cs typeface="Calibri" panose="020F0502020204030204" pitchFamily="34" charset="0"/>
              </a:rPr>
              <a:t> digital. Na </a:t>
            </a:r>
            <a:r>
              <a:rPr lang="en-US" sz="1100" dirty="0" err="1">
                <a:latin typeface="Calibri" panose="020F0502020204030204" pitchFamily="34" charset="0"/>
                <a:ea typeface="Times New Roman" panose="02020603050405020304" pitchFamily="18" charset="0"/>
                <a:cs typeface="Calibri" panose="020F0502020204030204" pitchFamily="34" charset="0"/>
              </a:rPr>
              <a:t>literatura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isso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é</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chamado</a:t>
            </a:r>
            <a:r>
              <a:rPr lang="en-US" sz="1100" dirty="0">
                <a:latin typeface="Calibri" panose="020F0502020204030204" pitchFamily="34" charset="0"/>
                <a:ea typeface="Times New Roman" panose="02020603050405020304" pitchFamily="18" charset="0"/>
                <a:cs typeface="Calibri" panose="020F0502020204030204" pitchFamily="34" charset="0"/>
              </a:rPr>
              <a:t> de “</a:t>
            </a:r>
            <a:r>
              <a:rPr lang="en-US" sz="1100" dirty="0" err="1">
                <a:latin typeface="Calibri" panose="020F0502020204030204" pitchFamily="34" charset="0"/>
                <a:ea typeface="Times New Roman" panose="02020603050405020304" pitchFamily="18" charset="0"/>
                <a:cs typeface="Calibri" panose="020F0502020204030204" pitchFamily="34" charset="0"/>
              </a:rPr>
              <a:t>moeda</a:t>
            </a:r>
            <a:r>
              <a:rPr lang="en-US" sz="1100" dirty="0">
                <a:latin typeface="Calibri" panose="020F0502020204030204" pitchFamily="34" charset="0"/>
                <a:ea typeface="Times New Roman" panose="02020603050405020304" pitchFamily="18" charset="0"/>
                <a:cs typeface="Calibri" panose="020F0502020204030204" pitchFamily="34" charset="0"/>
              </a:rPr>
              <a:t> digital do </a:t>
            </a:r>
            <a:r>
              <a:rPr lang="en-US" sz="1100" dirty="0" err="1">
                <a:latin typeface="Calibri" panose="020F0502020204030204" pitchFamily="34" charset="0"/>
                <a:ea typeface="Times New Roman" panose="02020603050405020304" pitchFamily="18" charset="0"/>
                <a:cs typeface="Calibri" panose="020F0502020204030204" pitchFamily="34" charset="0"/>
              </a:rPr>
              <a:t>banco</a:t>
            </a:r>
            <a:r>
              <a:rPr lang="en-US" sz="1100" dirty="0">
                <a:latin typeface="Calibri" panose="020F0502020204030204" pitchFamily="34" charset="0"/>
                <a:ea typeface="Times New Roman" panose="02020603050405020304" pitchFamily="18" charset="0"/>
                <a:cs typeface="Calibri" panose="020F0502020204030204" pitchFamily="34" charset="0"/>
              </a:rPr>
              <a:t> central” (CBDC). De </a:t>
            </a:r>
            <a:r>
              <a:rPr lang="en-US" sz="1100" dirty="0" err="1">
                <a:latin typeface="Calibri" panose="020F0502020204030204" pitchFamily="34" charset="0"/>
                <a:ea typeface="Times New Roman" panose="02020603050405020304" pitchFamily="18" charset="0"/>
                <a:cs typeface="Calibri" panose="020F0502020204030204" pitchFamily="34" charset="0"/>
              </a:rPr>
              <a:t>acordo</a:t>
            </a:r>
            <a:r>
              <a:rPr lang="en-US" sz="1100" dirty="0">
                <a:latin typeface="Calibri" panose="020F0502020204030204" pitchFamily="34" charset="0"/>
                <a:ea typeface="Times New Roman" panose="02020603050405020304" pitchFamily="18" charset="0"/>
                <a:cs typeface="Calibri" panose="020F0502020204030204" pitchFamily="34" charset="0"/>
              </a:rPr>
              <a:t> com um </a:t>
            </a:r>
            <a:r>
              <a:rPr lang="en-US" sz="1100" dirty="0" err="1">
                <a:latin typeface="Calibri" panose="020F0502020204030204" pitchFamily="34" charset="0"/>
                <a:ea typeface="Times New Roman" panose="02020603050405020304" pitchFamily="18" charset="0"/>
                <a:cs typeface="Calibri" panose="020F0502020204030204" pitchFamily="34" charset="0"/>
              </a:rPr>
              <a:t>estudo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recente</a:t>
            </a:r>
            <a:r>
              <a:rPr lang="en-US" sz="1100" dirty="0">
                <a:latin typeface="Calibri" panose="020F0502020204030204" pitchFamily="34" charset="0"/>
                <a:ea typeface="Times New Roman" panose="02020603050405020304" pitchFamily="18" charset="0"/>
                <a:cs typeface="Calibri" panose="020F0502020204030204" pitchFamily="34" charset="0"/>
              </a:rPr>
              <a:t> do Bank for International Settlements, </a:t>
            </a:r>
            <a:r>
              <a:rPr lang="en-US" sz="1100" dirty="0" err="1">
                <a:latin typeface="Calibri" panose="020F0502020204030204" pitchFamily="34" charset="0"/>
                <a:ea typeface="Times New Roman" panose="02020603050405020304" pitchFamily="18" charset="0"/>
                <a:cs typeface="Calibri" panose="020F0502020204030204" pitchFamily="34" charset="0"/>
              </a:rPr>
              <a:t>mais</a:t>
            </a:r>
            <a:r>
              <a:rPr lang="en-US" sz="1100" dirty="0">
                <a:latin typeface="Calibri" panose="020F0502020204030204" pitchFamily="34" charset="0"/>
                <a:ea typeface="Times New Roman" panose="02020603050405020304" pitchFamily="18" charset="0"/>
                <a:cs typeface="Calibri" panose="020F0502020204030204" pitchFamily="34" charset="0"/>
              </a:rPr>
              <a:t> de 70 </a:t>
            </a:r>
            <a:r>
              <a:rPr lang="en-US" sz="1100" dirty="0" err="1">
                <a:latin typeface="Calibri" panose="020F0502020204030204" pitchFamily="34" charset="0"/>
                <a:ea typeface="Times New Roman" panose="02020603050405020304" pitchFamily="18" charset="0"/>
                <a:cs typeface="Calibri" panose="020F0502020204030204" pitchFamily="34" charset="0"/>
              </a:rPr>
              <a:t>bancos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centrais</a:t>
            </a:r>
            <a:r>
              <a:rPr lang="en-US" sz="1100" dirty="0">
                <a:latin typeface="Calibri" panose="020F0502020204030204" pitchFamily="34" charset="0"/>
                <a:ea typeface="Times New Roman" panose="02020603050405020304" pitchFamily="18" charset="0"/>
                <a:cs typeface="Calibri" panose="020F0502020204030204" pitchFamily="34" charset="0"/>
              </a:rPr>
              <a:t> no </a:t>
            </a:r>
            <a:r>
              <a:rPr lang="en-US" sz="1100" dirty="0" err="1">
                <a:latin typeface="Calibri" panose="020F0502020204030204" pitchFamily="34" charset="0"/>
                <a:ea typeface="Times New Roman" panose="02020603050405020304" pitchFamily="18" charset="0"/>
                <a:cs typeface="Calibri" panose="020F0502020204030204" pitchFamily="34" charset="0"/>
              </a:rPr>
              <a:t>mundo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analisam</a:t>
            </a:r>
            <a:r>
              <a:rPr lang="en-US" sz="1100" dirty="0">
                <a:latin typeface="Calibri" panose="020F0502020204030204" pitchFamily="34" charset="0"/>
                <a:ea typeface="Times New Roman" panose="02020603050405020304" pitchFamily="18" charset="0"/>
                <a:cs typeface="Calibri" panose="020F0502020204030204" pitchFamily="34" charset="0"/>
              </a:rPr>
              <a:t> as </a:t>
            </a:r>
            <a:r>
              <a:rPr lang="en-US" sz="1100" dirty="0" err="1">
                <a:latin typeface="Calibri" panose="020F0502020204030204" pitchFamily="34" charset="0"/>
                <a:ea typeface="Times New Roman" panose="02020603050405020304" pitchFamily="18" charset="0"/>
                <a:cs typeface="Calibri" panose="020F0502020204030204" pitchFamily="34" charset="0"/>
              </a:rPr>
              <a:t>implicações</a:t>
            </a:r>
            <a:r>
              <a:rPr lang="en-US" sz="1100" dirty="0">
                <a:latin typeface="Calibri" panose="020F0502020204030204" pitchFamily="34" charset="0"/>
                <a:ea typeface="Times New Roman" panose="02020603050405020304" pitchFamily="18" charset="0"/>
                <a:cs typeface="Calibri" panose="020F0502020204030204" pitchFamily="34" charset="0"/>
              </a:rPr>
              <a:t> dos CBDCs. No </a:t>
            </a:r>
            <a:r>
              <a:rPr lang="en-US" sz="1100" dirty="0" err="1">
                <a:latin typeface="Calibri" panose="020F0502020204030204" pitchFamily="34" charset="0"/>
                <a:ea typeface="Times New Roman" panose="02020603050405020304" pitchFamily="18" charset="0"/>
                <a:cs typeface="Calibri" panose="020F0502020204030204" pitchFamily="34" charset="0"/>
              </a:rPr>
              <a:t>entanto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apenas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alguns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bancos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centrais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introduziram</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essa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moeda</a:t>
            </a:r>
            <a:r>
              <a:rPr lang="en-US" sz="1100" dirty="0">
                <a:latin typeface="Calibri" panose="020F0502020204030204" pitchFamily="34" charset="0"/>
                <a:ea typeface="Times New Roman" panose="02020603050405020304" pitchFamily="18" charset="0"/>
                <a:cs typeface="Calibri" panose="020F0502020204030204" pitchFamily="34" charset="0"/>
              </a:rPr>
              <a:t>. No </a:t>
            </a:r>
            <a:r>
              <a:rPr lang="en-US" sz="1100" dirty="0" err="1">
                <a:latin typeface="Calibri" panose="020F0502020204030204" pitchFamily="34" charset="0"/>
                <a:ea typeface="Times New Roman" panose="02020603050405020304" pitchFamily="18" charset="0"/>
                <a:cs typeface="Calibri" panose="020F0502020204030204" pitchFamily="34" charset="0"/>
              </a:rPr>
              <a:t>entanto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os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bancos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centrais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estão</a:t>
            </a:r>
            <a:r>
              <a:rPr lang="en-US" sz="1100" dirty="0">
                <a:latin typeface="Calibri" panose="020F0502020204030204" pitchFamily="34" charset="0"/>
                <a:ea typeface="Times New Roman" panose="02020603050405020304" pitchFamily="18" charset="0"/>
                <a:cs typeface="Calibri" panose="020F0502020204030204" pitchFamily="34" charset="0"/>
              </a:rPr>
              <a:t> a </a:t>
            </a:r>
            <a:r>
              <a:rPr lang="en-US" sz="1100" dirty="0" err="1">
                <a:latin typeface="Calibri" panose="020F0502020204030204" pitchFamily="34" charset="0"/>
                <a:ea typeface="Times New Roman" panose="02020603050405020304" pitchFamily="18" charset="0"/>
                <a:cs typeface="Calibri" panose="020F0502020204030204" pitchFamily="34" charset="0"/>
              </a:rPr>
              <a:t>começar</a:t>
            </a:r>
            <a:r>
              <a:rPr lang="en-US" sz="1100" dirty="0">
                <a:latin typeface="Calibri" panose="020F0502020204030204" pitchFamily="34" charset="0"/>
                <a:ea typeface="Times New Roman" panose="02020603050405020304" pitchFamily="18" charset="0"/>
                <a:cs typeface="Calibri" panose="020F0502020204030204" pitchFamily="34" charset="0"/>
              </a:rPr>
              <a:t> a  </a:t>
            </a:r>
            <a:r>
              <a:rPr lang="en-US" sz="1100" dirty="0" err="1">
                <a:latin typeface="Calibri" panose="020F0502020204030204" pitchFamily="34" charset="0"/>
                <a:ea typeface="Times New Roman" panose="02020603050405020304" pitchFamily="18" charset="0"/>
                <a:cs typeface="Calibri" panose="020F0502020204030204" pitchFamily="34" charset="0"/>
              </a:rPr>
              <a:t>envolver</a:t>
            </a:r>
            <a:r>
              <a:rPr lang="en-US" sz="1100" dirty="0">
                <a:latin typeface="Calibri" panose="020F0502020204030204" pitchFamily="34" charset="0"/>
                <a:ea typeface="Times New Roman" panose="02020603050405020304" pitchFamily="18" charset="0"/>
                <a:cs typeface="Calibri" panose="020F0502020204030204" pitchFamily="34" charset="0"/>
              </a:rPr>
              <a:t>-se com </a:t>
            </a:r>
            <a:r>
              <a:rPr lang="en-US" sz="1100" dirty="0" err="1">
                <a:latin typeface="Calibri" panose="020F0502020204030204" pitchFamily="34" charset="0"/>
                <a:ea typeface="Times New Roman" panose="02020603050405020304" pitchFamily="18" charset="0"/>
                <a:cs typeface="Calibri" panose="020F0502020204030204" pitchFamily="34" charset="0"/>
              </a:rPr>
              <a:t>moedas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digitais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por</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exemplo</a:t>
            </a:r>
            <a:r>
              <a:rPr lang="en-US" sz="1100" dirty="0">
                <a:latin typeface="Calibri" panose="020F0502020204030204" pitchFamily="34" charset="0"/>
                <a:ea typeface="Times New Roman" panose="02020603050405020304" pitchFamily="18" charset="0"/>
                <a:cs typeface="Calibri" panose="020F0502020204030204" pitchFamily="34" charset="0"/>
              </a:rPr>
              <a:t>, o BCE </a:t>
            </a:r>
            <a:r>
              <a:rPr lang="en-US" sz="1100" dirty="0" err="1">
                <a:latin typeface="Calibri" panose="020F0502020204030204" pitchFamily="34" charset="0"/>
                <a:ea typeface="Times New Roman" panose="02020603050405020304" pitchFamily="18" charset="0"/>
                <a:cs typeface="Calibri" panose="020F0502020204030204" pitchFamily="34" charset="0"/>
              </a:rPr>
              <a:t>anunciou</a:t>
            </a:r>
            <a:r>
              <a:rPr lang="en-US" sz="1100" dirty="0">
                <a:latin typeface="Calibri" panose="020F0502020204030204" pitchFamily="34" charset="0"/>
                <a:ea typeface="Times New Roman" panose="02020603050405020304" pitchFamily="18" charset="0"/>
                <a:cs typeface="Calibri" panose="020F0502020204030204" pitchFamily="34" charset="0"/>
              </a:rPr>
              <a:t> o </a:t>
            </a:r>
            <a:r>
              <a:rPr lang="en-US" sz="1100" dirty="0" err="1">
                <a:latin typeface="Calibri" panose="020F0502020204030204" pitchFamily="34" charset="0"/>
                <a:ea typeface="Times New Roman" panose="02020603050405020304" pitchFamily="18" charset="0"/>
                <a:cs typeface="Calibri" panose="020F0502020204030204" pitchFamily="34" charset="0"/>
              </a:rPr>
              <a:t>projeto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EUROchain</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que</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será</a:t>
            </a:r>
            <a:r>
              <a:rPr lang="en-US" sz="1100" dirty="0">
                <a:latin typeface="Calibri" panose="020F0502020204030204" pitchFamily="34" charset="0"/>
                <a:ea typeface="Times New Roman" panose="02020603050405020304" pitchFamily="18" charset="0"/>
                <a:cs typeface="Calibri" panose="020F0502020204030204" pitchFamily="34" charset="0"/>
              </a:rPr>
              <a:t> um </a:t>
            </a:r>
            <a:r>
              <a:rPr lang="en-US" sz="1100" dirty="0" err="1">
                <a:latin typeface="Calibri" panose="020F0502020204030204" pitchFamily="34" charset="0"/>
                <a:ea typeface="Times New Roman" panose="02020603050405020304" pitchFamily="18" charset="0"/>
                <a:cs typeface="Calibri" panose="020F0502020204030204" pitchFamily="34" charset="0"/>
              </a:rPr>
              <a:t>protótipo</a:t>
            </a:r>
            <a:r>
              <a:rPr lang="en-US" sz="1100" dirty="0">
                <a:latin typeface="Calibri" panose="020F0502020204030204" pitchFamily="34" charset="0"/>
                <a:ea typeface="Times New Roman" panose="02020603050405020304" pitchFamily="18" charset="0"/>
                <a:cs typeface="Calibri" panose="020F0502020204030204" pitchFamily="34" charset="0"/>
              </a:rPr>
              <a:t> de CBDC </a:t>
            </a:r>
            <a:r>
              <a:rPr lang="en-US" sz="1100" dirty="0" err="1">
                <a:latin typeface="Calibri" panose="020F0502020204030204" pitchFamily="34" charset="0"/>
                <a:ea typeface="Times New Roman" panose="02020603050405020304" pitchFamily="18" charset="0"/>
                <a:cs typeface="Calibri" panose="020F0502020204030204" pitchFamily="34" charset="0"/>
              </a:rPr>
              <a:t>desenvolvido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na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estrutura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Corda</a:t>
            </a:r>
            <a:r>
              <a:rPr lang="en-US" sz="1100" dirty="0">
                <a:latin typeface="Calibri" panose="020F0502020204030204" pitchFamily="34" charset="0"/>
                <a:ea typeface="Times New Roman" panose="02020603050405020304" pitchFamily="18" charset="0"/>
                <a:cs typeface="Calibri" panose="020F0502020204030204" pitchFamily="34" charset="0"/>
              </a:rPr>
              <a:t> DLT.</a:t>
            </a:r>
          </a:p>
          <a:p>
            <a:pPr algn="just"/>
            <a:endParaRPr lang="en-US" sz="1100" dirty="0">
              <a:effectLst/>
              <a:latin typeface="Calibri" panose="020F0502020204030204" pitchFamily="34" charset="0"/>
              <a:ea typeface="Times New Roman" panose="02020603050405020304" pitchFamily="18" charset="0"/>
              <a:cs typeface="Calibri" panose="020F0502020204030204" pitchFamily="34" charset="0"/>
            </a:endParaRPr>
          </a:p>
          <a:p>
            <a:pPr algn="just"/>
            <a:r>
              <a:rPr lang="en-US" sz="1100" b="1" dirty="0">
                <a:solidFill>
                  <a:srgbClr val="F79037"/>
                </a:solidFill>
                <a:latin typeface="Calibri" panose="020F0502020204030204" pitchFamily="34" charset="0"/>
                <a:ea typeface="Times New Roman" panose="02020603050405020304" pitchFamily="18" charset="0"/>
                <a:cs typeface="Calibri" panose="020F0502020204030204" pitchFamily="34" charset="0"/>
              </a:rPr>
              <a:t>Um CBDC </a:t>
            </a:r>
            <a:r>
              <a:rPr lang="en-US" sz="1100" b="1"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baseado</a:t>
            </a:r>
            <a:r>
              <a:rPr lang="en-US" sz="1100" b="1" dirty="0">
                <a:solidFill>
                  <a:srgbClr val="F79037"/>
                </a:solidFill>
                <a:latin typeface="Calibri" panose="020F0502020204030204" pitchFamily="34" charset="0"/>
                <a:ea typeface="Times New Roman" panose="02020603050405020304" pitchFamily="18" charset="0"/>
                <a:cs typeface="Calibri" panose="020F0502020204030204" pitchFamily="34" charset="0"/>
              </a:rPr>
              <a:t> </a:t>
            </a:r>
            <a:r>
              <a:rPr lang="en-US" sz="1100" b="1"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em</a:t>
            </a:r>
            <a:r>
              <a:rPr lang="en-US" sz="1100" b="1" dirty="0">
                <a:solidFill>
                  <a:srgbClr val="F79037"/>
                </a:solidFill>
                <a:latin typeface="Calibri" panose="020F0502020204030204" pitchFamily="34" charset="0"/>
                <a:ea typeface="Times New Roman" panose="02020603050405020304" pitchFamily="18" charset="0"/>
                <a:cs typeface="Calibri" panose="020F0502020204030204" pitchFamily="34" charset="0"/>
              </a:rPr>
              <a:t> </a:t>
            </a:r>
            <a:r>
              <a:rPr lang="en-US" sz="1100" b="1"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blockchain</a:t>
            </a:r>
            <a:r>
              <a:rPr lang="en-US" sz="1100" b="1" dirty="0">
                <a:solidFill>
                  <a:srgbClr val="F79037"/>
                </a:solidFill>
                <a:latin typeface="Calibri" panose="020F0502020204030204" pitchFamily="34" charset="0"/>
                <a:ea typeface="Times New Roman" panose="02020603050405020304" pitchFamily="18" charset="0"/>
                <a:cs typeface="Calibri" panose="020F0502020204030204" pitchFamily="34" charset="0"/>
              </a:rPr>
              <a:t> </a:t>
            </a:r>
            <a:r>
              <a:rPr lang="en-US" sz="1100" b="1"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emitido</a:t>
            </a:r>
            <a:r>
              <a:rPr lang="en-US" sz="1100" b="1" dirty="0">
                <a:solidFill>
                  <a:srgbClr val="F79037"/>
                </a:solidFill>
                <a:latin typeface="Calibri" panose="020F0502020204030204" pitchFamily="34" charset="0"/>
                <a:ea typeface="Times New Roman" panose="02020603050405020304" pitchFamily="18" charset="0"/>
                <a:cs typeface="Calibri" panose="020F0502020204030204" pitchFamily="34" charset="0"/>
              </a:rPr>
              <a:t> </a:t>
            </a:r>
            <a:r>
              <a:rPr lang="en-US" sz="1100" b="1"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pelo</a:t>
            </a:r>
            <a:r>
              <a:rPr lang="en-US" sz="1100" b="1" dirty="0">
                <a:solidFill>
                  <a:srgbClr val="F79037"/>
                </a:solidFill>
                <a:latin typeface="Calibri" panose="020F0502020204030204" pitchFamily="34" charset="0"/>
                <a:ea typeface="Times New Roman" panose="02020603050405020304" pitchFamily="18" charset="0"/>
                <a:cs typeface="Calibri" panose="020F0502020204030204" pitchFamily="34" charset="0"/>
              </a:rPr>
              <a:t> BCE </a:t>
            </a:r>
            <a:r>
              <a:rPr lang="en-US" sz="1100" b="1"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permitiria</a:t>
            </a:r>
            <a:r>
              <a:rPr lang="en-US" sz="1100" b="1" dirty="0">
                <a:solidFill>
                  <a:srgbClr val="F79037"/>
                </a:solidFill>
                <a:latin typeface="Calibri" panose="020F0502020204030204" pitchFamily="34" charset="0"/>
                <a:ea typeface="Times New Roman" panose="02020603050405020304" pitchFamily="18" charset="0"/>
                <a:cs typeface="Calibri" panose="020F0502020204030204" pitchFamily="34" charset="0"/>
              </a:rPr>
              <a:t> o </a:t>
            </a:r>
            <a:r>
              <a:rPr lang="en-US" sz="1100" b="1"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uso</a:t>
            </a:r>
            <a:r>
              <a:rPr lang="en-US" sz="1100" b="1" dirty="0">
                <a:solidFill>
                  <a:srgbClr val="F79037"/>
                </a:solidFill>
                <a:latin typeface="Calibri" panose="020F0502020204030204" pitchFamily="34" charset="0"/>
                <a:ea typeface="Times New Roman" panose="02020603050405020304" pitchFamily="18" charset="0"/>
                <a:cs typeface="Calibri" panose="020F0502020204030204" pitchFamily="34" charset="0"/>
              </a:rPr>
              <a:t> de </a:t>
            </a:r>
            <a:r>
              <a:rPr lang="en-US" sz="1100" b="1"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dinheiro</a:t>
            </a:r>
            <a:r>
              <a:rPr lang="en-US" sz="1100" b="1" dirty="0">
                <a:solidFill>
                  <a:srgbClr val="F79037"/>
                </a:solidFill>
                <a:latin typeface="Calibri" panose="020F0502020204030204" pitchFamily="34" charset="0"/>
                <a:ea typeface="Times New Roman" panose="02020603050405020304" pitchFamily="18" charset="0"/>
                <a:cs typeface="Calibri" panose="020F0502020204030204" pitchFamily="34" charset="0"/>
              </a:rPr>
              <a:t> do </a:t>
            </a:r>
            <a:r>
              <a:rPr lang="en-US" sz="1100" b="1"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banco</a:t>
            </a:r>
            <a:r>
              <a:rPr lang="en-US" sz="1100" b="1" dirty="0">
                <a:solidFill>
                  <a:srgbClr val="F79037"/>
                </a:solidFill>
                <a:latin typeface="Calibri" panose="020F0502020204030204" pitchFamily="34" charset="0"/>
                <a:ea typeface="Times New Roman" panose="02020603050405020304" pitchFamily="18" charset="0"/>
                <a:cs typeface="Calibri" panose="020F0502020204030204" pitchFamily="34" charset="0"/>
              </a:rPr>
              <a:t> central </a:t>
            </a:r>
            <a:r>
              <a:rPr lang="en-US" sz="1100" b="1"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para</a:t>
            </a:r>
            <a:r>
              <a:rPr lang="en-US" sz="1100" b="1" dirty="0">
                <a:solidFill>
                  <a:srgbClr val="F79037"/>
                </a:solidFill>
                <a:latin typeface="Calibri" panose="020F0502020204030204" pitchFamily="34" charset="0"/>
                <a:ea typeface="Times New Roman" panose="02020603050405020304" pitchFamily="18" charset="0"/>
                <a:cs typeface="Calibri" panose="020F0502020204030204" pitchFamily="34" charset="0"/>
              </a:rPr>
              <a:t> </a:t>
            </a:r>
            <a:r>
              <a:rPr lang="en-US" sz="1100" b="1"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contratos</a:t>
            </a:r>
            <a:r>
              <a:rPr lang="en-US" sz="1100" b="1" dirty="0">
                <a:solidFill>
                  <a:srgbClr val="F79037"/>
                </a:solidFill>
                <a:latin typeface="Calibri" panose="020F0502020204030204" pitchFamily="34" charset="0"/>
                <a:ea typeface="Times New Roman" panose="02020603050405020304" pitchFamily="18" charset="0"/>
                <a:cs typeface="Calibri" panose="020F0502020204030204" pitchFamily="34" charset="0"/>
              </a:rPr>
              <a:t> </a:t>
            </a:r>
            <a:r>
              <a:rPr lang="en-US" sz="1100" b="1"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inteligentes</a:t>
            </a:r>
            <a:r>
              <a:rPr lang="en-US" sz="1100" b="1" dirty="0">
                <a:solidFill>
                  <a:srgbClr val="F79037"/>
                </a:solidFill>
                <a:latin typeface="Calibri" panose="020F0502020204030204" pitchFamily="34" charset="0"/>
                <a:ea typeface="Times New Roman" panose="02020603050405020304" pitchFamily="18" charset="0"/>
                <a:cs typeface="Calibri" panose="020F0502020204030204" pitchFamily="34" charset="0"/>
              </a:rPr>
              <a:t>.</a:t>
            </a:r>
          </a:p>
          <a:p>
            <a:pPr algn="just"/>
            <a:r>
              <a:rPr lang="en-US" sz="1100" dirty="0" err="1">
                <a:latin typeface="Calibri" panose="020F0502020204030204" pitchFamily="34" charset="0"/>
                <a:ea typeface="Times New Roman" panose="02020603050405020304" pitchFamily="18" charset="0"/>
                <a:cs typeface="Calibri" panose="020F0502020204030204" pitchFamily="34" charset="0"/>
              </a:rPr>
              <a:t>Por</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que</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é</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que</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isso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é</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necessário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Quais</a:t>
            </a:r>
            <a:r>
              <a:rPr lang="en-US" sz="1100" dirty="0">
                <a:latin typeface="Calibri" panose="020F0502020204030204" pitchFamily="34" charset="0"/>
                <a:ea typeface="Times New Roman" panose="02020603050405020304" pitchFamily="18" charset="0"/>
                <a:cs typeface="Calibri" panose="020F0502020204030204" pitchFamily="34" charset="0"/>
              </a:rPr>
              <a:t> são as </a:t>
            </a:r>
            <a:r>
              <a:rPr lang="en-US" sz="1100" dirty="0" err="1">
                <a:latin typeface="Calibri" panose="020F0502020204030204" pitchFamily="34" charset="0"/>
                <a:ea typeface="Times New Roman" panose="02020603050405020304" pitchFamily="18" charset="0"/>
                <a:cs typeface="Calibri" panose="020F0502020204030204" pitchFamily="34" charset="0"/>
              </a:rPr>
              <a:t>vantagens</a:t>
            </a:r>
            <a:r>
              <a:rPr lang="en-US" sz="1100" dirty="0">
                <a:latin typeface="Calibri" panose="020F0502020204030204" pitchFamily="34" charset="0"/>
                <a:ea typeface="Times New Roman" panose="02020603050405020304" pitchFamily="18" charset="0"/>
                <a:cs typeface="Calibri" panose="020F0502020204030204" pitchFamily="34" charset="0"/>
              </a:rPr>
              <a:t> de um Euro digital </a:t>
            </a:r>
            <a:r>
              <a:rPr lang="en-US" sz="1100" dirty="0" err="1">
                <a:latin typeface="Calibri" panose="020F0502020204030204" pitchFamily="34" charset="0"/>
                <a:ea typeface="Times New Roman" panose="02020603050405020304" pitchFamily="18" charset="0"/>
                <a:cs typeface="Calibri" panose="020F0502020204030204" pitchFamily="34" charset="0"/>
              </a:rPr>
              <a:t>emitido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por</a:t>
            </a:r>
            <a:r>
              <a:rPr lang="en-US" sz="1100" dirty="0">
                <a:latin typeface="Calibri" panose="020F0502020204030204" pitchFamily="34" charset="0"/>
                <a:ea typeface="Times New Roman" panose="02020603050405020304" pitchFamily="18" charset="0"/>
                <a:cs typeface="Calibri" panose="020F0502020204030204" pitchFamily="34" charset="0"/>
              </a:rPr>
              <a:t> um </a:t>
            </a:r>
            <a:r>
              <a:rPr lang="en-US" sz="1100" dirty="0" err="1">
                <a:latin typeface="Calibri" panose="020F0502020204030204" pitchFamily="34" charset="0"/>
                <a:ea typeface="Times New Roman" panose="02020603050405020304" pitchFamily="18" charset="0"/>
                <a:cs typeface="Calibri" panose="020F0502020204030204" pitchFamily="34" charset="0"/>
              </a:rPr>
              <a:t>banco</a:t>
            </a:r>
            <a:r>
              <a:rPr lang="en-US" sz="1100" dirty="0">
                <a:latin typeface="Calibri" panose="020F0502020204030204" pitchFamily="34" charset="0"/>
                <a:ea typeface="Times New Roman" panose="02020603050405020304" pitchFamily="18" charset="0"/>
                <a:cs typeface="Calibri" panose="020F0502020204030204" pitchFamily="34" charset="0"/>
              </a:rPr>
              <a:t> central </a:t>
            </a:r>
            <a:r>
              <a:rPr lang="en-US" sz="1100" dirty="0" err="1">
                <a:latin typeface="Calibri" panose="020F0502020204030204" pitchFamily="34" charset="0"/>
                <a:ea typeface="Times New Roman" panose="02020603050405020304" pitchFamily="18" charset="0"/>
                <a:cs typeface="Calibri" panose="020F0502020204030204" pitchFamily="34" charset="0"/>
              </a:rPr>
              <a:t>em</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comparação</a:t>
            </a:r>
            <a:r>
              <a:rPr lang="en-US" sz="1100" dirty="0">
                <a:latin typeface="Calibri" panose="020F0502020204030204" pitchFamily="34" charset="0"/>
                <a:ea typeface="Times New Roman" panose="02020603050405020304" pitchFamily="18" charset="0"/>
                <a:cs typeface="Calibri" panose="020F0502020204030204" pitchFamily="34" charset="0"/>
              </a:rPr>
              <a:t> com um Euro digital </a:t>
            </a:r>
            <a:r>
              <a:rPr lang="en-US" sz="1100" dirty="0" err="1">
                <a:latin typeface="Calibri" panose="020F0502020204030204" pitchFamily="34" charset="0"/>
                <a:ea typeface="Times New Roman" panose="02020603050405020304" pitchFamily="18" charset="0"/>
                <a:cs typeface="Calibri" panose="020F0502020204030204" pitchFamily="34" charset="0"/>
              </a:rPr>
              <a:t>emitido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por</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institutos</a:t>
            </a:r>
            <a:r>
              <a:rPr lang="en-US" sz="1100" dirty="0">
                <a:latin typeface="Calibri" panose="020F0502020204030204" pitchFamily="34" charset="0"/>
                <a:ea typeface="Times New Roman" panose="02020603050405020304" pitchFamily="18" charset="0"/>
                <a:cs typeface="Calibri" panose="020F0502020204030204" pitchFamily="34" charset="0"/>
              </a:rPr>
              <a:t> de </a:t>
            </a:r>
            <a:r>
              <a:rPr lang="en-US" sz="1100" dirty="0" err="1">
                <a:latin typeface="Calibri" panose="020F0502020204030204" pitchFamily="34" charset="0"/>
                <a:ea typeface="Times New Roman" panose="02020603050405020304" pitchFamily="18" charset="0"/>
                <a:cs typeface="Calibri" panose="020F0502020204030204" pitchFamily="34" charset="0"/>
              </a:rPr>
              <a:t>dinheiro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eletrónico</a:t>
            </a:r>
            <a:r>
              <a:rPr lang="en-US" sz="1100" dirty="0">
                <a:latin typeface="Calibri" panose="020F0502020204030204" pitchFamily="34" charset="0"/>
                <a:ea typeface="Times New Roman" panose="02020603050405020304" pitchFamily="18" charset="0"/>
                <a:cs typeface="Calibri" panose="020F0502020204030204" pitchFamily="34" charset="0"/>
              </a:rPr>
              <a:t>? O </a:t>
            </a:r>
            <a:r>
              <a:rPr lang="en-US" sz="1100" dirty="0" err="1">
                <a:latin typeface="Calibri" panose="020F0502020204030204" pitchFamily="34" charset="0"/>
                <a:ea typeface="Times New Roman" panose="02020603050405020304" pitchFamily="18" charset="0"/>
                <a:cs typeface="Calibri" panose="020F0502020204030204" pitchFamily="34" charset="0"/>
              </a:rPr>
              <a:t>dinheiro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eletrónico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conta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como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dinheiro</a:t>
            </a:r>
            <a:r>
              <a:rPr lang="en-US" sz="1100" dirty="0">
                <a:latin typeface="Calibri" panose="020F0502020204030204" pitchFamily="34" charset="0"/>
                <a:ea typeface="Times New Roman" panose="02020603050405020304" pitchFamily="18" charset="0"/>
                <a:cs typeface="Calibri" panose="020F0502020204030204" pitchFamily="34" charset="0"/>
              </a:rPr>
              <a:t> do </a:t>
            </a:r>
            <a:r>
              <a:rPr lang="en-US" sz="1100" dirty="0" err="1">
                <a:latin typeface="Calibri" panose="020F0502020204030204" pitchFamily="34" charset="0"/>
                <a:ea typeface="Times New Roman" panose="02020603050405020304" pitchFamily="18" charset="0"/>
                <a:cs typeface="Calibri" panose="020F0502020204030204" pitchFamily="34" charset="0"/>
              </a:rPr>
              <a:t>banco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comercial</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enquanto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que</a:t>
            </a:r>
            <a:r>
              <a:rPr lang="en-US" sz="1100" dirty="0">
                <a:latin typeface="Calibri" panose="020F0502020204030204" pitchFamily="34" charset="0"/>
                <a:ea typeface="Times New Roman" panose="02020603050405020304" pitchFamily="18" charset="0"/>
                <a:cs typeface="Calibri" panose="020F0502020204030204" pitchFamily="34" charset="0"/>
              </a:rPr>
              <a:t> o </a:t>
            </a:r>
            <a:r>
              <a:rPr lang="en-US" sz="1100" dirty="0" err="1">
                <a:latin typeface="Calibri" panose="020F0502020204030204" pitchFamily="34" charset="0"/>
                <a:ea typeface="Times New Roman" panose="02020603050405020304" pitchFamily="18" charset="0"/>
                <a:cs typeface="Calibri" panose="020F0502020204030204" pitchFamily="34" charset="0"/>
              </a:rPr>
              <a:t>dinheiro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fornecido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pelo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banco</a:t>
            </a:r>
            <a:r>
              <a:rPr lang="en-US" sz="1100" dirty="0">
                <a:latin typeface="Calibri" panose="020F0502020204030204" pitchFamily="34" charset="0"/>
                <a:ea typeface="Times New Roman" panose="02020603050405020304" pitchFamily="18" charset="0"/>
                <a:cs typeface="Calibri" panose="020F0502020204030204" pitchFamily="34" charset="0"/>
              </a:rPr>
              <a:t> central </a:t>
            </a:r>
            <a:r>
              <a:rPr lang="en-US" sz="1100" dirty="0" err="1">
                <a:latin typeface="Calibri" panose="020F0502020204030204" pitchFamily="34" charset="0"/>
                <a:ea typeface="Times New Roman" panose="02020603050405020304" pitchFamily="18" charset="0"/>
                <a:cs typeface="Calibri" panose="020F0502020204030204" pitchFamily="34" charset="0"/>
              </a:rPr>
              <a:t>é</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dinheiro</a:t>
            </a:r>
            <a:r>
              <a:rPr lang="en-US" sz="1100" dirty="0">
                <a:latin typeface="Calibri" panose="020F0502020204030204" pitchFamily="34" charset="0"/>
                <a:ea typeface="Times New Roman" panose="02020603050405020304" pitchFamily="18" charset="0"/>
                <a:cs typeface="Calibri" panose="020F0502020204030204" pitchFamily="34" charset="0"/>
              </a:rPr>
              <a:t> do </a:t>
            </a:r>
            <a:r>
              <a:rPr lang="en-US" sz="1100" dirty="0" err="1">
                <a:latin typeface="Calibri" panose="020F0502020204030204" pitchFamily="34" charset="0"/>
                <a:ea typeface="Times New Roman" panose="02020603050405020304" pitchFamily="18" charset="0"/>
                <a:cs typeface="Calibri" panose="020F0502020204030204" pitchFamily="34" charset="0"/>
              </a:rPr>
              <a:t>banco</a:t>
            </a:r>
            <a:r>
              <a:rPr lang="en-US" sz="1100" dirty="0">
                <a:latin typeface="Calibri" panose="020F0502020204030204" pitchFamily="34" charset="0"/>
                <a:ea typeface="Times New Roman" panose="02020603050405020304" pitchFamily="18" charset="0"/>
                <a:cs typeface="Calibri" panose="020F0502020204030204" pitchFamily="34" charset="0"/>
              </a:rPr>
              <a:t> central. </a:t>
            </a:r>
            <a:r>
              <a:rPr lang="en-US" sz="1100" dirty="0" err="1">
                <a:latin typeface="Calibri" panose="020F0502020204030204" pitchFamily="34" charset="0"/>
                <a:ea typeface="Times New Roman" panose="02020603050405020304" pitchFamily="18" charset="0"/>
                <a:cs typeface="Calibri" panose="020F0502020204030204" pitchFamily="34" charset="0"/>
              </a:rPr>
              <a:t>Mesmo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que</a:t>
            </a:r>
            <a:r>
              <a:rPr lang="en-US" sz="1100" dirty="0">
                <a:latin typeface="Calibri" panose="020F0502020204030204" pitchFamily="34" charset="0"/>
                <a:ea typeface="Times New Roman" panose="02020603050405020304" pitchFamily="18" charset="0"/>
                <a:cs typeface="Calibri" panose="020F0502020204030204" pitchFamily="34" charset="0"/>
              </a:rPr>
              <a:t> ambos </a:t>
            </a:r>
            <a:r>
              <a:rPr lang="en-US" sz="1100" dirty="0" err="1">
                <a:latin typeface="Calibri" panose="020F0502020204030204" pitchFamily="34" charset="0"/>
                <a:ea typeface="Times New Roman" panose="02020603050405020304" pitchFamily="18" charset="0"/>
                <a:cs typeface="Calibri" panose="020F0502020204030204" pitchFamily="34" charset="0"/>
              </a:rPr>
              <a:t>os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tipos</a:t>
            </a:r>
            <a:r>
              <a:rPr lang="en-US" sz="1100" dirty="0">
                <a:latin typeface="Calibri" panose="020F0502020204030204" pitchFamily="34" charset="0"/>
                <a:ea typeface="Times New Roman" panose="02020603050405020304" pitchFamily="18" charset="0"/>
                <a:cs typeface="Calibri" panose="020F0502020204030204" pitchFamily="34" charset="0"/>
              </a:rPr>
              <a:t> de </a:t>
            </a:r>
            <a:r>
              <a:rPr lang="en-US" sz="1100" dirty="0" err="1">
                <a:latin typeface="Calibri" panose="020F0502020204030204" pitchFamily="34" charset="0"/>
                <a:ea typeface="Times New Roman" panose="02020603050405020304" pitchFamily="18" charset="0"/>
                <a:cs typeface="Calibri" panose="020F0502020204030204" pitchFamily="34" charset="0"/>
              </a:rPr>
              <a:t>dinheiro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representem</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uma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versão</a:t>
            </a:r>
            <a:r>
              <a:rPr lang="en-US" sz="1100" dirty="0">
                <a:latin typeface="Calibri" panose="020F0502020204030204" pitchFamily="34" charset="0"/>
                <a:ea typeface="Times New Roman" panose="02020603050405020304" pitchFamily="18" charset="0"/>
                <a:cs typeface="Calibri" panose="020F0502020204030204" pitchFamily="34" charset="0"/>
              </a:rPr>
              <a:t> digital do euro, </a:t>
            </a:r>
            <a:r>
              <a:rPr lang="en-US" sz="1100" dirty="0" err="1">
                <a:latin typeface="Calibri" panose="020F0502020204030204" pitchFamily="34" charset="0"/>
                <a:ea typeface="Times New Roman" panose="02020603050405020304" pitchFamily="18" charset="0"/>
                <a:cs typeface="Calibri" panose="020F0502020204030204" pitchFamily="34" charset="0"/>
              </a:rPr>
              <a:t>em</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caso</a:t>
            </a:r>
            <a:r>
              <a:rPr lang="en-US" sz="1100" dirty="0">
                <a:latin typeface="Calibri" panose="020F0502020204030204" pitchFamily="34" charset="0"/>
                <a:ea typeface="Times New Roman" panose="02020603050405020304" pitchFamily="18" charset="0"/>
                <a:cs typeface="Calibri" panose="020F0502020204030204" pitchFamily="34" charset="0"/>
              </a:rPr>
              <a:t> de </a:t>
            </a:r>
            <a:r>
              <a:rPr lang="en-US" sz="1100" dirty="0" err="1">
                <a:latin typeface="Calibri" panose="020F0502020204030204" pitchFamily="34" charset="0"/>
                <a:ea typeface="Times New Roman" panose="02020603050405020304" pitchFamily="18" charset="0"/>
                <a:cs typeface="Calibri" panose="020F0502020204030204" pitchFamily="34" charset="0"/>
              </a:rPr>
              <a:t>falência</a:t>
            </a:r>
            <a:r>
              <a:rPr lang="en-US" sz="1100" dirty="0">
                <a:latin typeface="Calibri" panose="020F0502020204030204" pitchFamily="34" charset="0"/>
                <a:ea typeface="Times New Roman" panose="02020603050405020304" pitchFamily="18" charset="0"/>
                <a:cs typeface="Calibri" panose="020F0502020204030204" pitchFamily="34" charset="0"/>
              </a:rPr>
              <a:t>, o </a:t>
            </a:r>
            <a:r>
              <a:rPr lang="en-US" sz="1100" dirty="0" err="1">
                <a:latin typeface="Calibri" panose="020F0502020204030204" pitchFamily="34" charset="0"/>
                <a:ea typeface="Times New Roman" panose="02020603050405020304" pitchFamily="18" charset="0"/>
                <a:cs typeface="Calibri" panose="020F0502020204030204" pitchFamily="34" charset="0"/>
              </a:rPr>
              <a:t>dinheiro</a:t>
            </a:r>
            <a:r>
              <a:rPr lang="en-US" sz="1100" dirty="0">
                <a:latin typeface="Calibri" panose="020F0502020204030204" pitchFamily="34" charset="0"/>
                <a:ea typeface="Times New Roman" panose="02020603050405020304" pitchFamily="18" charset="0"/>
                <a:cs typeface="Calibri" panose="020F0502020204030204" pitchFamily="34" charset="0"/>
              </a:rPr>
              <a:t> do </a:t>
            </a:r>
            <a:r>
              <a:rPr lang="en-US" sz="1100" dirty="0" err="1">
                <a:latin typeface="Calibri" panose="020F0502020204030204" pitchFamily="34" charset="0"/>
                <a:ea typeface="Times New Roman" panose="02020603050405020304" pitchFamily="18" charset="0"/>
                <a:cs typeface="Calibri" panose="020F0502020204030204" pitchFamily="34" charset="0"/>
              </a:rPr>
              <a:t>banco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comercial</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pode</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entrar</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em</a:t>
            </a:r>
            <a:r>
              <a:rPr lang="en-US" sz="1100" dirty="0">
                <a:latin typeface="Calibri" panose="020F0502020204030204" pitchFamily="34" charset="0"/>
                <a:ea typeface="Times New Roman" panose="02020603050405020304" pitchFamily="18" charset="0"/>
                <a:cs typeface="Calibri" panose="020F0502020204030204" pitchFamily="34" charset="0"/>
              </a:rPr>
              <a:t> default, </a:t>
            </a:r>
            <a:r>
              <a:rPr lang="en-US" sz="1100" dirty="0" err="1">
                <a:latin typeface="Calibri" panose="020F0502020204030204" pitchFamily="34" charset="0"/>
                <a:ea typeface="Times New Roman" panose="02020603050405020304" pitchFamily="18" charset="0"/>
                <a:cs typeface="Calibri" panose="020F0502020204030204" pitchFamily="34" charset="0"/>
              </a:rPr>
              <a:t>enquanto</a:t>
            </a:r>
            <a:r>
              <a:rPr lang="en-US" sz="1100" dirty="0">
                <a:latin typeface="Calibri" panose="020F0502020204030204" pitchFamily="34" charset="0"/>
                <a:ea typeface="Times New Roman" panose="02020603050405020304" pitchFamily="18" charset="0"/>
                <a:cs typeface="Calibri" panose="020F0502020204030204" pitchFamily="34" charset="0"/>
              </a:rPr>
              <a:t> o </a:t>
            </a:r>
            <a:r>
              <a:rPr lang="en-US" sz="1100" dirty="0" err="1">
                <a:latin typeface="Calibri" panose="020F0502020204030204" pitchFamily="34" charset="0"/>
                <a:ea typeface="Times New Roman" panose="02020603050405020304" pitchFamily="18" charset="0"/>
                <a:cs typeface="Calibri" panose="020F0502020204030204" pitchFamily="34" charset="0"/>
              </a:rPr>
              <a:t>dinheiro</a:t>
            </a:r>
            <a:r>
              <a:rPr lang="en-US" sz="1100" dirty="0">
                <a:latin typeface="Calibri" panose="020F0502020204030204" pitchFamily="34" charset="0"/>
                <a:ea typeface="Times New Roman" panose="02020603050405020304" pitchFamily="18" charset="0"/>
                <a:cs typeface="Calibri" panose="020F0502020204030204" pitchFamily="34" charset="0"/>
              </a:rPr>
              <a:t> do </a:t>
            </a:r>
            <a:r>
              <a:rPr lang="en-US" sz="1100" dirty="0" err="1">
                <a:latin typeface="Calibri" panose="020F0502020204030204" pitchFamily="34" charset="0"/>
                <a:ea typeface="Times New Roman" panose="02020603050405020304" pitchFamily="18" charset="0"/>
                <a:cs typeface="Calibri" panose="020F0502020204030204" pitchFamily="34" charset="0"/>
              </a:rPr>
              <a:t>banco</a:t>
            </a:r>
            <a:r>
              <a:rPr lang="en-US" sz="1100" dirty="0">
                <a:latin typeface="Calibri" panose="020F0502020204030204" pitchFamily="34" charset="0"/>
                <a:ea typeface="Times New Roman" panose="02020603050405020304" pitchFamily="18" charset="0"/>
                <a:cs typeface="Calibri" panose="020F0502020204030204" pitchFamily="34" charset="0"/>
              </a:rPr>
              <a:t> central </a:t>
            </a:r>
            <a:r>
              <a:rPr lang="en-US" sz="1100" dirty="0" err="1">
                <a:latin typeface="Calibri" panose="020F0502020204030204" pitchFamily="34" charset="0"/>
                <a:ea typeface="Times New Roman" panose="02020603050405020304" pitchFamily="18" charset="0"/>
                <a:cs typeface="Calibri" panose="020F0502020204030204" pitchFamily="34" charset="0"/>
              </a:rPr>
              <a:t>é</a:t>
            </a:r>
            <a:r>
              <a:rPr lang="en-US" sz="1100" dirty="0">
                <a:latin typeface="Calibri" panose="020F0502020204030204" pitchFamily="34" charset="0"/>
                <a:ea typeface="Times New Roman" panose="02020603050405020304" pitchFamily="18" charset="0"/>
                <a:cs typeface="Calibri" panose="020F0502020204030204" pitchFamily="34" charset="0"/>
              </a:rPr>
              <a:t> um </a:t>
            </a:r>
            <a:r>
              <a:rPr lang="en-US" sz="1100" dirty="0" err="1">
                <a:latin typeface="Calibri" panose="020F0502020204030204" pitchFamily="34" charset="0"/>
                <a:ea typeface="Times New Roman" panose="02020603050405020304" pitchFamily="18" charset="0"/>
                <a:cs typeface="Calibri" panose="020F0502020204030204" pitchFamily="34" charset="0"/>
              </a:rPr>
              <a:t>direito</a:t>
            </a:r>
            <a:r>
              <a:rPr lang="en-US" sz="1100" dirty="0">
                <a:latin typeface="Calibri" panose="020F0502020204030204" pitchFamily="34" charset="0"/>
                <a:ea typeface="Times New Roman" panose="02020603050405020304" pitchFamily="18" charset="0"/>
                <a:cs typeface="Calibri" panose="020F0502020204030204" pitchFamily="34" charset="0"/>
              </a:rPr>
              <a:t> do </a:t>
            </a:r>
            <a:r>
              <a:rPr lang="en-US" sz="1100" dirty="0" err="1">
                <a:latin typeface="Calibri" panose="020F0502020204030204" pitchFamily="34" charset="0"/>
                <a:ea typeface="Times New Roman" panose="02020603050405020304" pitchFamily="18" charset="0"/>
                <a:cs typeface="Calibri" panose="020F0502020204030204" pitchFamily="34" charset="0"/>
              </a:rPr>
              <a:t>banco</a:t>
            </a:r>
            <a:r>
              <a:rPr lang="en-US" sz="1100" dirty="0">
                <a:latin typeface="Calibri" panose="020F0502020204030204" pitchFamily="34" charset="0"/>
                <a:ea typeface="Times New Roman" panose="02020603050405020304" pitchFamily="18" charset="0"/>
                <a:cs typeface="Calibri" panose="020F0502020204030204" pitchFamily="34" charset="0"/>
              </a:rPr>
              <a:t> central e </a:t>
            </a:r>
            <a:r>
              <a:rPr lang="en-US" sz="1100" dirty="0" err="1">
                <a:latin typeface="Calibri" panose="020F0502020204030204" pitchFamily="34" charset="0"/>
                <a:ea typeface="Times New Roman" panose="02020603050405020304" pitchFamily="18" charset="0"/>
                <a:cs typeface="Calibri" panose="020F0502020204030204" pitchFamily="34" charset="0"/>
              </a:rPr>
              <a:t>não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pode</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entrar</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em</a:t>
            </a:r>
            <a:r>
              <a:rPr lang="en-US" sz="1100" dirty="0">
                <a:latin typeface="Calibri" panose="020F0502020204030204" pitchFamily="34" charset="0"/>
                <a:ea typeface="Times New Roman" panose="02020603050405020304" pitchFamily="18" charset="0"/>
                <a:cs typeface="Calibri" panose="020F0502020204030204" pitchFamily="34" charset="0"/>
              </a:rPr>
              <a:t> default. </a:t>
            </a:r>
            <a:r>
              <a:rPr lang="en-US" sz="1100" dirty="0" err="1">
                <a:latin typeface="Calibri" panose="020F0502020204030204" pitchFamily="34" charset="0"/>
                <a:ea typeface="Times New Roman" panose="02020603050405020304" pitchFamily="18" charset="0"/>
                <a:cs typeface="Calibri" panose="020F0502020204030204" pitchFamily="34" charset="0"/>
              </a:rPr>
              <a:t>Essa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diferença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torna</a:t>
            </a:r>
            <a:r>
              <a:rPr lang="en-US" sz="1100" dirty="0">
                <a:latin typeface="Calibri" panose="020F0502020204030204" pitchFamily="34" charset="0"/>
                <a:ea typeface="Times New Roman" panose="02020603050405020304" pitchFamily="18" charset="0"/>
                <a:cs typeface="Calibri" panose="020F0502020204030204" pitchFamily="34" charset="0"/>
              </a:rPr>
              <a:t>-se </a:t>
            </a:r>
            <a:r>
              <a:rPr lang="en-US" sz="1100" dirty="0" err="1">
                <a:latin typeface="Calibri" panose="020F0502020204030204" pitchFamily="34" charset="0"/>
                <a:ea typeface="Times New Roman" panose="02020603050405020304" pitchFamily="18" charset="0"/>
                <a:cs typeface="Calibri" panose="020F0502020204030204" pitchFamily="34" charset="0"/>
              </a:rPr>
              <a:t>altamente</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relevante</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em</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caso</a:t>
            </a:r>
            <a:r>
              <a:rPr lang="en-US" sz="1100" dirty="0">
                <a:latin typeface="Calibri" panose="020F0502020204030204" pitchFamily="34" charset="0"/>
                <a:ea typeface="Times New Roman" panose="02020603050405020304" pitchFamily="18" charset="0"/>
                <a:cs typeface="Calibri" panose="020F0502020204030204" pitchFamily="34" charset="0"/>
              </a:rPr>
              <a:t> de </a:t>
            </a:r>
            <a:r>
              <a:rPr lang="en-US" sz="1100" dirty="0" err="1">
                <a:latin typeface="Calibri" panose="020F0502020204030204" pitchFamily="34" charset="0"/>
                <a:ea typeface="Times New Roman" panose="02020603050405020304" pitchFamily="18" charset="0"/>
                <a:cs typeface="Calibri" panose="020F0502020204030204" pitchFamily="34" charset="0"/>
              </a:rPr>
              <a:t>turbulência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financeira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quando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bancos</a:t>
            </a:r>
            <a:r>
              <a:rPr lang="en-US" sz="1100" dirty="0">
                <a:latin typeface="Calibri" panose="020F0502020204030204" pitchFamily="34" charset="0"/>
                <a:ea typeface="Times New Roman" panose="02020603050405020304" pitchFamily="18" charset="0"/>
                <a:cs typeface="Calibri" panose="020F0502020204030204" pitchFamily="34" charset="0"/>
              </a:rPr>
              <a:t> e </a:t>
            </a:r>
            <a:r>
              <a:rPr lang="en-US" sz="1100" dirty="0" err="1">
                <a:latin typeface="Calibri" panose="020F0502020204030204" pitchFamily="34" charset="0"/>
                <a:ea typeface="Times New Roman" panose="02020603050405020304" pitchFamily="18" charset="0"/>
                <a:cs typeface="Calibri" panose="020F0502020204030204" pitchFamily="34" charset="0"/>
              </a:rPr>
              <a:t>instituições</a:t>
            </a:r>
            <a:r>
              <a:rPr lang="en-US" sz="1100" dirty="0">
                <a:latin typeface="Calibri" panose="020F0502020204030204" pitchFamily="34" charset="0"/>
                <a:ea typeface="Times New Roman" panose="02020603050405020304" pitchFamily="18" charset="0"/>
                <a:cs typeface="Calibri" panose="020F0502020204030204" pitchFamily="34" charset="0"/>
              </a:rPr>
              <a:t> de </a:t>
            </a:r>
            <a:r>
              <a:rPr lang="en-US" sz="1100" dirty="0" err="1">
                <a:latin typeface="Calibri" panose="020F0502020204030204" pitchFamily="34" charset="0"/>
                <a:ea typeface="Times New Roman" panose="02020603050405020304" pitchFamily="18" charset="0"/>
                <a:cs typeface="Calibri" panose="020F0502020204030204" pitchFamily="34" charset="0"/>
              </a:rPr>
              <a:t>moeda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eletrónica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potencialmente</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enfrentam</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falência</a:t>
            </a:r>
            <a:r>
              <a:rPr lang="en-US" sz="1100" dirty="0">
                <a:latin typeface="Calibri" panose="020F0502020204030204" pitchFamily="34" charset="0"/>
                <a:ea typeface="Times New Roman" panose="02020603050405020304" pitchFamily="18" charset="0"/>
                <a:cs typeface="Calibri" panose="020F0502020204030204" pitchFamily="34" charset="0"/>
              </a:rPr>
              <a:t>.</a:t>
            </a:r>
            <a:endParaRPr lang="x-none" sz="1100" dirty="0">
              <a:effectLst/>
              <a:latin typeface="Calibri" panose="020F0502020204030204" pitchFamily="34" charset="0"/>
              <a:ea typeface="Times New Roman" panose="02020603050405020304" pitchFamily="18" charset="0"/>
              <a:cs typeface="Calibri" panose="020F0502020204030204" pitchFamily="34" charset="0"/>
            </a:endParaRPr>
          </a:p>
          <a:p>
            <a:pPr algn="just">
              <a:spcAft>
                <a:spcPts val="1200"/>
              </a:spcAft>
            </a:pPr>
            <a:r>
              <a:rPr lang="en-US" sz="1100" dirty="0">
                <a:solidFill>
                  <a:srgbClr val="000000"/>
                </a:solidFill>
                <a:latin typeface="Calibri" panose="020F0502020204030204" pitchFamily="34" charset="0"/>
                <a:ea typeface="Times New Roman" panose="02020603050405020304" pitchFamily="18" charset="0"/>
              </a:rPr>
              <a:t> </a:t>
            </a:r>
          </a:p>
          <a:p>
            <a:pPr algn="just">
              <a:spcAft>
                <a:spcPts val="1200"/>
              </a:spcAft>
            </a:pPr>
            <a:endParaRPr lang="en-US" sz="1100" dirty="0">
              <a:solidFill>
                <a:srgbClr val="000000"/>
              </a:solidFill>
              <a:latin typeface="Calibri" panose="020F0502020204030204" pitchFamily="34" charset="0"/>
              <a:ea typeface="Times New Roman" panose="02020603050405020304" pitchFamily="18" charset="0"/>
            </a:endParaRPr>
          </a:p>
        </p:txBody>
      </p:sp>
      <p:grpSp>
        <p:nvGrpSpPr>
          <p:cNvPr id="3" name="Group 2">
            <a:extLst>
              <a:ext uri="{FF2B5EF4-FFF2-40B4-BE49-F238E27FC236}">
                <a16:creationId xmlns:a16="http://schemas.microsoft.com/office/drawing/2014/main" id="{3F2A5F81-3841-1EF0-494B-A120505C11F5}"/>
              </a:ext>
            </a:extLst>
          </p:cNvPr>
          <p:cNvGrpSpPr/>
          <p:nvPr/>
        </p:nvGrpSpPr>
        <p:grpSpPr>
          <a:xfrm flipH="1">
            <a:off x="6027754" y="9163937"/>
            <a:ext cx="1712396" cy="1673613"/>
            <a:chOff x="-220413" y="5797823"/>
            <a:chExt cx="1967946" cy="1923375"/>
          </a:xfrm>
        </p:grpSpPr>
        <p:sp>
          <p:nvSpPr>
            <p:cNvPr id="4" name="Freeform 3">
              <a:extLst>
                <a:ext uri="{FF2B5EF4-FFF2-40B4-BE49-F238E27FC236}">
                  <a16:creationId xmlns:a16="http://schemas.microsoft.com/office/drawing/2014/main" id="{CEA8CA05-F0C2-235F-3130-6295EC050079}"/>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 name="Freeform 4">
              <a:extLst>
                <a:ext uri="{FF2B5EF4-FFF2-40B4-BE49-F238E27FC236}">
                  <a16:creationId xmlns:a16="http://schemas.microsoft.com/office/drawing/2014/main" id="{3EE08884-E243-96B0-3F03-D3608E0E198F}"/>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3" name="Freeform 12">
              <a:extLst>
                <a:ext uri="{FF2B5EF4-FFF2-40B4-BE49-F238E27FC236}">
                  <a16:creationId xmlns:a16="http://schemas.microsoft.com/office/drawing/2014/main" id="{F67418DC-6C4A-3BFD-E4D9-41430FC94B93}"/>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4" name="Freeform 13">
              <a:extLst>
                <a:ext uri="{FF2B5EF4-FFF2-40B4-BE49-F238E27FC236}">
                  <a16:creationId xmlns:a16="http://schemas.microsoft.com/office/drawing/2014/main" id="{D6C623C3-69B9-0956-F13F-AC6D32B80648}"/>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5" name="Freeform 14">
              <a:extLst>
                <a:ext uri="{FF2B5EF4-FFF2-40B4-BE49-F238E27FC236}">
                  <a16:creationId xmlns:a16="http://schemas.microsoft.com/office/drawing/2014/main" id="{DB8B202F-6BFF-3EB0-6526-A0948E6EEB97}"/>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6" name="Freeform 15">
              <a:extLst>
                <a:ext uri="{FF2B5EF4-FFF2-40B4-BE49-F238E27FC236}">
                  <a16:creationId xmlns:a16="http://schemas.microsoft.com/office/drawing/2014/main" id="{46531FDD-2853-65BB-274E-156E13263ECC}"/>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7" name="Freeform 16">
              <a:extLst>
                <a:ext uri="{FF2B5EF4-FFF2-40B4-BE49-F238E27FC236}">
                  <a16:creationId xmlns:a16="http://schemas.microsoft.com/office/drawing/2014/main" id="{26682B05-3DF6-7C6B-BBA9-BE53F274A78B}"/>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8" name="Freeform 17">
              <a:extLst>
                <a:ext uri="{FF2B5EF4-FFF2-40B4-BE49-F238E27FC236}">
                  <a16:creationId xmlns:a16="http://schemas.microsoft.com/office/drawing/2014/main" id="{9EC8F6AA-8BD9-AC25-BBEB-3B0C1734C65C}"/>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9" name="Freeform 18">
              <a:extLst>
                <a:ext uri="{FF2B5EF4-FFF2-40B4-BE49-F238E27FC236}">
                  <a16:creationId xmlns:a16="http://schemas.microsoft.com/office/drawing/2014/main" id="{9F2DFF5C-2AC4-797C-F386-F63AD6A3D376}"/>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0" name="Freeform 19">
              <a:extLst>
                <a:ext uri="{FF2B5EF4-FFF2-40B4-BE49-F238E27FC236}">
                  <a16:creationId xmlns:a16="http://schemas.microsoft.com/office/drawing/2014/main" id="{00591874-0138-3A0B-5EB3-E09D9AC63A7E}"/>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1" name="Freeform 20">
              <a:extLst>
                <a:ext uri="{FF2B5EF4-FFF2-40B4-BE49-F238E27FC236}">
                  <a16:creationId xmlns:a16="http://schemas.microsoft.com/office/drawing/2014/main" id="{7E873E2F-2892-A749-4510-412B2ACB2D5A}"/>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5AD7981A-ADB1-10C4-CCE6-1BF716E7BFEC}"/>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D7BB674E-2279-2399-D96E-1F6FF93DBC5F}"/>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4" name="Freeform 23">
              <a:extLst>
                <a:ext uri="{FF2B5EF4-FFF2-40B4-BE49-F238E27FC236}">
                  <a16:creationId xmlns:a16="http://schemas.microsoft.com/office/drawing/2014/main" id="{658FAF08-E865-6062-39D3-0ACD093E387B}"/>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Tree>
    <p:extLst>
      <p:ext uri="{BB962C8B-B14F-4D97-AF65-F5344CB8AC3E}">
        <p14:creationId xmlns:p14="http://schemas.microsoft.com/office/powerpoint/2010/main" val="16703527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8">
            <a:extLst>
              <a:ext uri="{FF2B5EF4-FFF2-40B4-BE49-F238E27FC236}">
                <a16:creationId xmlns:a16="http://schemas.microsoft.com/office/drawing/2014/main" id="{CB93011C-D429-BCB9-F3D7-1E5167999C15}"/>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159</a:t>
            </a:fld>
            <a:endParaRPr lang="en-US" dirty="0"/>
          </a:p>
        </p:txBody>
      </p:sp>
      <p:sp>
        <p:nvSpPr>
          <p:cNvPr id="3" name="Text Placeholder 17">
            <a:extLst>
              <a:ext uri="{FF2B5EF4-FFF2-40B4-BE49-F238E27FC236}">
                <a16:creationId xmlns:a16="http://schemas.microsoft.com/office/drawing/2014/main" id="{0545E945-BA42-3B5F-A357-0A4B9C4F85FC}"/>
              </a:ext>
            </a:extLst>
          </p:cNvPr>
          <p:cNvSpPr>
            <a:spLocks noGrp="1"/>
          </p:cNvSpPr>
          <p:nvPr>
            <p:ph type="body" sz="quarter" idx="32"/>
          </p:nvPr>
        </p:nvSpPr>
        <p:spPr>
          <a:xfrm>
            <a:off x="715877" y="524042"/>
            <a:ext cx="6051635" cy="3948800"/>
          </a:xfrm>
        </p:spPr>
        <p:txBody>
          <a:bodyPr numCol="2"/>
          <a:lstStyle/>
          <a:p>
            <a:r>
              <a:rPr lang="en-US" b="1" dirty="0" err="1">
                <a:solidFill>
                  <a:srgbClr val="F79037"/>
                </a:solidFill>
                <a:ea typeface="Times New Roman" panose="02020603050405020304" pitchFamily="18" charset="0"/>
              </a:rPr>
              <a:t>Monetização</a:t>
            </a:r>
            <a:r>
              <a:rPr lang="en-US" b="1" dirty="0">
                <a:solidFill>
                  <a:srgbClr val="F79037"/>
                </a:solidFill>
                <a:ea typeface="Times New Roman" panose="02020603050405020304" pitchFamily="18" charset="0"/>
              </a:rPr>
              <a:t> de </a:t>
            </a:r>
            <a:r>
              <a:rPr lang="en-US" b="1" dirty="0" err="1">
                <a:solidFill>
                  <a:srgbClr val="F79037"/>
                </a:solidFill>
                <a:ea typeface="Times New Roman" panose="02020603050405020304" pitchFamily="18" charset="0"/>
              </a:rPr>
              <a:t>dispositivos</a:t>
            </a:r>
            <a:r>
              <a:rPr lang="en-US" b="1" dirty="0">
                <a:solidFill>
                  <a:srgbClr val="F79037"/>
                </a:solidFill>
                <a:ea typeface="Times New Roman" panose="02020603050405020304" pitchFamily="18" charset="0"/>
              </a:rPr>
              <a:t> </a:t>
            </a:r>
            <a:r>
              <a:rPr lang="en-US" b="1" dirty="0" err="1">
                <a:solidFill>
                  <a:srgbClr val="F79037"/>
                </a:solidFill>
                <a:ea typeface="Times New Roman" panose="02020603050405020304" pitchFamily="18" charset="0"/>
              </a:rPr>
              <a:t>IoT</a:t>
            </a:r>
            <a:r>
              <a:rPr lang="en-US" b="1" dirty="0">
                <a:solidFill>
                  <a:srgbClr val="F79037"/>
                </a:solidFill>
                <a:ea typeface="Times New Roman" panose="02020603050405020304" pitchFamily="18" charset="0"/>
              </a:rPr>
              <a:t> via </a:t>
            </a:r>
            <a:r>
              <a:rPr lang="en-US" b="1" dirty="0" err="1">
                <a:solidFill>
                  <a:srgbClr val="F79037"/>
                </a:solidFill>
                <a:ea typeface="Times New Roman" panose="02020603050405020304" pitchFamily="18" charset="0"/>
              </a:rPr>
              <a:t>tokenização</a:t>
            </a:r>
            <a:endParaRPr lang="en-US" b="1" dirty="0">
              <a:solidFill>
                <a:srgbClr val="F79037"/>
              </a:solidFill>
              <a:ea typeface="Times New Roman" panose="02020603050405020304" pitchFamily="18" charset="0"/>
            </a:endParaRPr>
          </a:p>
          <a:p>
            <a:r>
              <a:rPr lang="en-US" dirty="0" err="1">
                <a:ea typeface="Times New Roman" panose="02020603050405020304" pitchFamily="18" charset="0"/>
              </a:rPr>
              <a:t>Além</a:t>
            </a:r>
            <a:r>
              <a:rPr lang="en-US" dirty="0">
                <a:ea typeface="Times New Roman" panose="02020603050405020304" pitchFamily="18" charset="0"/>
              </a:rPr>
              <a:t> de </a:t>
            </a:r>
            <a:r>
              <a:rPr lang="en-US" dirty="0" err="1">
                <a:ea typeface="Times New Roman" panose="02020603050405020304" pitchFamily="18" charset="0"/>
              </a:rPr>
              <a:t>melhorar</a:t>
            </a:r>
            <a:r>
              <a:rPr lang="en-US" dirty="0">
                <a:ea typeface="Times New Roman" panose="02020603050405020304" pitchFamily="18" charset="0"/>
              </a:rPr>
              <a:t> a </a:t>
            </a:r>
            <a:r>
              <a:rPr lang="en-US" dirty="0" err="1">
                <a:ea typeface="Times New Roman" panose="02020603050405020304" pitchFamily="18" charset="0"/>
              </a:rPr>
              <a:t>gestão</a:t>
            </a:r>
            <a:r>
              <a:rPr lang="en-US" dirty="0">
                <a:ea typeface="Times New Roman" panose="02020603050405020304" pitchFamily="18" charset="0"/>
              </a:rPr>
              <a:t> de dados, </a:t>
            </a:r>
            <a:r>
              <a:rPr lang="en-US" dirty="0" err="1">
                <a:ea typeface="Times New Roman" panose="02020603050405020304" pitchFamily="18" charset="0"/>
              </a:rPr>
              <a:t>apoiar</a:t>
            </a:r>
            <a:r>
              <a:rPr lang="en-US" dirty="0">
                <a:ea typeface="Times New Roman" panose="02020603050405020304" pitchFamily="18" charset="0"/>
              </a:rPr>
              <a:t> a </a:t>
            </a:r>
            <a:r>
              <a:rPr lang="en-US" dirty="0" err="1">
                <a:ea typeface="Times New Roman" panose="02020603050405020304" pitchFamily="18" charset="0"/>
              </a:rPr>
              <a:t>autenticação</a:t>
            </a:r>
            <a:r>
              <a:rPr lang="en-US" dirty="0">
                <a:ea typeface="Times New Roman" panose="02020603050405020304" pitchFamily="18" charset="0"/>
              </a:rPr>
              <a:t> dos </a:t>
            </a:r>
            <a:r>
              <a:rPr lang="en-US" dirty="0" err="1">
                <a:ea typeface="Times New Roman" panose="02020603050405020304" pitchFamily="18" charset="0"/>
              </a:rPr>
              <a:t>participantes</a:t>
            </a:r>
            <a:r>
              <a:rPr lang="en-US" dirty="0">
                <a:ea typeface="Times New Roman" panose="02020603050405020304" pitchFamily="18" charset="0"/>
              </a:rPr>
              <a:t> da </a:t>
            </a:r>
            <a:r>
              <a:rPr lang="en-US" dirty="0" err="1">
                <a:ea typeface="Times New Roman" panose="02020603050405020304" pitchFamily="18" charset="0"/>
              </a:rPr>
              <a:t>rede</a:t>
            </a:r>
            <a:r>
              <a:rPr lang="en-US" dirty="0">
                <a:ea typeface="Times New Roman" panose="02020603050405020304" pitchFamily="18" charset="0"/>
              </a:rPr>
              <a:t> e </a:t>
            </a:r>
            <a:r>
              <a:rPr lang="en-US" dirty="0" err="1">
                <a:ea typeface="Times New Roman" panose="02020603050405020304" pitchFamily="18" charset="0"/>
              </a:rPr>
              <a:t>facilitar</a:t>
            </a:r>
            <a:r>
              <a:rPr lang="en-US" dirty="0">
                <a:ea typeface="Times New Roman" panose="02020603050405020304" pitchFamily="18" charset="0"/>
              </a:rPr>
              <a:t> a </a:t>
            </a:r>
            <a:r>
              <a:rPr lang="en-US" dirty="0" err="1">
                <a:ea typeface="Times New Roman" panose="02020603050405020304" pitchFamily="18" charset="0"/>
              </a:rPr>
              <a:t>automatização</a:t>
            </a:r>
            <a:r>
              <a:rPr lang="en-US" dirty="0">
                <a:ea typeface="Times New Roman" panose="02020603050405020304" pitchFamily="18" charset="0"/>
              </a:rPr>
              <a:t> dos </a:t>
            </a:r>
            <a:r>
              <a:rPr lang="en-US" dirty="0" err="1">
                <a:ea typeface="Times New Roman" panose="02020603050405020304" pitchFamily="18" charset="0"/>
              </a:rPr>
              <a:t>processos</a:t>
            </a:r>
            <a:r>
              <a:rPr lang="en-US" dirty="0">
                <a:ea typeface="Times New Roman" panose="02020603050405020304" pitchFamily="18" charset="0"/>
              </a:rPr>
              <a:t> de </a:t>
            </a:r>
            <a:r>
              <a:rPr lang="en-US" dirty="0" err="1">
                <a:ea typeface="Times New Roman" panose="02020603050405020304" pitchFamily="18" charset="0"/>
              </a:rPr>
              <a:t>negócios</a:t>
            </a:r>
            <a:r>
              <a:rPr lang="en-US" dirty="0">
                <a:ea typeface="Times New Roman" panose="02020603050405020304" pitchFamily="18" charset="0"/>
              </a:rPr>
              <a:t>, a </a:t>
            </a:r>
            <a:r>
              <a:rPr lang="en-US" dirty="0" err="1">
                <a:ea typeface="Times New Roman" panose="02020603050405020304" pitchFamily="18" charset="0"/>
              </a:rPr>
              <a:t>tecnologia</a:t>
            </a:r>
            <a:r>
              <a:rPr lang="en-US" dirty="0">
                <a:ea typeface="Times New Roman" panose="02020603050405020304" pitchFamily="18" charset="0"/>
              </a:rPr>
              <a:t> </a:t>
            </a:r>
            <a:r>
              <a:rPr lang="en-US" dirty="0" err="1">
                <a:ea typeface="Times New Roman" panose="02020603050405020304" pitchFamily="18" charset="0"/>
              </a:rPr>
              <a:t>blockchain</a:t>
            </a:r>
            <a:r>
              <a:rPr lang="en-US" dirty="0">
                <a:ea typeface="Times New Roman" panose="02020603050405020304" pitchFamily="18" charset="0"/>
              </a:rPr>
              <a:t> </a:t>
            </a:r>
            <a:r>
              <a:rPr lang="en-US" dirty="0" err="1">
                <a:ea typeface="Times New Roman" panose="02020603050405020304" pitchFamily="18" charset="0"/>
              </a:rPr>
              <a:t>pode</a:t>
            </a:r>
            <a:r>
              <a:rPr lang="en-US" dirty="0">
                <a:ea typeface="Times New Roman" panose="02020603050405020304" pitchFamily="18" charset="0"/>
              </a:rPr>
              <a:t> </a:t>
            </a:r>
            <a:r>
              <a:rPr lang="en-US" dirty="0" err="1">
                <a:ea typeface="Times New Roman" panose="02020603050405020304" pitchFamily="18" charset="0"/>
              </a:rPr>
              <a:t>desbloquear</a:t>
            </a:r>
            <a:r>
              <a:rPr lang="en-US" dirty="0">
                <a:ea typeface="Times New Roman" panose="02020603050405020304" pitchFamily="18" charset="0"/>
              </a:rPr>
              <a:t> </a:t>
            </a:r>
            <a:r>
              <a:rPr lang="en-US" dirty="0" err="1">
                <a:ea typeface="Times New Roman" panose="02020603050405020304" pitchFamily="18" charset="0"/>
              </a:rPr>
              <a:t>novos</a:t>
            </a:r>
            <a:r>
              <a:rPr lang="en-US" dirty="0">
                <a:ea typeface="Times New Roman" panose="02020603050405020304" pitchFamily="18" charset="0"/>
              </a:rPr>
              <a:t> </a:t>
            </a:r>
            <a:r>
              <a:rPr lang="en-US" dirty="0" err="1">
                <a:ea typeface="Times New Roman" panose="02020603050405020304" pitchFamily="18" charset="0"/>
              </a:rPr>
              <a:t>modelos</a:t>
            </a:r>
            <a:r>
              <a:rPr lang="en-US" dirty="0">
                <a:ea typeface="Times New Roman" panose="02020603050405020304" pitchFamily="18" charset="0"/>
              </a:rPr>
              <a:t> de </a:t>
            </a:r>
            <a:r>
              <a:rPr lang="en-US" dirty="0" err="1">
                <a:ea typeface="Times New Roman" panose="02020603050405020304" pitchFamily="18" charset="0"/>
              </a:rPr>
              <a:t>negócios</a:t>
            </a:r>
            <a:r>
              <a:rPr lang="en-US" dirty="0">
                <a:ea typeface="Times New Roman" panose="02020603050405020304" pitchFamily="18" charset="0"/>
              </a:rPr>
              <a:t> </a:t>
            </a:r>
            <a:r>
              <a:rPr lang="en-US" dirty="0" err="1">
                <a:ea typeface="Times New Roman" panose="02020603050405020304" pitchFamily="18" charset="0"/>
              </a:rPr>
              <a:t>para</a:t>
            </a:r>
            <a:r>
              <a:rPr lang="en-US" dirty="0">
                <a:ea typeface="Times New Roman" panose="02020603050405020304" pitchFamily="18" charset="0"/>
              </a:rPr>
              <a:t> a </a:t>
            </a:r>
            <a:r>
              <a:rPr lang="en-US" dirty="0" err="1">
                <a:ea typeface="Times New Roman" panose="02020603050405020304" pitchFamily="18" charset="0"/>
              </a:rPr>
              <a:t>monetização</a:t>
            </a:r>
            <a:r>
              <a:rPr lang="en-US" dirty="0">
                <a:ea typeface="Times New Roman" panose="02020603050405020304" pitchFamily="18" charset="0"/>
              </a:rPr>
              <a:t> de </a:t>
            </a:r>
            <a:r>
              <a:rPr lang="en-US" dirty="0" err="1">
                <a:ea typeface="Times New Roman" panose="02020603050405020304" pitchFamily="18" charset="0"/>
              </a:rPr>
              <a:t>dispositivos</a:t>
            </a:r>
            <a:r>
              <a:rPr lang="en-US" dirty="0">
                <a:ea typeface="Times New Roman" panose="02020603050405020304" pitchFamily="18" charset="0"/>
              </a:rPr>
              <a:t> </a:t>
            </a:r>
            <a:r>
              <a:rPr lang="en-US" dirty="0" err="1">
                <a:ea typeface="Times New Roman" panose="02020603050405020304" pitchFamily="18" charset="0"/>
              </a:rPr>
              <a:t>IoT</a:t>
            </a:r>
            <a:r>
              <a:rPr lang="en-US" dirty="0">
                <a:ea typeface="Times New Roman" panose="02020603050405020304" pitchFamily="18" charset="0"/>
              </a:rPr>
              <a:t>. A </a:t>
            </a:r>
            <a:r>
              <a:rPr lang="en-US" dirty="0" err="1">
                <a:ea typeface="Times New Roman" panose="02020603050405020304" pitchFamily="18" charset="0"/>
              </a:rPr>
              <a:t>tecnologia</a:t>
            </a:r>
            <a:r>
              <a:rPr lang="en-US" dirty="0">
                <a:ea typeface="Times New Roman" panose="02020603050405020304" pitchFamily="18" charset="0"/>
              </a:rPr>
              <a:t> </a:t>
            </a:r>
            <a:r>
              <a:rPr lang="en-US" dirty="0" err="1">
                <a:ea typeface="Times New Roman" panose="02020603050405020304" pitchFamily="18" charset="0"/>
              </a:rPr>
              <a:t>Blockchain</a:t>
            </a:r>
            <a:r>
              <a:rPr lang="en-US" dirty="0">
                <a:ea typeface="Times New Roman" panose="02020603050405020304" pitchFamily="18" charset="0"/>
              </a:rPr>
              <a:t> </a:t>
            </a:r>
            <a:r>
              <a:rPr lang="en-US" dirty="0" err="1">
                <a:ea typeface="Times New Roman" panose="02020603050405020304" pitchFamily="18" charset="0"/>
              </a:rPr>
              <a:t>permite</a:t>
            </a:r>
            <a:r>
              <a:rPr lang="en-US" dirty="0">
                <a:ea typeface="Times New Roman" panose="02020603050405020304" pitchFamily="18" charset="0"/>
              </a:rPr>
              <a:t> a </a:t>
            </a:r>
            <a:r>
              <a:rPr lang="en-US" dirty="0" err="1">
                <a:ea typeface="Times New Roman" panose="02020603050405020304" pitchFamily="18" charset="0"/>
              </a:rPr>
              <a:t>desmaterialização</a:t>
            </a:r>
            <a:r>
              <a:rPr lang="en-US" dirty="0">
                <a:ea typeface="Times New Roman" panose="02020603050405020304" pitchFamily="18" charset="0"/>
              </a:rPr>
              <a:t> de </a:t>
            </a:r>
            <a:r>
              <a:rPr lang="en-US" dirty="0" err="1">
                <a:ea typeface="Times New Roman" panose="02020603050405020304" pitchFamily="18" charset="0"/>
              </a:rPr>
              <a:t>ativos</a:t>
            </a:r>
            <a:r>
              <a:rPr lang="en-US" dirty="0">
                <a:ea typeface="Times New Roman" panose="02020603050405020304" pitchFamily="18" charset="0"/>
              </a:rPr>
              <a:t> (“</a:t>
            </a:r>
            <a:r>
              <a:rPr lang="en-US" dirty="0" err="1">
                <a:ea typeface="Times New Roman" panose="02020603050405020304" pitchFamily="18" charset="0"/>
              </a:rPr>
              <a:t>tokenização</a:t>
            </a:r>
            <a:r>
              <a:rPr lang="en-US" dirty="0">
                <a:ea typeface="Times New Roman" panose="02020603050405020304" pitchFamily="18" charset="0"/>
              </a:rPr>
              <a:t>”).</a:t>
            </a:r>
          </a:p>
          <a:p>
            <a:endParaRPr lang="en-US" dirty="0">
              <a:effectLst/>
              <a:ea typeface="Times New Roman" panose="02020603050405020304" pitchFamily="18" charset="0"/>
            </a:endParaRPr>
          </a:p>
          <a:p>
            <a:r>
              <a:rPr lang="en-US" dirty="0">
                <a:ea typeface="Times New Roman" panose="02020603050405020304" pitchFamily="18" charset="0"/>
              </a:rPr>
              <a:t>Um </a:t>
            </a:r>
            <a:r>
              <a:rPr lang="en-US" dirty="0" err="1">
                <a:ea typeface="Times New Roman" panose="02020603050405020304" pitchFamily="18" charset="0"/>
              </a:rPr>
              <a:t>exemplo</a:t>
            </a:r>
            <a:r>
              <a:rPr lang="en-US" dirty="0">
                <a:ea typeface="Times New Roman" panose="02020603050405020304" pitchFamily="18" charset="0"/>
              </a:rPr>
              <a:t>: </a:t>
            </a:r>
            <a:r>
              <a:rPr lang="en-US" dirty="0" err="1">
                <a:ea typeface="Times New Roman" panose="02020603050405020304" pitchFamily="18" charset="0"/>
              </a:rPr>
              <a:t>pense</a:t>
            </a:r>
            <a:r>
              <a:rPr lang="en-US" dirty="0">
                <a:ea typeface="Times New Roman" panose="02020603050405020304" pitchFamily="18" charset="0"/>
              </a:rPr>
              <a:t> </a:t>
            </a:r>
            <a:r>
              <a:rPr lang="en-US" dirty="0" err="1">
                <a:ea typeface="Times New Roman" panose="02020603050405020304" pitchFamily="18" charset="0"/>
              </a:rPr>
              <a:t>numa</a:t>
            </a:r>
            <a:r>
              <a:rPr lang="en-US" dirty="0">
                <a:ea typeface="Times New Roman" panose="02020603050405020304" pitchFamily="18" charset="0"/>
              </a:rPr>
              <a:t> </a:t>
            </a:r>
            <a:r>
              <a:rPr lang="en-US" dirty="0" err="1">
                <a:ea typeface="Times New Roman" panose="02020603050405020304" pitchFamily="18" charset="0"/>
              </a:rPr>
              <a:t>lâmpada</a:t>
            </a:r>
            <a:r>
              <a:rPr lang="en-US" dirty="0">
                <a:ea typeface="Times New Roman" panose="02020603050405020304" pitchFamily="18" charset="0"/>
              </a:rPr>
              <a:t> (um poste de </a:t>
            </a:r>
            <a:r>
              <a:rPr lang="en-US" dirty="0" err="1">
                <a:ea typeface="Times New Roman" panose="02020603050405020304" pitchFamily="18" charset="0"/>
              </a:rPr>
              <a:t>luz</a:t>
            </a:r>
            <a:r>
              <a:rPr lang="en-US" dirty="0">
                <a:ea typeface="Times New Roman" panose="02020603050405020304" pitchFamily="18" charset="0"/>
              </a:rPr>
              <a:t>), </a:t>
            </a:r>
            <a:r>
              <a:rPr lang="en-US" dirty="0" err="1">
                <a:ea typeface="Times New Roman" panose="02020603050405020304" pitchFamily="18" charset="0"/>
              </a:rPr>
              <a:t>que</a:t>
            </a:r>
            <a:r>
              <a:rPr lang="en-US" dirty="0">
                <a:ea typeface="Times New Roman" panose="02020603050405020304" pitchFamily="18" charset="0"/>
              </a:rPr>
              <a:t> tem a </a:t>
            </a:r>
            <a:r>
              <a:rPr lang="en-US" dirty="0" err="1">
                <a:ea typeface="Times New Roman" panose="02020603050405020304" pitchFamily="18" charset="0"/>
              </a:rPr>
              <a:t>sua</a:t>
            </a:r>
            <a:r>
              <a:rPr lang="en-US" dirty="0">
                <a:ea typeface="Times New Roman" panose="02020603050405020304" pitchFamily="18" charset="0"/>
              </a:rPr>
              <a:t> </a:t>
            </a:r>
            <a:r>
              <a:rPr lang="en-US" dirty="0" err="1">
                <a:ea typeface="Times New Roman" panose="02020603050405020304" pitchFamily="18" charset="0"/>
              </a:rPr>
              <a:t>própria</a:t>
            </a:r>
            <a:r>
              <a:rPr lang="en-US" dirty="0">
                <a:ea typeface="Times New Roman" panose="02020603050405020304" pitchFamily="18" charset="0"/>
              </a:rPr>
              <a:t> </a:t>
            </a:r>
            <a:r>
              <a:rPr lang="en-US" dirty="0" err="1">
                <a:ea typeface="Times New Roman" panose="02020603050405020304" pitchFamily="18" charset="0"/>
              </a:rPr>
              <a:t>identidade</a:t>
            </a:r>
            <a:r>
              <a:rPr lang="en-US" dirty="0">
                <a:ea typeface="Times New Roman" panose="02020603050405020304" pitchFamily="18" charset="0"/>
              </a:rPr>
              <a:t> (</a:t>
            </a:r>
            <a:r>
              <a:rPr lang="en-US" dirty="0" err="1">
                <a:ea typeface="Times New Roman" panose="02020603050405020304" pitchFamily="18" charset="0"/>
              </a:rPr>
              <a:t>baseada</a:t>
            </a:r>
            <a:r>
              <a:rPr lang="en-US" dirty="0">
                <a:ea typeface="Times New Roman" panose="02020603050405020304" pitchFamily="18" charset="0"/>
              </a:rPr>
              <a:t> </a:t>
            </a:r>
            <a:r>
              <a:rPr lang="en-US" dirty="0" err="1">
                <a:ea typeface="Times New Roman" panose="02020603050405020304" pitchFamily="18" charset="0"/>
              </a:rPr>
              <a:t>em</a:t>
            </a:r>
            <a:r>
              <a:rPr lang="en-US" dirty="0">
                <a:ea typeface="Times New Roman" panose="02020603050405020304" pitchFamily="18" charset="0"/>
              </a:rPr>
              <a:t> </a:t>
            </a:r>
            <a:r>
              <a:rPr lang="en-US" dirty="0" err="1">
                <a:ea typeface="Times New Roman" panose="02020603050405020304" pitchFamily="18" charset="0"/>
              </a:rPr>
              <a:t>blockchain</a:t>
            </a:r>
            <a:r>
              <a:rPr lang="en-US" dirty="0">
                <a:ea typeface="Times New Roman" panose="02020603050405020304" pitchFamily="18" charset="0"/>
              </a:rPr>
              <a:t>) e opera com um euro </a:t>
            </a:r>
            <a:r>
              <a:rPr lang="en-US" dirty="0" err="1">
                <a:ea typeface="Times New Roman" panose="02020603050405020304" pitchFamily="18" charset="0"/>
              </a:rPr>
              <a:t>baseado</a:t>
            </a:r>
            <a:r>
              <a:rPr lang="en-US" dirty="0">
                <a:ea typeface="Times New Roman" panose="02020603050405020304" pitchFamily="18" charset="0"/>
              </a:rPr>
              <a:t> </a:t>
            </a:r>
            <a:r>
              <a:rPr lang="en-US" dirty="0" err="1">
                <a:ea typeface="Times New Roman" panose="02020603050405020304" pitchFamily="18" charset="0"/>
              </a:rPr>
              <a:t>em</a:t>
            </a:r>
            <a:r>
              <a:rPr lang="en-US" dirty="0">
                <a:ea typeface="Times New Roman" panose="02020603050405020304" pitchFamily="18" charset="0"/>
              </a:rPr>
              <a:t> </a:t>
            </a:r>
            <a:r>
              <a:rPr lang="en-US" dirty="0" err="1">
                <a:ea typeface="Times New Roman" panose="02020603050405020304" pitchFamily="18" charset="0"/>
              </a:rPr>
              <a:t>blockchain</a:t>
            </a:r>
            <a:r>
              <a:rPr lang="en-US" dirty="0">
                <a:ea typeface="Times New Roman" panose="02020603050405020304" pitchFamily="18" charset="0"/>
              </a:rPr>
              <a:t>. O </a:t>
            </a:r>
            <a:r>
              <a:rPr lang="en-US" dirty="0" err="1">
                <a:ea typeface="Times New Roman" panose="02020603050405020304" pitchFamily="18" charset="0"/>
              </a:rPr>
              <a:t>uso</a:t>
            </a:r>
            <a:r>
              <a:rPr lang="en-US" dirty="0">
                <a:ea typeface="Times New Roman" panose="02020603050405020304" pitchFamily="18" charset="0"/>
              </a:rPr>
              <a:t> da </a:t>
            </a:r>
            <a:r>
              <a:rPr lang="en-US" dirty="0" err="1">
                <a:ea typeface="Times New Roman" panose="02020603050405020304" pitchFamily="18" charset="0"/>
              </a:rPr>
              <a:t>tecnologia</a:t>
            </a:r>
            <a:r>
              <a:rPr lang="en-US" dirty="0">
                <a:ea typeface="Times New Roman" panose="02020603050405020304" pitchFamily="18" charset="0"/>
              </a:rPr>
              <a:t> </a:t>
            </a:r>
            <a:r>
              <a:rPr lang="en-US" dirty="0" err="1">
                <a:ea typeface="Times New Roman" panose="02020603050405020304" pitchFamily="18" charset="0"/>
              </a:rPr>
              <a:t>blockchain</a:t>
            </a:r>
            <a:r>
              <a:rPr lang="en-US" dirty="0">
                <a:ea typeface="Times New Roman" panose="02020603050405020304" pitchFamily="18" charset="0"/>
              </a:rPr>
              <a:t> </a:t>
            </a:r>
            <a:r>
              <a:rPr lang="en-US" dirty="0" err="1">
                <a:ea typeface="Times New Roman" panose="02020603050405020304" pitchFamily="18" charset="0"/>
              </a:rPr>
              <a:t>torna</a:t>
            </a:r>
            <a:r>
              <a:rPr lang="en-US" dirty="0">
                <a:ea typeface="Times New Roman" panose="02020603050405020304" pitchFamily="18" charset="0"/>
              </a:rPr>
              <a:t> a </a:t>
            </a:r>
            <a:r>
              <a:rPr lang="en-US" dirty="0" err="1">
                <a:ea typeface="Times New Roman" panose="02020603050405020304" pitchFamily="18" charset="0"/>
              </a:rPr>
              <a:t>lâmpada</a:t>
            </a:r>
            <a:r>
              <a:rPr lang="en-US" dirty="0">
                <a:ea typeface="Times New Roman" panose="02020603050405020304" pitchFamily="18" charset="0"/>
              </a:rPr>
              <a:t> </a:t>
            </a:r>
            <a:r>
              <a:rPr lang="en-US" dirty="0" err="1">
                <a:ea typeface="Times New Roman" panose="02020603050405020304" pitchFamily="18" charset="0"/>
              </a:rPr>
              <a:t>uma</a:t>
            </a:r>
            <a:r>
              <a:rPr lang="en-US" dirty="0">
                <a:ea typeface="Times New Roman" panose="02020603050405020304" pitchFamily="18" charset="0"/>
              </a:rPr>
              <a:t> </a:t>
            </a:r>
            <a:r>
              <a:rPr lang="en-US" dirty="0" err="1">
                <a:ea typeface="Times New Roman" panose="02020603050405020304" pitchFamily="18" charset="0"/>
              </a:rPr>
              <a:t>entidade</a:t>
            </a:r>
            <a:r>
              <a:rPr lang="en-US" dirty="0">
                <a:ea typeface="Times New Roman" panose="02020603050405020304" pitchFamily="18" charset="0"/>
              </a:rPr>
              <a:t> </a:t>
            </a:r>
            <a:r>
              <a:rPr lang="en-US" dirty="0" err="1">
                <a:ea typeface="Times New Roman" panose="02020603050405020304" pitchFamily="18" charset="0"/>
              </a:rPr>
              <a:t>autónoma</a:t>
            </a:r>
            <a:r>
              <a:rPr lang="en-US" dirty="0">
                <a:ea typeface="Times New Roman" panose="02020603050405020304" pitchFamily="18" charset="0"/>
              </a:rPr>
              <a:t>, operando “</a:t>
            </a:r>
            <a:r>
              <a:rPr lang="en-US" dirty="0" err="1">
                <a:ea typeface="Times New Roman" panose="02020603050405020304" pitchFamily="18" charset="0"/>
              </a:rPr>
              <a:t>por</a:t>
            </a:r>
            <a:r>
              <a:rPr lang="en-US" dirty="0">
                <a:ea typeface="Times New Roman" panose="02020603050405020304" pitchFamily="18" charset="0"/>
              </a:rPr>
              <a:t> </a:t>
            </a:r>
            <a:r>
              <a:rPr lang="en-US" dirty="0" err="1">
                <a:ea typeface="Times New Roman" panose="02020603050405020304" pitchFamily="18" charset="0"/>
              </a:rPr>
              <a:t>conta</a:t>
            </a:r>
            <a:r>
              <a:rPr lang="en-US" dirty="0">
                <a:ea typeface="Times New Roman" panose="02020603050405020304" pitchFamily="18" charset="0"/>
              </a:rPr>
              <a:t> </a:t>
            </a:r>
            <a:r>
              <a:rPr lang="en-US" dirty="0" err="1">
                <a:ea typeface="Times New Roman" panose="02020603050405020304" pitchFamily="18" charset="0"/>
              </a:rPr>
              <a:t>própria</a:t>
            </a:r>
            <a:r>
              <a:rPr lang="en-US" dirty="0">
                <a:ea typeface="Times New Roman" panose="02020603050405020304" pitchFamily="18" charset="0"/>
              </a:rPr>
              <a:t>”. </a:t>
            </a:r>
            <a:r>
              <a:rPr lang="en-US" dirty="0" err="1">
                <a:ea typeface="Times New Roman" panose="02020603050405020304" pitchFamily="18" charset="0"/>
              </a:rPr>
              <a:t>Por</a:t>
            </a:r>
            <a:r>
              <a:rPr lang="en-US" dirty="0">
                <a:ea typeface="Times New Roman" panose="02020603050405020304" pitchFamily="18" charset="0"/>
              </a:rPr>
              <a:t> </a:t>
            </a:r>
            <a:r>
              <a:rPr lang="en-US" dirty="0" err="1">
                <a:ea typeface="Times New Roman" panose="02020603050405020304" pitchFamily="18" charset="0"/>
              </a:rPr>
              <a:t>meio</a:t>
            </a:r>
            <a:r>
              <a:rPr lang="en-US" dirty="0">
                <a:ea typeface="Times New Roman" panose="02020603050405020304" pitchFamily="18" charset="0"/>
              </a:rPr>
              <a:t> de </a:t>
            </a:r>
            <a:r>
              <a:rPr lang="en-US" dirty="0" err="1">
                <a:ea typeface="Times New Roman" panose="02020603050405020304" pitchFamily="18" charset="0"/>
              </a:rPr>
              <a:t>contratos</a:t>
            </a:r>
            <a:r>
              <a:rPr lang="en-US" dirty="0">
                <a:ea typeface="Times New Roman" panose="02020603050405020304" pitchFamily="18" charset="0"/>
              </a:rPr>
              <a:t> </a:t>
            </a:r>
            <a:r>
              <a:rPr lang="en-US" dirty="0" err="1">
                <a:ea typeface="Times New Roman" panose="02020603050405020304" pitchFamily="18" charset="0"/>
              </a:rPr>
              <a:t>inteligentes</a:t>
            </a:r>
            <a:r>
              <a:rPr lang="en-US" dirty="0">
                <a:ea typeface="Times New Roman" panose="02020603050405020304" pitchFamily="18" charset="0"/>
              </a:rPr>
              <a:t>, são </a:t>
            </a:r>
            <a:r>
              <a:rPr lang="en-US" dirty="0" err="1">
                <a:ea typeface="Times New Roman" panose="02020603050405020304" pitchFamily="18" charset="0"/>
              </a:rPr>
              <a:t>possíveis</a:t>
            </a:r>
            <a:r>
              <a:rPr lang="en-US" dirty="0">
                <a:ea typeface="Times New Roman" panose="02020603050405020304" pitchFamily="18" charset="0"/>
              </a:rPr>
              <a:t> </a:t>
            </a:r>
            <a:r>
              <a:rPr lang="en-US" dirty="0" err="1">
                <a:ea typeface="Times New Roman" panose="02020603050405020304" pitchFamily="18" charset="0"/>
              </a:rPr>
              <a:t>pagamentos</a:t>
            </a:r>
            <a:r>
              <a:rPr lang="en-US" dirty="0">
                <a:ea typeface="Times New Roman" panose="02020603050405020304" pitchFamily="18" charset="0"/>
              </a:rPr>
              <a:t> </a:t>
            </a:r>
            <a:r>
              <a:rPr lang="en-US" dirty="0" err="1">
                <a:ea typeface="Times New Roman" panose="02020603050405020304" pitchFamily="18" charset="0"/>
              </a:rPr>
              <a:t>diretos</a:t>
            </a:r>
            <a:r>
              <a:rPr lang="en-US" dirty="0">
                <a:ea typeface="Times New Roman" panose="02020603050405020304" pitchFamily="18" charset="0"/>
              </a:rPr>
              <a:t> </a:t>
            </a:r>
            <a:r>
              <a:rPr lang="en-US" dirty="0" err="1">
                <a:ea typeface="Times New Roman" panose="02020603050405020304" pitchFamily="18" charset="0"/>
              </a:rPr>
              <a:t>à</a:t>
            </a:r>
            <a:r>
              <a:rPr lang="en-US" dirty="0">
                <a:ea typeface="Times New Roman" panose="02020603050405020304" pitchFamily="18" charset="0"/>
              </a:rPr>
              <a:t> </a:t>
            </a:r>
            <a:r>
              <a:rPr lang="en-US" dirty="0" err="1">
                <a:ea typeface="Times New Roman" panose="02020603050405020304" pitchFamily="18" charset="0"/>
              </a:rPr>
              <a:t>lâmpada</a:t>
            </a:r>
            <a:r>
              <a:rPr lang="en-US" dirty="0">
                <a:ea typeface="Times New Roman" panose="02020603050405020304" pitchFamily="18" charset="0"/>
              </a:rPr>
              <a:t>. Se o </a:t>
            </a:r>
            <a:r>
              <a:rPr lang="en-US" dirty="0" err="1">
                <a:ea typeface="Times New Roman" panose="02020603050405020304" pitchFamily="18" charset="0"/>
              </a:rPr>
              <a:t>respectivo</a:t>
            </a:r>
            <a:r>
              <a:rPr lang="en-US" dirty="0">
                <a:ea typeface="Times New Roman" panose="02020603050405020304" pitchFamily="18" charset="0"/>
              </a:rPr>
              <a:t> </a:t>
            </a:r>
            <a:r>
              <a:rPr lang="en-US" dirty="0" err="1">
                <a:ea typeface="Times New Roman" panose="02020603050405020304" pitchFamily="18" charset="0"/>
              </a:rPr>
              <a:t>pagamento</a:t>
            </a:r>
            <a:r>
              <a:rPr lang="en-US" dirty="0">
                <a:ea typeface="Times New Roman" panose="02020603050405020304" pitchFamily="18" charset="0"/>
              </a:rPr>
              <a:t> for </a:t>
            </a:r>
            <a:r>
              <a:rPr lang="en-US" dirty="0" err="1">
                <a:ea typeface="Times New Roman" panose="02020603050405020304" pitchFamily="18" charset="0"/>
              </a:rPr>
              <a:t>recebido</a:t>
            </a:r>
            <a:r>
              <a:rPr lang="en-US" dirty="0">
                <a:ea typeface="Times New Roman" panose="02020603050405020304" pitchFamily="18" charset="0"/>
              </a:rPr>
              <a:t>, a </a:t>
            </a:r>
            <a:r>
              <a:rPr lang="en-US" dirty="0" err="1">
                <a:ea typeface="Times New Roman" panose="02020603050405020304" pitchFamily="18" charset="0"/>
              </a:rPr>
              <a:t>lâmpada</a:t>
            </a:r>
            <a:r>
              <a:rPr lang="en-US" dirty="0">
                <a:ea typeface="Times New Roman" panose="02020603050405020304" pitchFamily="18" charset="0"/>
              </a:rPr>
              <a:t> </a:t>
            </a:r>
            <a:r>
              <a:rPr lang="en-US" dirty="0" err="1">
                <a:ea typeface="Times New Roman" panose="02020603050405020304" pitchFamily="18" charset="0"/>
              </a:rPr>
              <a:t>acenderá</a:t>
            </a:r>
            <a:r>
              <a:rPr lang="en-US" dirty="0">
                <a:ea typeface="Times New Roman" panose="02020603050405020304" pitchFamily="18" charset="0"/>
              </a:rPr>
              <a:t>. </a:t>
            </a:r>
            <a:r>
              <a:rPr lang="en-US" dirty="0" err="1">
                <a:ea typeface="Times New Roman" panose="02020603050405020304" pitchFamily="18" charset="0"/>
              </a:rPr>
              <a:t>Tais</a:t>
            </a:r>
            <a:r>
              <a:rPr lang="en-US" dirty="0">
                <a:ea typeface="Times New Roman" panose="02020603050405020304" pitchFamily="18" charset="0"/>
              </a:rPr>
              <a:t> </a:t>
            </a:r>
            <a:r>
              <a:rPr lang="en-US" dirty="0" err="1">
                <a:ea typeface="Times New Roman" panose="02020603050405020304" pitchFamily="18" charset="0"/>
              </a:rPr>
              <a:t>pagamentos</a:t>
            </a:r>
            <a:r>
              <a:rPr lang="en-US" dirty="0">
                <a:ea typeface="Times New Roman" panose="02020603050405020304" pitchFamily="18" charset="0"/>
              </a:rPr>
              <a:t> </a:t>
            </a:r>
            <a:r>
              <a:rPr lang="en-US" dirty="0" err="1">
                <a:ea typeface="Times New Roman" panose="02020603050405020304" pitchFamily="18" charset="0"/>
              </a:rPr>
              <a:t>podem</a:t>
            </a:r>
            <a:r>
              <a:rPr lang="en-US" dirty="0">
                <a:ea typeface="Times New Roman" panose="02020603050405020304" pitchFamily="18" charset="0"/>
              </a:rPr>
              <a:t> </a:t>
            </a:r>
            <a:r>
              <a:rPr lang="en-US" dirty="0" err="1">
                <a:ea typeface="Times New Roman" panose="02020603050405020304" pitchFamily="18" charset="0"/>
              </a:rPr>
              <a:t>ser</a:t>
            </a:r>
            <a:r>
              <a:rPr lang="en-US" dirty="0">
                <a:ea typeface="Times New Roman" panose="02020603050405020304" pitchFamily="18" charset="0"/>
              </a:rPr>
              <a:t>, </a:t>
            </a:r>
            <a:r>
              <a:rPr lang="en-US" dirty="0" err="1">
                <a:ea typeface="Times New Roman" panose="02020603050405020304" pitchFamily="18" charset="0"/>
              </a:rPr>
              <a:t>providos</a:t>
            </a:r>
            <a:r>
              <a:rPr lang="en-US" dirty="0">
                <a:ea typeface="Times New Roman" panose="02020603050405020304" pitchFamily="18" charset="0"/>
              </a:rPr>
              <a:t> </a:t>
            </a:r>
            <a:r>
              <a:rPr lang="en-US" dirty="0" err="1">
                <a:ea typeface="Times New Roman" panose="02020603050405020304" pitchFamily="18" charset="0"/>
              </a:rPr>
              <a:t>por</a:t>
            </a:r>
            <a:r>
              <a:rPr lang="en-US" dirty="0">
                <a:ea typeface="Times New Roman" panose="02020603050405020304" pitchFamily="18" charset="0"/>
              </a:rPr>
              <a:t> </a:t>
            </a:r>
            <a:r>
              <a:rPr lang="en-US" dirty="0" err="1">
                <a:ea typeface="Times New Roman" panose="02020603050405020304" pitchFamily="18" charset="0"/>
              </a:rPr>
              <a:t>pessoas</a:t>
            </a:r>
            <a:r>
              <a:rPr lang="en-US" dirty="0">
                <a:ea typeface="Times New Roman" panose="02020603050405020304" pitchFamily="18" charset="0"/>
              </a:rPr>
              <a:t> </a:t>
            </a:r>
            <a:r>
              <a:rPr lang="en-US" dirty="0" err="1">
                <a:ea typeface="Times New Roman" panose="02020603050405020304" pitchFamily="18" charset="0"/>
              </a:rPr>
              <a:t>físicas</a:t>
            </a:r>
            <a:r>
              <a:rPr lang="en-US" dirty="0">
                <a:ea typeface="Times New Roman" panose="02020603050405020304" pitchFamily="18" charset="0"/>
              </a:rPr>
              <a:t>, </a:t>
            </a:r>
            <a:r>
              <a:rPr lang="en-US" dirty="0" err="1">
                <a:ea typeface="Times New Roman" panose="02020603050405020304" pitchFamily="18" charset="0"/>
              </a:rPr>
              <a:t>jurídicas</a:t>
            </a:r>
            <a:r>
              <a:rPr lang="en-US" dirty="0">
                <a:ea typeface="Times New Roman" panose="02020603050405020304" pitchFamily="18" charset="0"/>
              </a:rPr>
              <a:t> </a:t>
            </a:r>
            <a:r>
              <a:rPr lang="en-US" dirty="0" err="1">
                <a:ea typeface="Times New Roman" panose="02020603050405020304" pitchFamily="18" charset="0"/>
              </a:rPr>
              <a:t>ou</a:t>
            </a:r>
            <a:r>
              <a:rPr lang="en-US" dirty="0">
                <a:ea typeface="Times New Roman" panose="02020603050405020304" pitchFamily="18" charset="0"/>
              </a:rPr>
              <a:t> </a:t>
            </a:r>
            <a:r>
              <a:rPr lang="en-US" dirty="0" err="1">
                <a:ea typeface="Times New Roman" panose="02020603050405020304" pitchFamily="18" charset="0"/>
              </a:rPr>
              <a:t>até</a:t>
            </a:r>
            <a:r>
              <a:rPr lang="en-US" dirty="0">
                <a:ea typeface="Times New Roman" panose="02020603050405020304" pitchFamily="18" charset="0"/>
              </a:rPr>
              <a:t> </a:t>
            </a:r>
            <a:r>
              <a:rPr lang="en-US" dirty="0" err="1">
                <a:ea typeface="Times New Roman" panose="02020603050405020304" pitchFamily="18" charset="0"/>
              </a:rPr>
              <a:t>mesmo</a:t>
            </a:r>
            <a:r>
              <a:rPr lang="en-US" dirty="0">
                <a:ea typeface="Times New Roman" panose="02020603050405020304" pitchFamily="18" charset="0"/>
              </a:rPr>
              <a:t> </a:t>
            </a:r>
            <a:r>
              <a:rPr lang="en-US" dirty="0" err="1">
                <a:ea typeface="Times New Roman" panose="02020603050405020304" pitchFamily="18" charset="0"/>
              </a:rPr>
              <a:t>pela</a:t>
            </a:r>
            <a:r>
              <a:rPr lang="en-US" dirty="0">
                <a:ea typeface="Times New Roman" panose="02020603050405020304" pitchFamily="18" charset="0"/>
              </a:rPr>
              <a:t> </a:t>
            </a:r>
            <a:r>
              <a:rPr lang="en-US" dirty="0" err="1">
                <a:ea typeface="Times New Roman" panose="02020603050405020304" pitchFamily="18" charset="0"/>
              </a:rPr>
              <a:t>administração</a:t>
            </a:r>
            <a:r>
              <a:rPr lang="en-US" dirty="0">
                <a:ea typeface="Times New Roman" panose="02020603050405020304" pitchFamily="18" charset="0"/>
              </a:rPr>
              <a:t> </a:t>
            </a:r>
            <a:r>
              <a:rPr lang="en-US" dirty="0" err="1">
                <a:ea typeface="Times New Roman" panose="02020603050405020304" pitchFamily="18" charset="0"/>
              </a:rPr>
              <a:t>pública</a:t>
            </a:r>
            <a:r>
              <a:rPr lang="en-US" dirty="0">
                <a:ea typeface="Times New Roman" panose="02020603050405020304" pitchFamily="18" charset="0"/>
              </a:rPr>
              <a:t>. Como </a:t>
            </a:r>
            <a:r>
              <a:rPr lang="en-US" dirty="0" err="1">
                <a:ea typeface="Times New Roman" panose="02020603050405020304" pitchFamily="18" charset="0"/>
              </a:rPr>
              <a:t>consequência</a:t>
            </a:r>
            <a:r>
              <a:rPr lang="en-US" dirty="0">
                <a:ea typeface="Times New Roman" panose="02020603050405020304" pitchFamily="18" charset="0"/>
              </a:rPr>
              <a:t>, </a:t>
            </a:r>
            <a:r>
              <a:rPr lang="en-US" dirty="0" err="1">
                <a:ea typeface="Times New Roman" panose="02020603050405020304" pitchFamily="18" charset="0"/>
              </a:rPr>
              <a:t>os</a:t>
            </a:r>
            <a:r>
              <a:rPr lang="en-US" dirty="0">
                <a:ea typeface="Times New Roman" panose="02020603050405020304" pitchFamily="18" charset="0"/>
              </a:rPr>
              <a:t> </a:t>
            </a:r>
            <a:r>
              <a:rPr lang="en-US" dirty="0" err="1">
                <a:ea typeface="Times New Roman" panose="02020603050405020304" pitchFamily="18" charset="0"/>
              </a:rPr>
              <a:t>esquemas</a:t>
            </a:r>
            <a:r>
              <a:rPr lang="en-US" dirty="0">
                <a:ea typeface="Times New Roman" panose="02020603050405020304" pitchFamily="18" charset="0"/>
              </a:rPr>
              <a:t> de </a:t>
            </a:r>
            <a:r>
              <a:rPr lang="en-US" dirty="0" err="1">
                <a:ea typeface="Times New Roman" panose="02020603050405020304" pitchFamily="18" charset="0"/>
              </a:rPr>
              <a:t>pagamento</a:t>
            </a:r>
            <a:r>
              <a:rPr lang="en-US" dirty="0">
                <a:ea typeface="Times New Roman" panose="02020603050405020304" pitchFamily="18" charset="0"/>
              </a:rPr>
              <a:t> pay-per-use </a:t>
            </a:r>
            <a:r>
              <a:rPr lang="en-US" dirty="0" err="1">
                <a:ea typeface="Times New Roman" panose="02020603050405020304" pitchFamily="18" charset="0"/>
              </a:rPr>
              <a:t>tornam</a:t>
            </a:r>
            <a:r>
              <a:rPr lang="en-US" dirty="0">
                <a:ea typeface="Times New Roman" panose="02020603050405020304" pitchFamily="18" charset="0"/>
              </a:rPr>
              <a:t>-se </a:t>
            </a:r>
            <a:r>
              <a:rPr lang="en-US" dirty="0" err="1">
                <a:ea typeface="Times New Roman" panose="02020603050405020304" pitchFamily="18" charset="0"/>
              </a:rPr>
              <a:t>viáveis</a:t>
            </a:r>
            <a:r>
              <a:rPr lang="en-US" dirty="0">
                <a:ea typeface="Times New Roman" panose="02020603050405020304" pitchFamily="18" charset="0"/>
              </a:rPr>
              <a:t>.</a:t>
            </a:r>
            <a:endParaRPr lang="en-US" dirty="0">
              <a:effectLst/>
              <a:ea typeface="Times New Roman" panose="02020603050405020304" pitchFamily="18" charset="0"/>
            </a:endParaRPr>
          </a:p>
          <a:p>
            <a:r>
              <a:rPr lang="en-US" dirty="0" err="1">
                <a:ea typeface="Times New Roman" panose="02020603050405020304" pitchFamily="18" charset="0"/>
              </a:rPr>
              <a:t>Essas</a:t>
            </a:r>
            <a:r>
              <a:rPr lang="en-US" dirty="0">
                <a:ea typeface="Times New Roman" panose="02020603050405020304" pitchFamily="18" charset="0"/>
              </a:rPr>
              <a:t> </a:t>
            </a:r>
            <a:r>
              <a:rPr lang="en-US" dirty="0" err="1">
                <a:ea typeface="Times New Roman" panose="02020603050405020304" pitchFamily="18" charset="0"/>
              </a:rPr>
              <a:t>lâmpadas</a:t>
            </a:r>
            <a:r>
              <a:rPr lang="en-US" dirty="0">
                <a:ea typeface="Times New Roman" panose="02020603050405020304" pitchFamily="18" charset="0"/>
              </a:rPr>
              <a:t> </a:t>
            </a:r>
            <a:r>
              <a:rPr lang="en-US" dirty="0" err="1">
                <a:ea typeface="Times New Roman" panose="02020603050405020304" pitchFamily="18" charset="0"/>
              </a:rPr>
              <a:t>podem</a:t>
            </a:r>
            <a:r>
              <a:rPr lang="en-US" dirty="0">
                <a:ea typeface="Times New Roman" panose="02020603050405020304" pitchFamily="18" charset="0"/>
              </a:rPr>
              <a:t> </a:t>
            </a:r>
            <a:r>
              <a:rPr lang="en-US" dirty="0" err="1">
                <a:ea typeface="Times New Roman" panose="02020603050405020304" pitchFamily="18" charset="0"/>
              </a:rPr>
              <a:t>ser</a:t>
            </a:r>
            <a:r>
              <a:rPr lang="en-US" dirty="0">
                <a:ea typeface="Times New Roman" panose="02020603050405020304" pitchFamily="18" charset="0"/>
              </a:rPr>
              <a:t> </a:t>
            </a:r>
            <a:r>
              <a:rPr lang="en-US" dirty="0" err="1">
                <a:ea typeface="Times New Roman" panose="02020603050405020304" pitchFamily="18" charset="0"/>
              </a:rPr>
              <a:t>ainda</a:t>
            </a:r>
            <a:r>
              <a:rPr lang="en-US" dirty="0">
                <a:ea typeface="Times New Roman" panose="02020603050405020304" pitchFamily="18" charset="0"/>
              </a:rPr>
              <a:t> </a:t>
            </a:r>
            <a:r>
              <a:rPr lang="en-US" dirty="0" err="1">
                <a:ea typeface="Times New Roman" panose="02020603050405020304" pitchFamily="18" charset="0"/>
              </a:rPr>
              <a:t>mais</a:t>
            </a:r>
            <a:r>
              <a:rPr lang="en-US" dirty="0">
                <a:ea typeface="Times New Roman" panose="02020603050405020304" pitchFamily="18" charset="0"/>
              </a:rPr>
              <a:t> </a:t>
            </a:r>
            <a:r>
              <a:rPr lang="en-US" dirty="0" err="1">
                <a:ea typeface="Times New Roman" panose="02020603050405020304" pitchFamily="18" charset="0"/>
              </a:rPr>
              <a:t>tokenizadas</a:t>
            </a:r>
            <a:r>
              <a:rPr lang="en-US" dirty="0">
                <a:ea typeface="Times New Roman" panose="02020603050405020304" pitchFamily="18" charset="0"/>
              </a:rPr>
              <a:t> </a:t>
            </a:r>
            <a:r>
              <a:rPr lang="en-US" dirty="0" err="1">
                <a:ea typeface="Times New Roman" panose="02020603050405020304" pitchFamily="18" charset="0"/>
              </a:rPr>
              <a:t>para</a:t>
            </a:r>
            <a:r>
              <a:rPr lang="en-US" dirty="0">
                <a:ea typeface="Times New Roman" panose="02020603050405020304" pitchFamily="18" charset="0"/>
              </a:rPr>
              <a:t> </a:t>
            </a:r>
            <a:r>
              <a:rPr lang="en-US" dirty="0" err="1">
                <a:ea typeface="Times New Roman" panose="02020603050405020304" pitchFamily="18" charset="0"/>
              </a:rPr>
              <a:t>que</a:t>
            </a:r>
            <a:r>
              <a:rPr lang="en-US" dirty="0">
                <a:ea typeface="Times New Roman" panose="02020603050405020304" pitchFamily="18" charset="0"/>
              </a:rPr>
              <a:t> </a:t>
            </a:r>
            <a:r>
              <a:rPr lang="en-US" dirty="0" err="1">
                <a:ea typeface="Times New Roman" panose="02020603050405020304" pitchFamily="18" charset="0"/>
              </a:rPr>
              <a:t>os</a:t>
            </a:r>
            <a:r>
              <a:rPr lang="en-US" dirty="0">
                <a:ea typeface="Times New Roman" panose="02020603050405020304" pitchFamily="18" charset="0"/>
              </a:rPr>
              <a:t> </a:t>
            </a:r>
            <a:r>
              <a:rPr lang="en-US" dirty="0" err="1">
                <a:ea typeface="Times New Roman" panose="02020603050405020304" pitchFamily="18" charset="0"/>
              </a:rPr>
              <a:t>investidores</a:t>
            </a:r>
            <a:r>
              <a:rPr lang="en-US" dirty="0">
                <a:ea typeface="Times New Roman" panose="02020603050405020304" pitchFamily="18" charset="0"/>
              </a:rPr>
              <a:t> </a:t>
            </a:r>
            <a:r>
              <a:rPr lang="en-US" dirty="0" err="1">
                <a:ea typeface="Times New Roman" panose="02020603050405020304" pitchFamily="18" charset="0"/>
              </a:rPr>
              <a:t>possam</a:t>
            </a:r>
            <a:r>
              <a:rPr lang="en-US" dirty="0">
                <a:ea typeface="Times New Roman" panose="02020603050405020304" pitchFamily="18" charset="0"/>
              </a:rPr>
              <a:t> </a:t>
            </a:r>
            <a:r>
              <a:rPr lang="en-US" dirty="0" err="1">
                <a:ea typeface="Times New Roman" panose="02020603050405020304" pitchFamily="18" charset="0"/>
              </a:rPr>
              <a:t>investir</a:t>
            </a:r>
            <a:r>
              <a:rPr lang="en-US" dirty="0">
                <a:ea typeface="Times New Roman" panose="02020603050405020304" pitchFamily="18" charset="0"/>
              </a:rPr>
              <a:t> </a:t>
            </a:r>
            <a:r>
              <a:rPr lang="en-US" dirty="0" err="1">
                <a:ea typeface="Times New Roman" panose="02020603050405020304" pitchFamily="18" charset="0"/>
              </a:rPr>
              <a:t>nelas</a:t>
            </a:r>
            <a:r>
              <a:rPr lang="en-US" dirty="0">
                <a:ea typeface="Times New Roman" panose="02020603050405020304" pitchFamily="18" charset="0"/>
              </a:rPr>
              <a:t> </a:t>
            </a:r>
            <a:r>
              <a:rPr lang="en-US" dirty="0" err="1">
                <a:ea typeface="Times New Roman" panose="02020603050405020304" pitchFamily="18" charset="0"/>
              </a:rPr>
              <a:t>na</a:t>
            </a:r>
            <a:r>
              <a:rPr lang="en-US" dirty="0">
                <a:ea typeface="Times New Roman" panose="02020603050405020304" pitchFamily="18" charset="0"/>
              </a:rPr>
              <a:t> forma de </a:t>
            </a:r>
            <a:r>
              <a:rPr lang="en-US" dirty="0" err="1">
                <a:ea typeface="Times New Roman" panose="02020603050405020304" pitchFamily="18" charset="0"/>
              </a:rPr>
              <a:t>ativos</a:t>
            </a:r>
            <a:r>
              <a:rPr lang="en-US" dirty="0">
                <a:ea typeface="Times New Roman" panose="02020603050405020304" pitchFamily="18" charset="0"/>
              </a:rPr>
              <a:t> </a:t>
            </a:r>
            <a:r>
              <a:rPr lang="en-US" dirty="0" err="1">
                <a:ea typeface="Times New Roman" panose="02020603050405020304" pitchFamily="18" charset="0"/>
              </a:rPr>
              <a:t>digitais</a:t>
            </a:r>
            <a:r>
              <a:rPr lang="en-US" dirty="0">
                <a:ea typeface="Times New Roman" panose="02020603050405020304" pitchFamily="18" charset="0"/>
              </a:rPr>
              <a:t>. </a:t>
            </a:r>
            <a:r>
              <a:rPr lang="en-US" dirty="0" err="1">
                <a:ea typeface="Times New Roman" panose="02020603050405020304" pitchFamily="18" charset="0"/>
              </a:rPr>
              <a:t>Os</a:t>
            </a:r>
            <a:r>
              <a:rPr lang="en-US" dirty="0">
                <a:ea typeface="Times New Roman" panose="02020603050405020304" pitchFamily="18" charset="0"/>
              </a:rPr>
              <a:t> </a:t>
            </a:r>
            <a:r>
              <a:rPr lang="en-US" dirty="0" err="1">
                <a:ea typeface="Times New Roman" panose="02020603050405020304" pitchFamily="18" charset="0"/>
              </a:rPr>
              <a:t>investidores</a:t>
            </a:r>
            <a:r>
              <a:rPr lang="en-US" dirty="0">
                <a:ea typeface="Times New Roman" panose="02020603050405020304" pitchFamily="18" charset="0"/>
              </a:rPr>
              <a:t> </a:t>
            </a:r>
            <a:r>
              <a:rPr lang="en-US" dirty="0" err="1">
                <a:ea typeface="Times New Roman" panose="02020603050405020304" pitchFamily="18" charset="0"/>
              </a:rPr>
              <a:t>teriam</a:t>
            </a:r>
            <a:r>
              <a:rPr lang="en-US" dirty="0">
                <a:ea typeface="Times New Roman" panose="02020603050405020304" pitchFamily="18" charset="0"/>
              </a:rPr>
              <a:t> um </a:t>
            </a:r>
            <a:r>
              <a:rPr lang="en-US" dirty="0" err="1">
                <a:ea typeface="Times New Roman" panose="02020603050405020304" pitchFamily="18" charset="0"/>
              </a:rPr>
              <a:t>incentivo</a:t>
            </a:r>
            <a:r>
              <a:rPr lang="en-US" dirty="0">
                <a:ea typeface="Times New Roman" panose="02020603050405020304" pitchFamily="18" charset="0"/>
              </a:rPr>
              <a:t> </a:t>
            </a:r>
            <a:r>
              <a:rPr lang="en-US" dirty="0" err="1">
                <a:ea typeface="Times New Roman" panose="02020603050405020304" pitchFamily="18" charset="0"/>
              </a:rPr>
              <a:t>para</a:t>
            </a:r>
            <a:r>
              <a:rPr lang="en-US" dirty="0">
                <a:ea typeface="Times New Roman" panose="02020603050405020304" pitchFamily="18" charset="0"/>
              </a:rPr>
              <a:t> </a:t>
            </a:r>
            <a:r>
              <a:rPr lang="en-US" dirty="0" err="1">
                <a:ea typeface="Times New Roman" panose="02020603050405020304" pitchFamily="18" charset="0"/>
              </a:rPr>
              <a:t>construir</a:t>
            </a:r>
            <a:r>
              <a:rPr lang="en-US" dirty="0">
                <a:ea typeface="Times New Roman" panose="02020603050405020304" pitchFamily="18" charset="0"/>
              </a:rPr>
              <a:t> e </a:t>
            </a:r>
            <a:r>
              <a:rPr lang="en-US" dirty="0" err="1">
                <a:ea typeface="Times New Roman" panose="02020603050405020304" pitchFamily="18" charset="0"/>
              </a:rPr>
              <a:t>manter</a:t>
            </a:r>
            <a:r>
              <a:rPr lang="en-US" dirty="0">
                <a:ea typeface="Times New Roman" panose="02020603050405020304" pitchFamily="18" charset="0"/>
              </a:rPr>
              <a:t> as </a:t>
            </a:r>
            <a:r>
              <a:rPr lang="en-US" dirty="0" err="1">
                <a:ea typeface="Times New Roman" panose="02020603050405020304" pitchFamily="18" charset="0"/>
              </a:rPr>
              <a:t>lâmpadas</a:t>
            </a:r>
            <a:r>
              <a:rPr lang="en-US" dirty="0">
                <a:ea typeface="Times New Roman" panose="02020603050405020304" pitchFamily="18" charset="0"/>
              </a:rPr>
              <a:t> </a:t>
            </a:r>
            <a:r>
              <a:rPr lang="en-US" dirty="0" err="1">
                <a:ea typeface="Times New Roman" panose="02020603050405020304" pitchFamily="18" charset="0"/>
              </a:rPr>
              <a:t>em</a:t>
            </a:r>
            <a:r>
              <a:rPr lang="en-US" dirty="0">
                <a:ea typeface="Times New Roman" panose="02020603050405020304" pitchFamily="18" charset="0"/>
              </a:rPr>
              <a:t> </a:t>
            </a:r>
            <a:r>
              <a:rPr lang="en-US" dirty="0" err="1">
                <a:ea typeface="Times New Roman" panose="02020603050405020304" pitchFamily="18" charset="0"/>
              </a:rPr>
              <a:t>grande</a:t>
            </a:r>
            <a:r>
              <a:rPr lang="en-US" dirty="0">
                <a:ea typeface="Times New Roman" panose="02020603050405020304" pitchFamily="18" charset="0"/>
              </a:rPr>
              <a:t> </a:t>
            </a:r>
            <a:r>
              <a:rPr lang="en-US" dirty="0" err="1">
                <a:ea typeface="Times New Roman" panose="02020603050405020304" pitchFamily="18" charset="0"/>
              </a:rPr>
              <a:t>escala</a:t>
            </a:r>
            <a:r>
              <a:rPr lang="en-US" dirty="0">
                <a:ea typeface="Times New Roman" panose="02020603050405020304" pitchFamily="18" charset="0"/>
              </a:rPr>
              <a:t>, </a:t>
            </a:r>
            <a:r>
              <a:rPr lang="en-US" dirty="0" err="1">
                <a:ea typeface="Times New Roman" panose="02020603050405020304" pitchFamily="18" charset="0"/>
              </a:rPr>
              <a:t>pois</a:t>
            </a:r>
            <a:r>
              <a:rPr lang="en-US" dirty="0">
                <a:ea typeface="Times New Roman" panose="02020603050405020304" pitchFamily="18" charset="0"/>
              </a:rPr>
              <a:t> </a:t>
            </a:r>
            <a:r>
              <a:rPr lang="en-US" dirty="0" err="1">
                <a:ea typeface="Times New Roman" panose="02020603050405020304" pitchFamily="18" charset="0"/>
              </a:rPr>
              <a:t>os</a:t>
            </a:r>
            <a:r>
              <a:rPr lang="en-US" dirty="0">
                <a:ea typeface="Times New Roman" panose="02020603050405020304" pitchFamily="18" charset="0"/>
              </a:rPr>
              <a:t> </a:t>
            </a:r>
            <a:r>
              <a:rPr lang="en-US" dirty="0" err="1">
                <a:ea typeface="Times New Roman" panose="02020603050405020304" pitchFamily="18" charset="0"/>
              </a:rPr>
              <a:t>investidores</a:t>
            </a:r>
            <a:r>
              <a:rPr lang="en-US" dirty="0">
                <a:ea typeface="Times New Roman" panose="02020603050405020304" pitchFamily="18" charset="0"/>
              </a:rPr>
              <a:t> </a:t>
            </a:r>
            <a:r>
              <a:rPr lang="en-US" dirty="0" err="1">
                <a:ea typeface="Times New Roman" panose="02020603050405020304" pitchFamily="18" charset="0"/>
              </a:rPr>
              <a:t>recebem</a:t>
            </a:r>
            <a:r>
              <a:rPr lang="en-US" dirty="0">
                <a:ea typeface="Times New Roman" panose="02020603050405020304" pitchFamily="18" charset="0"/>
              </a:rPr>
              <a:t> </a:t>
            </a:r>
            <a:r>
              <a:rPr lang="en-US" dirty="0" err="1">
                <a:ea typeface="Times New Roman" panose="02020603050405020304" pitchFamily="18" charset="0"/>
              </a:rPr>
              <a:t>uma</a:t>
            </a:r>
            <a:r>
              <a:rPr lang="en-US" dirty="0">
                <a:ea typeface="Times New Roman" panose="02020603050405020304" pitchFamily="18" charset="0"/>
              </a:rPr>
              <a:t> parte dos </a:t>
            </a:r>
            <a:r>
              <a:rPr lang="en-US" dirty="0" err="1">
                <a:ea typeface="Times New Roman" panose="02020603050405020304" pitchFamily="18" charset="0"/>
              </a:rPr>
              <a:t>lucros</a:t>
            </a:r>
            <a:r>
              <a:rPr lang="en-US" dirty="0">
                <a:ea typeface="Times New Roman" panose="02020603050405020304" pitchFamily="18" charset="0"/>
              </a:rPr>
              <a:t> da </a:t>
            </a:r>
            <a:r>
              <a:rPr lang="en-US" dirty="0" err="1">
                <a:ea typeface="Times New Roman" panose="02020603050405020304" pitchFamily="18" charset="0"/>
              </a:rPr>
              <a:t>lâmpada</a:t>
            </a:r>
            <a:r>
              <a:rPr lang="en-US" dirty="0">
                <a:ea typeface="Times New Roman" panose="02020603050405020304" pitchFamily="18" charset="0"/>
              </a:rPr>
              <a:t>. </a:t>
            </a:r>
            <a:r>
              <a:rPr lang="en-US" dirty="0" err="1">
                <a:ea typeface="Times New Roman" panose="02020603050405020304" pitchFamily="18" charset="0"/>
              </a:rPr>
              <a:t>Ao</a:t>
            </a:r>
            <a:r>
              <a:rPr lang="en-US" dirty="0">
                <a:ea typeface="Times New Roman" panose="02020603050405020304" pitchFamily="18" charset="0"/>
              </a:rPr>
              <a:t> </a:t>
            </a:r>
            <a:r>
              <a:rPr lang="en-US" dirty="0" err="1">
                <a:ea typeface="Times New Roman" panose="02020603050405020304" pitchFamily="18" charset="0"/>
              </a:rPr>
              <a:t>fornecer</a:t>
            </a:r>
            <a:r>
              <a:rPr lang="en-US" dirty="0">
                <a:ea typeface="Times New Roman" panose="02020603050405020304" pitchFamily="18" charset="0"/>
              </a:rPr>
              <a:t> </a:t>
            </a:r>
            <a:r>
              <a:rPr lang="en-US" dirty="0" err="1">
                <a:ea typeface="Times New Roman" panose="02020603050405020304" pitchFamily="18" charset="0"/>
              </a:rPr>
              <a:t>incentivos</a:t>
            </a:r>
            <a:r>
              <a:rPr lang="en-US" dirty="0">
                <a:ea typeface="Times New Roman" panose="02020603050405020304" pitchFamily="18" charset="0"/>
              </a:rPr>
              <a:t> </a:t>
            </a:r>
            <a:r>
              <a:rPr lang="en-US" dirty="0" err="1">
                <a:ea typeface="Times New Roman" panose="02020603050405020304" pitchFamily="18" charset="0"/>
              </a:rPr>
              <a:t>para</a:t>
            </a:r>
            <a:r>
              <a:rPr lang="en-US" dirty="0">
                <a:ea typeface="Times New Roman" panose="02020603050405020304" pitchFamily="18" charset="0"/>
              </a:rPr>
              <a:t> </a:t>
            </a:r>
            <a:r>
              <a:rPr lang="en-US" dirty="0" err="1">
                <a:ea typeface="Times New Roman" panose="02020603050405020304" pitchFamily="18" charset="0"/>
              </a:rPr>
              <a:t>que</a:t>
            </a:r>
            <a:r>
              <a:rPr lang="en-US" dirty="0">
                <a:ea typeface="Times New Roman" panose="02020603050405020304" pitchFamily="18" charset="0"/>
              </a:rPr>
              <a:t> </a:t>
            </a:r>
            <a:r>
              <a:rPr lang="en-US" dirty="0" err="1">
                <a:ea typeface="Times New Roman" panose="02020603050405020304" pitchFamily="18" charset="0"/>
              </a:rPr>
              <a:t>os</a:t>
            </a:r>
            <a:r>
              <a:rPr lang="en-US" dirty="0">
                <a:ea typeface="Times New Roman" panose="02020603050405020304" pitchFamily="18" charset="0"/>
              </a:rPr>
              <a:t> </a:t>
            </a:r>
            <a:r>
              <a:rPr lang="en-US" dirty="0" err="1">
                <a:ea typeface="Times New Roman" panose="02020603050405020304" pitchFamily="18" charset="0"/>
              </a:rPr>
              <a:t>investidores</a:t>
            </a:r>
            <a:r>
              <a:rPr lang="en-US" dirty="0">
                <a:ea typeface="Times New Roman" panose="02020603050405020304" pitchFamily="18" charset="0"/>
              </a:rPr>
              <a:t> </a:t>
            </a:r>
            <a:r>
              <a:rPr lang="en-US" dirty="0" err="1">
                <a:ea typeface="Times New Roman" panose="02020603050405020304" pitchFamily="18" charset="0"/>
              </a:rPr>
              <a:t>invistam</a:t>
            </a:r>
            <a:r>
              <a:rPr lang="en-US" dirty="0">
                <a:ea typeface="Times New Roman" panose="02020603050405020304" pitchFamily="18" charset="0"/>
              </a:rPr>
              <a:t> </a:t>
            </a:r>
            <a:r>
              <a:rPr lang="en-US" dirty="0" err="1">
                <a:ea typeface="Times New Roman" panose="02020603050405020304" pitchFamily="18" charset="0"/>
              </a:rPr>
              <a:t>na</a:t>
            </a:r>
            <a:r>
              <a:rPr lang="en-US" dirty="0">
                <a:ea typeface="Times New Roman" panose="02020603050405020304" pitchFamily="18" charset="0"/>
              </a:rPr>
              <a:t> </a:t>
            </a:r>
            <a:r>
              <a:rPr lang="en-US" dirty="0" err="1">
                <a:ea typeface="Times New Roman" panose="02020603050405020304" pitchFamily="18" charset="0"/>
              </a:rPr>
              <a:t>construção</a:t>
            </a:r>
            <a:r>
              <a:rPr lang="en-US" dirty="0">
                <a:ea typeface="Times New Roman" panose="02020603050405020304" pitchFamily="18" charset="0"/>
              </a:rPr>
              <a:t> e </a:t>
            </a:r>
            <a:r>
              <a:rPr lang="en-US" dirty="0" err="1">
                <a:ea typeface="Times New Roman" panose="02020603050405020304" pitchFamily="18" charset="0"/>
              </a:rPr>
              <a:t>manutenção</a:t>
            </a:r>
            <a:r>
              <a:rPr lang="en-US" dirty="0">
                <a:ea typeface="Times New Roman" panose="02020603050405020304" pitchFamily="18" charset="0"/>
              </a:rPr>
              <a:t> das </a:t>
            </a:r>
            <a:r>
              <a:rPr lang="en-US" dirty="0" err="1">
                <a:ea typeface="Times New Roman" panose="02020603050405020304" pitchFamily="18" charset="0"/>
              </a:rPr>
              <a:t>lâmpadas</a:t>
            </a:r>
            <a:r>
              <a:rPr lang="en-US" dirty="0">
                <a:ea typeface="Times New Roman" panose="02020603050405020304" pitchFamily="18" charset="0"/>
              </a:rPr>
              <a:t>, </a:t>
            </a:r>
            <a:r>
              <a:rPr lang="en-US" dirty="0" err="1">
                <a:ea typeface="Times New Roman" panose="02020603050405020304" pitchFamily="18" charset="0"/>
              </a:rPr>
              <a:t>uma</a:t>
            </a:r>
            <a:r>
              <a:rPr lang="en-US" dirty="0">
                <a:ea typeface="Times New Roman" panose="02020603050405020304" pitchFamily="18" charset="0"/>
              </a:rPr>
              <a:t> nova </a:t>
            </a:r>
            <a:r>
              <a:rPr lang="en-US" dirty="0" err="1">
                <a:ea typeface="Times New Roman" panose="02020603050405020304" pitchFamily="18" charset="0"/>
              </a:rPr>
              <a:t>onda</a:t>
            </a:r>
            <a:r>
              <a:rPr lang="en-US" dirty="0">
                <a:ea typeface="Times New Roman" panose="02020603050405020304" pitchFamily="18" charset="0"/>
              </a:rPr>
              <a:t> de </a:t>
            </a:r>
            <a:r>
              <a:rPr lang="en-US" dirty="0" err="1">
                <a:ea typeface="Times New Roman" panose="02020603050405020304" pitchFamily="18" charset="0"/>
              </a:rPr>
              <a:t>investimentos</a:t>
            </a:r>
            <a:r>
              <a:rPr lang="en-US" dirty="0">
                <a:ea typeface="Times New Roman" panose="02020603050405020304" pitchFamily="18" charset="0"/>
              </a:rPr>
              <a:t> </a:t>
            </a:r>
            <a:r>
              <a:rPr lang="en-US" dirty="0" err="1">
                <a:ea typeface="Times New Roman" panose="02020603050405020304" pitchFamily="18" charset="0"/>
              </a:rPr>
              <a:t>pode</a:t>
            </a:r>
            <a:r>
              <a:rPr lang="en-US" dirty="0">
                <a:ea typeface="Times New Roman" panose="02020603050405020304" pitchFamily="18" charset="0"/>
              </a:rPr>
              <a:t> </a:t>
            </a:r>
            <a:r>
              <a:rPr lang="en-US" dirty="0" err="1">
                <a:ea typeface="Times New Roman" panose="02020603050405020304" pitchFamily="18" charset="0"/>
              </a:rPr>
              <a:t>ser</a:t>
            </a:r>
            <a:r>
              <a:rPr lang="en-US" dirty="0">
                <a:ea typeface="Times New Roman" panose="02020603050405020304" pitchFamily="18" charset="0"/>
              </a:rPr>
              <a:t> </a:t>
            </a:r>
            <a:r>
              <a:rPr lang="en-US" dirty="0" err="1">
                <a:ea typeface="Times New Roman" panose="02020603050405020304" pitchFamily="18" charset="0"/>
              </a:rPr>
              <a:t>gerada</a:t>
            </a:r>
            <a:r>
              <a:rPr lang="en-US" dirty="0">
                <a:ea typeface="Times New Roman" panose="02020603050405020304" pitchFamily="18" charset="0"/>
              </a:rPr>
              <a:t>. A </a:t>
            </a:r>
            <a:r>
              <a:rPr lang="en-US" dirty="0" err="1">
                <a:ea typeface="Times New Roman" panose="02020603050405020304" pitchFamily="18" charset="0"/>
              </a:rPr>
              <a:t>tokenização</a:t>
            </a:r>
            <a:r>
              <a:rPr lang="en-US" dirty="0">
                <a:ea typeface="Times New Roman" panose="02020603050405020304" pitchFamily="18" charset="0"/>
              </a:rPr>
              <a:t> </a:t>
            </a:r>
            <a:r>
              <a:rPr lang="en-US" dirty="0" err="1">
                <a:ea typeface="Times New Roman" panose="02020603050405020304" pitchFamily="18" charset="0"/>
              </a:rPr>
              <a:t>não</a:t>
            </a:r>
            <a:r>
              <a:rPr lang="en-US" dirty="0">
                <a:ea typeface="Times New Roman" panose="02020603050405020304" pitchFamily="18" charset="0"/>
              </a:rPr>
              <a:t> </a:t>
            </a:r>
            <a:r>
              <a:rPr lang="en-US" dirty="0" err="1">
                <a:ea typeface="Times New Roman" panose="02020603050405020304" pitchFamily="18" charset="0"/>
              </a:rPr>
              <a:t>é</a:t>
            </a:r>
            <a:r>
              <a:rPr lang="en-US" dirty="0">
                <a:ea typeface="Times New Roman" panose="02020603050405020304" pitchFamily="18" charset="0"/>
              </a:rPr>
              <a:t> </a:t>
            </a:r>
            <a:r>
              <a:rPr lang="en-US" dirty="0" err="1">
                <a:ea typeface="Times New Roman" panose="02020603050405020304" pitchFamily="18" charset="0"/>
              </a:rPr>
              <a:t>benéfica</a:t>
            </a:r>
            <a:r>
              <a:rPr lang="en-US" dirty="0">
                <a:ea typeface="Times New Roman" panose="02020603050405020304" pitchFamily="18" charset="0"/>
              </a:rPr>
              <a:t> </a:t>
            </a:r>
            <a:r>
              <a:rPr lang="en-US" dirty="0" err="1">
                <a:ea typeface="Times New Roman" panose="02020603050405020304" pitchFamily="18" charset="0"/>
              </a:rPr>
              <a:t>apenas</a:t>
            </a:r>
            <a:r>
              <a:rPr lang="en-US" dirty="0">
                <a:ea typeface="Times New Roman" panose="02020603050405020304" pitchFamily="18" charset="0"/>
              </a:rPr>
              <a:t> no </a:t>
            </a:r>
            <a:r>
              <a:rPr lang="en-US" dirty="0" err="1">
                <a:ea typeface="Times New Roman" panose="02020603050405020304" pitchFamily="18" charset="0"/>
              </a:rPr>
              <a:t>caso</a:t>
            </a:r>
            <a:r>
              <a:rPr lang="en-US" dirty="0">
                <a:ea typeface="Times New Roman" panose="02020603050405020304" pitchFamily="18" charset="0"/>
              </a:rPr>
              <a:t> de </a:t>
            </a:r>
            <a:r>
              <a:rPr lang="en-US" dirty="0" err="1">
                <a:ea typeface="Times New Roman" panose="02020603050405020304" pitchFamily="18" charset="0"/>
              </a:rPr>
              <a:t>lâmpadas</a:t>
            </a:r>
            <a:r>
              <a:rPr lang="en-US" dirty="0">
                <a:ea typeface="Times New Roman" panose="02020603050405020304" pitchFamily="18" charset="0"/>
              </a:rPr>
              <a:t>, mas </a:t>
            </a:r>
            <a:r>
              <a:rPr lang="en-US" dirty="0" err="1">
                <a:ea typeface="Times New Roman" panose="02020603050405020304" pitchFamily="18" charset="0"/>
              </a:rPr>
              <a:t>também</a:t>
            </a:r>
            <a:r>
              <a:rPr lang="en-US" dirty="0">
                <a:ea typeface="Times New Roman" panose="02020603050405020304" pitchFamily="18" charset="0"/>
              </a:rPr>
              <a:t> </a:t>
            </a:r>
            <a:r>
              <a:rPr lang="en-US" dirty="0" err="1">
                <a:ea typeface="Times New Roman" panose="02020603050405020304" pitchFamily="18" charset="0"/>
              </a:rPr>
              <a:t>para</a:t>
            </a:r>
            <a:r>
              <a:rPr lang="en-US" dirty="0">
                <a:ea typeface="Times New Roman" panose="02020603050405020304" pitchFamily="18" charset="0"/>
              </a:rPr>
              <a:t> </a:t>
            </a:r>
            <a:r>
              <a:rPr lang="en-US" dirty="0" err="1">
                <a:ea typeface="Times New Roman" panose="02020603050405020304" pitchFamily="18" charset="0"/>
              </a:rPr>
              <a:t>todos</a:t>
            </a:r>
            <a:r>
              <a:rPr lang="en-US" dirty="0">
                <a:ea typeface="Times New Roman" panose="02020603050405020304" pitchFamily="18" charset="0"/>
              </a:rPr>
              <a:t> </a:t>
            </a:r>
            <a:r>
              <a:rPr lang="en-US" dirty="0" err="1">
                <a:ea typeface="Times New Roman" panose="02020603050405020304" pitchFamily="18" charset="0"/>
              </a:rPr>
              <a:t>os</a:t>
            </a:r>
            <a:r>
              <a:rPr lang="en-US" dirty="0">
                <a:ea typeface="Times New Roman" panose="02020603050405020304" pitchFamily="18" charset="0"/>
              </a:rPr>
              <a:t> </a:t>
            </a:r>
            <a:r>
              <a:rPr lang="en-US" dirty="0" err="1">
                <a:ea typeface="Times New Roman" panose="02020603050405020304" pitchFamily="18" charset="0"/>
              </a:rPr>
              <a:t>tipos</a:t>
            </a:r>
            <a:r>
              <a:rPr lang="en-US" dirty="0">
                <a:ea typeface="Times New Roman" panose="02020603050405020304" pitchFamily="18" charset="0"/>
              </a:rPr>
              <a:t> de </a:t>
            </a:r>
            <a:r>
              <a:rPr lang="en-US" dirty="0" err="1">
                <a:ea typeface="Times New Roman" panose="02020603050405020304" pitchFamily="18" charset="0"/>
              </a:rPr>
              <a:t>dispositivos</a:t>
            </a:r>
            <a:r>
              <a:rPr lang="en-US" dirty="0">
                <a:ea typeface="Times New Roman" panose="02020603050405020304" pitchFamily="18" charset="0"/>
              </a:rPr>
              <a:t> </a:t>
            </a:r>
            <a:r>
              <a:rPr lang="en-US" dirty="0" err="1">
                <a:ea typeface="Times New Roman" panose="02020603050405020304" pitchFamily="18" charset="0"/>
              </a:rPr>
              <a:t>IoT</a:t>
            </a:r>
            <a:r>
              <a:rPr lang="en-US" dirty="0">
                <a:ea typeface="Times New Roman" panose="02020603050405020304" pitchFamily="18" charset="0"/>
              </a:rPr>
              <a:t>, </a:t>
            </a:r>
            <a:r>
              <a:rPr lang="en-US" dirty="0" err="1">
                <a:ea typeface="Times New Roman" panose="02020603050405020304" pitchFamily="18" charset="0"/>
              </a:rPr>
              <a:t>como</a:t>
            </a:r>
            <a:r>
              <a:rPr lang="en-US" dirty="0">
                <a:ea typeface="Times New Roman" panose="02020603050405020304" pitchFamily="18" charset="0"/>
              </a:rPr>
              <a:t> </a:t>
            </a:r>
            <a:r>
              <a:rPr lang="en-US" dirty="0" err="1">
                <a:ea typeface="Times New Roman" panose="02020603050405020304" pitchFamily="18" charset="0"/>
              </a:rPr>
              <a:t>sensores</a:t>
            </a:r>
            <a:r>
              <a:rPr lang="en-US" dirty="0">
                <a:ea typeface="Times New Roman" panose="02020603050405020304" pitchFamily="18" charset="0"/>
              </a:rPr>
              <a:t>, </a:t>
            </a:r>
            <a:r>
              <a:rPr lang="en-US" dirty="0" err="1">
                <a:ea typeface="Times New Roman" panose="02020603050405020304" pitchFamily="18" charset="0"/>
              </a:rPr>
              <a:t>carros</a:t>
            </a:r>
            <a:r>
              <a:rPr lang="en-US" dirty="0">
                <a:ea typeface="Times New Roman" panose="02020603050405020304" pitchFamily="18" charset="0"/>
              </a:rPr>
              <a:t>, </a:t>
            </a:r>
            <a:r>
              <a:rPr lang="en-US" dirty="0" err="1">
                <a:ea typeface="Times New Roman" panose="02020603050405020304" pitchFamily="18" charset="0"/>
              </a:rPr>
              <a:t>máquinas</a:t>
            </a:r>
            <a:r>
              <a:rPr lang="en-US" dirty="0">
                <a:ea typeface="Times New Roman" panose="02020603050405020304" pitchFamily="18" charset="0"/>
              </a:rPr>
              <a:t> </a:t>
            </a:r>
            <a:r>
              <a:rPr lang="en-US" dirty="0" err="1">
                <a:ea typeface="Times New Roman" panose="02020603050405020304" pitchFamily="18" charset="0"/>
              </a:rPr>
              <a:t>ou</a:t>
            </a:r>
            <a:r>
              <a:rPr lang="en-US" dirty="0">
                <a:ea typeface="Times New Roman" panose="02020603050405020304" pitchFamily="18" charset="0"/>
              </a:rPr>
              <a:t> </a:t>
            </a:r>
            <a:r>
              <a:rPr lang="en-US" dirty="0" err="1">
                <a:ea typeface="Times New Roman" panose="02020603050405020304" pitchFamily="18" charset="0"/>
              </a:rPr>
              <a:t>câmeras</a:t>
            </a:r>
            <a:r>
              <a:rPr lang="en-US" dirty="0">
                <a:ea typeface="Times New Roman" panose="02020603050405020304" pitchFamily="18" charset="0"/>
              </a:rPr>
              <a:t>. O </a:t>
            </a:r>
            <a:r>
              <a:rPr lang="en-US" dirty="0" err="1">
                <a:ea typeface="Times New Roman" panose="02020603050405020304" pitchFamily="18" charset="0"/>
              </a:rPr>
              <a:t>único</a:t>
            </a:r>
            <a:r>
              <a:rPr lang="en-US" dirty="0">
                <a:ea typeface="Times New Roman" panose="02020603050405020304" pitchFamily="18" charset="0"/>
              </a:rPr>
              <a:t> </a:t>
            </a:r>
            <a:r>
              <a:rPr lang="en-US" dirty="0" err="1">
                <a:ea typeface="Times New Roman" panose="02020603050405020304" pitchFamily="18" charset="0"/>
              </a:rPr>
              <a:t>requisito</a:t>
            </a:r>
            <a:r>
              <a:rPr lang="en-US" dirty="0">
                <a:ea typeface="Times New Roman" panose="02020603050405020304" pitchFamily="18" charset="0"/>
              </a:rPr>
              <a:t> </a:t>
            </a:r>
            <a:r>
              <a:rPr lang="en-US" dirty="0" err="1">
                <a:ea typeface="Times New Roman" panose="02020603050405020304" pitchFamily="18" charset="0"/>
              </a:rPr>
              <a:t>para</a:t>
            </a:r>
            <a:r>
              <a:rPr lang="en-US" dirty="0">
                <a:ea typeface="Times New Roman" panose="02020603050405020304" pitchFamily="18" charset="0"/>
              </a:rPr>
              <a:t> a </a:t>
            </a:r>
            <a:r>
              <a:rPr lang="en-US" dirty="0" err="1">
                <a:ea typeface="Times New Roman" panose="02020603050405020304" pitchFamily="18" charset="0"/>
              </a:rPr>
              <a:t>tokenização</a:t>
            </a:r>
            <a:r>
              <a:rPr lang="en-US" dirty="0">
                <a:ea typeface="Times New Roman" panose="02020603050405020304" pitchFamily="18" charset="0"/>
              </a:rPr>
              <a:t> </a:t>
            </a:r>
            <a:r>
              <a:rPr lang="en-US" dirty="0" err="1">
                <a:ea typeface="Times New Roman" panose="02020603050405020304" pitchFamily="18" charset="0"/>
              </a:rPr>
              <a:t>é</a:t>
            </a:r>
            <a:r>
              <a:rPr lang="en-US" dirty="0">
                <a:ea typeface="Times New Roman" panose="02020603050405020304" pitchFamily="18" charset="0"/>
              </a:rPr>
              <a:t> </a:t>
            </a:r>
            <a:r>
              <a:rPr lang="en-US" dirty="0" err="1">
                <a:ea typeface="Times New Roman" panose="02020603050405020304" pitchFamily="18" charset="0"/>
              </a:rPr>
              <a:t>uma</a:t>
            </a:r>
            <a:r>
              <a:rPr lang="en-US" dirty="0">
                <a:ea typeface="Times New Roman" panose="02020603050405020304" pitchFamily="18" charset="0"/>
              </a:rPr>
              <a:t> </a:t>
            </a:r>
            <a:r>
              <a:rPr lang="en-US" dirty="0" err="1">
                <a:ea typeface="Times New Roman" panose="02020603050405020304" pitchFamily="18" charset="0"/>
              </a:rPr>
              <a:t>conexão</a:t>
            </a:r>
            <a:r>
              <a:rPr lang="en-US" dirty="0">
                <a:ea typeface="Times New Roman" panose="02020603050405020304" pitchFamily="18" charset="0"/>
              </a:rPr>
              <a:t> com a internet e </a:t>
            </a:r>
            <a:r>
              <a:rPr lang="en-US" dirty="0" err="1">
                <a:ea typeface="Times New Roman" panose="02020603050405020304" pitchFamily="18" charset="0"/>
              </a:rPr>
              <a:t>uma</a:t>
            </a:r>
            <a:r>
              <a:rPr lang="en-US" dirty="0">
                <a:ea typeface="Times New Roman" panose="02020603050405020304" pitchFamily="18" charset="0"/>
              </a:rPr>
              <a:t> </a:t>
            </a:r>
            <a:r>
              <a:rPr lang="en-US" dirty="0" err="1">
                <a:ea typeface="Times New Roman" panose="02020603050405020304" pitchFamily="18" charset="0"/>
              </a:rPr>
              <a:t>rede</a:t>
            </a:r>
            <a:r>
              <a:rPr lang="en-US" dirty="0">
                <a:ea typeface="Times New Roman" panose="02020603050405020304" pitchFamily="18" charset="0"/>
              </a:rPr>
              <a:t> </a:t>
            </a:r>
            <a:r>
              <a:rPr lang="en-US" dirty="0" err="1">
                <a:ea typeface="Times New Roman" panose="02020603050405020304" pitchFamily="18" charset="0"/>
              </a:rPr>
              <a:t>blockchain</a:t>
            </a:r>
            <a:r>
              <a:rPr lang="en-US" dirty="0">
                <a:ea typeface="Times New Roman" panose="02020603050405020304" pitchFamily="18" charset="0"/>
              </a:rPr>
              <a:t>.</a:t>
            </a:r>
            <a:endParaRPr lang="en-US" dirty="0">
              <a:effectLst/>
              <a:ea typeface="Times New Roman" panose="02020603050405020304" pitchFamily="18" charset="0"/>
            </a:endParaRPr>
          </a:p>
          <a:p>
            <a:pPr algn="just"/>
            <a:endParaRPr lang="x-none" dirty="0">
              <a:effectLst/>
              <a:ea typeface="Times New Roman" panose="02020603050405020304" pitchFamily="18" charset="0"/>
            </a:endParaRPr>
          </a:p>
          <a:p>
            <a:pPr algn="just"/>
            <a:r>
              <a:rPr lang="en-US" b="1" dirty="0">
                <a:effectLst/>
                <a:ea typeface="Times New Roman" panose="02020603050405020304" pitchFamily="18" charset="0"/>
              </a:rPr>
              <a:t> </a:t>
            </a:r>
            <a:endParaRPr lang="x-none" dirty="0">
              <a:effectLst/>
              <a:ea typeface="Times New Roman" panose="02020603050405020304" pitchFamily="18" charset="0"/>
            </a:endParaRPr>
          </a:p>
        </p:txBody>
      </p:sp>
      <p:pic>
        <p:nvPicPr>
          <p:cNvPr id="5" name="Picture 4">
            <a:extLst>
              <a:ext uri="{FF2B5EF4-FFF2-40B4-BE49-F238E27FC236}">
                <a16:creationId xmlns:a16="http://schemas.microsoft.com/office/drawing/2014/main" id="{041F982C-AADE-4F76-43DD-44EC9A2EFF1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310" t="-2404" b="-2406"/>
          <a:stretch/>
        </p:blipFill>
        <p:spPr>
          <a:xfrm>
            <a:off x="495406" y="4576080"/>
            <a:ext cx="6603063" cy="2126316"/>
          </a:xfrm>
          <a:prstGeom prst="rect">
            <a:avLst/>
          </a:prstGeom>
        </p:spPr>
      </p:pic>
      <p:sp>
        <p:nvSpPr>
          <p:cNvPr id="6" name="Text Placeholder 17">
            <a:extLst>
              <a:ext uri="{FF2B5EF4-FFF2-40B4-BE49-F238E27FC236}">
                <a16:creationId xmlns:a16="http://schemas.microsoft.com/office/drawing/2014/main" id="{F71A782D-BBEB-E289-593A-BD6BE71B3930}"/>
              </a:ext>
            </a:extLst>
          </p:cNvPr>
          <p:cNvSpPr txBox="1">
            <a:spLocks/>
          </p:cNvSpPr>
          <p:nvPr/>
        </p:nvSpPr>
        <p:spPr>
          <a:xfrm>
            <a:off x="778871" y="6319563"/>
            <a:ext cx="6036131" cy="259885"/>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spcAft>
                <a:spcPts val="1000"/>
              </a:spcAft>
            </a:pPr>
            <a:r>
              <a:rPr lang="en-US" sz="1100" dirty="0" err="1">
                <a:solidFill>
                  <a:srgbClr val="F79037"/>
                </a:solidFill>
                <a:latin typeface="Calibri" panose="020F0502020204030204" pitchFamily="34" charset="0"/>
                <a:ea typeface="Times New Roman" panose="02020603050405020304" pitchFamily="18" charset="0"/>
              </a:rPr>
              <a:t>Figura</a:t>
            </a:r>
            <a:r>
              <a:rPr lang="en-US" sz="1100" dirty="0">
                <a:solidFill>
                  <a:srgbClr val="F79037"/>
                </a:solidFill>
                <a:latin typeface="Calibri" panose="020F0502020204030204" pitchFamily="34" charset="0"/>
                <a:ea typeface="Times New Roman" panose="02020603050405020304" pitchFamily="18" charset="0"/>
              </a:rPr>
              <a:t> 19: </a:t>
            </a:r>
            <a:r>
              <a:rPr lang="en-US" sz="1100" dirty="0" err="1">
                <a:solidFill>
                  <a:srgbClr val="F79037"/>
                </a:solidFill>
                <a:latin typeface="Calibri" panose="020F0502020204030204" pitchFamily="34" charset="0"/>
                <a:ea typeface="Times New Roman" panose="02020603050405020304" pitchFamily="18" charset="0"/>
              </a:rPr>
              <a:t>Exemplos</a:t>
            </a:r>
            <a:r>
              <a:rPr lang="en-US" sz="1100" dirty="0">
                <a:solidFill>
                  <a:srgbClr val="F79037"/>
                </a:solidFill>
                <a:latin typeface="Calibri" panose="020F0502020204030204" pitchFamily="34" charset="0"/>
                <a:ea typeface="Times New Roman" panose="02020603050405020304" pitchFamily="18" charset="0"/>
              </a:rPr>
              <a:t> de </a:t>
            </a:r>
            <a:r>
              <a:rPr lang="en-US" sz="1100" dirty="0" err="1">
                <a:solidFill>
                  <a:srgbClr val="F79037"/>
                </a:solidFill>
                <a:latin typeface="Calibri" panose="020F0502020204030204" pitchFamily="34" charset="0"/>
                <a:ea typeface="Times New Roman" panose="02020603050405020304" pitchFamily="18" charset="0"/>
              </a:rPr>
              <a:t>convergência</a:t>
            </a:r>
            <a:r>
              <a:rPr lang="en-US" sz="1100" dirty="0">
                <a:solidFill>
                  <a:srgbClr val="F79037"/>
                </a:solidFill>
                <a:latin typeface="Calibri" panose="020F0502020204030204" pitchFamily="34" charset="0"/>
                <a:ea typeface="Times New Roman" panose="02020603050405020304" pitchFamily="18" charset="0"/>
              </a:rPr>
              <a:t> de </a:t>
            </a:r>
            <a:r>
              <a:rPr lang="en-US" sz="1100" dirty="0" err="1">
                <a:solidFill>
                  <a:srgbClr val="F79037"/>
                </a:solidFill>
                <a:latin typeface="Calibri" panose="020F0502020204030204" pitchFamily="34" charset="0"/>
                <a:ea typeface="Times New Roman" panose="02020603050405020304" pitchFamily="18" charset="0"/>
              </a:rPr>
              <a:t>Blockchain</a:t>
            </a:r>
            <a:r>
              <a:rPr lang="en-US" sz="1100" dirty="0">
                <a:solidFill>
                  <a:srgbClr val="F79037"/>
                </a:solidFill>
                <a:latin typeface="Calibri" panose="020F0502020204030204" pitchFamily="34" charset="0"/>
                <a:ea typeface="Times New Roman" panose="02020603050405020304" pitchFamily="18" charset="0"/>
              </a:rPr>
              <a:t>, </a:t>
            </a:r>
            <a:r>
              <a:rPr lang="en-US" sz="1100" dirty="0" err="1">
                <a:solidFill>
                  <a:srgbClr val="F79037"/>
                </a:solidFill>
                <a:latin typeface="Calibri" panose="020F0502020204030204" pitchFamily="34" charset="0"/>
                <a:ea typeface="Times New Roman" panose="02020603050405020304" pitchFamily="18" charset="0"/>
              </a:rPr>
              <a:t>IoT</a:t>
            </a:r>
            <a:r>
              <a:rPr lang="en-US" sz="1100" dirty="0">
                <a:solidFill>
                  <a:srgbClr val="F79037"/>
                </a:solidFill>
                <a:latin typeface="Calibri" panose="020F0502020204030204" pitchFamily="34" charset="0"/>
                <a:ea typeface="Times New Roman" panose="02020603050405020304" pitchFamily="18" charset="0"/>
              </a:rPr>
              <a:t> e IA</a:t>
            </a:r>
            <a:endParaRPr lang="x-none" sz="1100" i="1" dirty="0">
              <a:solidFill>
                <a:srgbClr val="F79037"/>
              </a:solidFill>
              <a:effectLst/>
              <a:latin typeface="Times New Roman" panose="02020603050405020304" pitchFamily="18" charset="0"/>
              <a:ea typeface="Times New Roman" panose="02020603050405020304" pitchFamily="18" charset="0"/>
            </a:endParaRPr>
          </a:p>
        </p:txBody>
      </p:sp>
      <p:grpSp>
        <p:nvGrpSpPr>
          <p:cNvPr id="7" name="Group 6">
            <a:extLst>
              <a:ext uri="{FF2B5EF4-FFF2-40B4-BE49-F238E27FC236}">
                <a16:creationId xmlns:a16="http://schemas.microsoft.com/office/drawing/2014/main" id="{C90A905B-FABF-E92B-B4BE-E3DF3E0B8C0F}"/>
              </a:ext>
            </a:extLst>
          </p:cNvPr>
          <p:cNvGrpSpPr/>
          <p:nvPr/>
        </p:nvGrpSpPr>
        <p:grpSpPr>
          <a:xfrm flipH="1">
            <a:off x="6034987" y="3078134"/>
            <a:ext cx="1712396" cy="1673613"/>
            <a:chOff x="-220413" y="5797823"/>
            <a:chExt cx="1967946" cy="1923375"/>
          </a:xfrm>
        </p:grpSpPr>
        <p:sp>
          <p:nvSpPr>
            <p:cNvPr id="8" name="Freeform 7">
              <a:extLst>
                <a:ext uri="{FF2B5EF4-FFF2-40B4-BE49-F238E27FC236}">
                  <a16:creationId xmlns:a16="http://schemas.microsoft.com/office/drawing/2014/main" id="{0040D8E9-4552-62B1-AADA-9989DE2A12FB}"/>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9" name="Freeform 8">
              <a:extLst>
                <a:ext uri="{FF2B5EF4-FFF2-40B4-BE49-F238E27FC236}">
                  <a16:creationId xmlns:a16="http://schemas.microsoft.com/office/drawing/2014/main" id="{8096AC63-2E66-2093-DC38-898CC5E78731}"/>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0" name="Freeform 9">
              <a:extLst>
                <a:ext uri="{FF2B5EF4-FFF2-40B4-BE49-F238E27FC236}">
                  <a16:creationId xmlns:a16="http://schemas.microsoft.com/office/drawing/2014/main" id="{014E83CE-6FB5-E5DE-0596-9C78B511E049}"/>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1" name="Freeform 10">
              <a:extLst>
                <a:ext uri="{FF2B5EF4-FFF2-40B4-BE49-F238E27FC236}">
                  <a16:creationId xmlns:a16="http://schemas.microsoft.com/office/drawing/2014/main" id="{4FDACA2E-888E-F6AF-48CD-4062F590891C}"/>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2" name="Freeform 11">
              <a:extLst>
                <a:ext uri="{FF2B5EF4-FFF2-40B4-BE49-F238E27FC236}">
                  <a16:creationId xmlns:a16="http://schemas.microsoft.com/office/drawing/2014/main" id="{6102317F-1D27-1CD6-421F-3BE301BE2839}"/>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3" name="Freeform 12">
              <a:extLst>
                <a:ext uri="{FF2B5EF4-FFF2-40B4-BE49-F238E27FC236}">
                  <a16:creationId xmlns:a16="http://schemas.microsoft.com/office/drawing/2014/main" id="{36C86822-EA0A-58A2-B40D-B6689D526A4C}"/>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4" name="Freeform 13">
              <a:extLst>
                <a:ext uri="{FF2B5EF4-FFF2-40B4-BE49-F238E27FC236}">
                  <a16:creationId xmlns:a16="http://schemas.microsoft.com/office/drawing/2014/main" id="{9E570AA6-F3B7-FE4E-1C75-7FC8754D963D}"/>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5" name="Freeform 14">
              <a:extLst>
                <a:ext uri="{FF2B5EF4-FFF2-40B4-BE49-F238E27FC236}">
                  <a16:creationId xmlns:a16="http://schemas.microsoft.com/office/drawing/2014/main" id="{31565213-88FD-F8DE-AF2A-B6D88CA7C0E2}"/>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8" name="Freeform 17">
              <a:extLst>
                <a:ext uri="{FF2B5EF4-FFF2-40B4-BE49-F238E27FC236}">
                  <a16:creationId xmlns:a16="http://schemas.microsoft.com/office/drawing/2014/main" id="{63E4F48E-D931-CA24-ED1C-ADF9370542D2}"/>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4" name="Freeform 23">
              <a:extLst>
                <a:ext uri="{FF2B5EF4-FFF2-40B4-BE49-F238E27FC236}">
                  <a16:creationId xmlns:a16="http://schemas.microsoft.com/office/drawing/2014/main" id="{C2FBB3E8-30BA-B18F-682A-8E8AA241A815}"/>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5" name="Freeform 24">
              <a:extLst>
                <a:ext uri="{FF2B5EF4-FFF2-40B4-BE49-F238E27FC236}">
                  <a16:creationId xmlns:a16="http://schemas.microsoft.com/office/drawing/2014/main" id="{D40537C3-154B-2860-9C58-16F911D298C6}"/>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6" name="Freeform 25">
              <a:extLst>
                <a:ext uri="{FF2B5EF4-FFF2-40B4-BE49-F238E27FC236}">
                  <a16:creationId xmlns:a16="http://schemas.microsoft.com/office/drawing/2014/main" id="{99655259-5C44-AACC-4364-48A4D886636F}"/>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7" name="Freeform 26">
              <a:extLst>
                <a:ext uri="{FF2B5EF4-FFF2-40B4-BE49-F238E27FC236}">
                  <a16:creationId xmlns:a16="http://schemas.microsoft.com/office/drawing/2014/main" id="{6D442652-5972-3929-24A4-5F338A38889D}"/>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8" name="Freeform 27">
              <a:extLst>
                <a:ext uri="{FF2B5EF4-FFF2-40B4-BE49-F238E27FC236}">
                  <a16:creationId xmlns:a16="http://schemas.microsoft.com/office/drawing/2014/main" id="{88D4D68E-EA38-9247-30BE-E3C09C7083C5}"/>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
        <p:nvSpPr>
          <p:cNvPr id="29" name="Text Placeholder 17">
            <a:extLst>
              <a:ext uri="{FF2B5EF4-FFF2-40B4-BE49-F238E27FC236}">
                <a16:creationId xmlns:a16="http://schemas.microsoft.com/office/drawing/2014/main" id="{D1E867CD-E623-5248-6E12-4B1738B2B367}"/>
              </a:ext>
            </a:extLst>
          </p:cNvPr>
          <p:cNvSpPr txBox="1">
            <a:spLocks/>
          </p:cNvSpPr>
          <p:nvPr/>
        </p:nvSpPr>
        <p:spPr>
          <a:xfrm>
            <a:off x="771147" y="6710665"/>
            <a:ext cx="6051578" cy="3235569"/>
          </a:xfrm>
          <a:prstGeom prst="rect">
            <a:avLst/>
          </a:prstGeom>
        </p:spPr>
        <p:txBody>
          <a:bodyPr numCol="2"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b="1" dirty="0" err="1">
                <a:solidFill>
                  <a:srgbClr val="F79037"/>
                </a:solidFill>
              </a:rPr>
              <a:t>Conclusão</a:t>
            </a:r>
            <a:endParaRPr lang="en-US" b="1" dirty="0">
              <a:solidFill>
                <a:srgbClr val="F79037"/>
              </a:solidFill>
            </a:endParaRPr>
          </a:p>
          <a:p>
            <a:r>
              <a:rPr lang="en-US" dirty="0" err="1">
                <a:solidFill>
                  <a:srgbClr val="000000"/>
                </a:solidFill>
                <a:ea typeface="Times New Roman" panose="02020603050405020304" pitchFamily="18" charset="0"/>
              </a:rPr>
              <a:t>Blockchain</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IoT</a:t>
            </a:r>
            <a:r>
              <a:rPr lang="en-US" dirty="0">
                <a:solidFill>
                  <a:srgbClr val="000000"/>
                </a:solidFill>
                <a:ea typeface="Times New Roman" panose="02020603050405020304" pitchFamily="18" charset="0"/>
              </a:rPr>
              <a:t> e IA são </a:t>
            </a:r>
            <a:r>
              <a:rPr lang="en-US" dirty="0" err="1">
                <a:solidFill>
                  <a:srgbClr val="000000"/>
                </a:solidFill>
                <a:ea typeface="Times New Roman" panose="02020603050405020304" pitchFamily="18" charset="0"/>
              </a:rPr>
              <a:t>inovações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que</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oferecem</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enormes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benefícios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para</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segurança</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transparência</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imutabilidade</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privacidade</a:t>
            </a:r>
            <a:r>
              <a:rPr lang="en-US" dirty="0">
                <a:solidFill>
                  <a:srgbClr val="000000"/>
                </a:solidFill>
                <a:ea typeface="Times New Roman" panose="02020603050405020304" pitchFamily="18" charset="0"/>
              </a:rPr>
              <a:t> e </a:t>
            </a:r>
            <a:r>
              <a:rPr lang="en-US" dirty="0" err="1">
                <a:solidFill>
                  <a:srgbClr val="000000"/>
                </a:solidFill>
                <a:ea typeface="Times New Roman" panose="02020603050405020304" pitchFamily="18" charset="0"/>
              </a:rPr>
              <a:t>automatização</a:t>
            </a:r>
            <a:r>
              <a:rPr lang="en-US" dirty="0">
                <a:solidFill>
                  <a:srgbClr val="000000"/>
                </a:solidFill>
                <a:ea typeface="Times New Roman" panose="02020603050405020304" pitchFamily="18" charset="0"/>
              </a:rPr>
              <a:t> de </a:t>
            </a:r>
            <a:r>
              <a:rPr lang="en-US" dirty="0" err="1">
                <a:solidFill>
                  <a:srgbClr val="000000"/>
                </a:solidFill>
                <a:ea typeface="Times New Roman" panose="02020603050405020304" pitchFamily="18" charset="0"/>
              </a:rPr>
              <a:t>processos</a:t>
            </a:r>
            <a:r>
              <a:rPr lang="en-US" dirty="0">
                <a:solidFill>
                  <a:srgbClr val="000000"/>
                </a:solidFill>
                <a:ea typeface="Times New Roman" panose="02020603050405020304" pitchFamily="18" charset="0"/>
              </a:rPr>
              <a:t> de </a:t>
            </a:r>
            <a:r>
              <a:rPr lang="en-US" dirty="0" err="1">
                <a:solidFill>
                  <a:srgbClr val="000000"/>
                </a:solidFill>
                <a:ea typeface="Times New Roman" panose="02020603050405020304" pitchFamily="18" charset="0"/>
              </a:rPr>
              <a:t>negócios</a:t>
            </a:r>
            <a:r>
              <a:rPr lang="en-US" dirty="0">
                <a:solidFill>
                  <a:srgbClr val="000000"/>
                </a:solidFill>
                <a:ea typeface="Times New Roman" panose="02020603050405020304" pitchFamily="18" charset="0"/>
              </a:rPr>
              <a:t>. No </a:t>
            </a:r>
            <a:r>
              <a:rPr lang="en-US" dirty="0" err="1">
                <a:solidFill>
                  <a:srgbClr val="000000"/>
                </a:solidFill>
                <a:ea typeface="Times New Roman" panose="02020603050405020304" pitchFamily="18" charset="0"/>
              </a:rPr>
              <a:t>entanto</a:t>
            </a:r>
            <a:r>
              <a:rPr lang="en-US" dirty="0">
                <a:solidFill>
                  <a:srgbClr val="000000"/>
                </a:solidFill>
                <a:ea typeface="Times New Roman" panose="02020603050405020304" pitchFamily="18" charset="0"/>
              </a:rPr>
              <a:t>, o </a:t>
            </a:r>
            <a:r>
              <a:rPr lang="en-US" dirty="0" err="1">
                <a:solidFill>
                  <a:srgbClr val="000000"/>
                </a:solidFill>
                <a:ea typeface="Times New Roman" panose="02020603050405020304" pitchFamily="18" charset="0"/>
              </a:rPr>
              <a:t>impacto</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dessas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inovações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é</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ainda</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maior</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quando</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blockchain</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IoT</a:t>
            </a:r>
            <a:r>
              <a:rPr lang="en-US" dirty="0">
                <a:solidFill>
                  <a:srgbClr val="000000"/>
                </a:solidFill>
                <a:ea typeface="Times New Roman" panose="02020603050405020304" pitchFamily="18" charset="0"/>
              </a:rPr>
              <a:t> e IA são </a:t>
            </a:r>
            <a:r>
              <a:rPr lang="en-US" dirty="0" err="1">
                <a:solidFill>
                  <a:srgbClr val="000000"/>
                </a:solidFill>
                <a:ea typeface="Times New Roman" panose="02020603050405020304" pitchFamily="18" charset="0"/>
              </a:rPr>
              <a:t>combinados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Argumentamos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que</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essas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inovações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convergirão</a:t>
            </a:r>
            <a:r>
              <a:rPr lang="en-US" dirty="0">
                <a:solidFill>
                  <a:srgbClr val="000000"/>
                </a:solidFill>
                <a:ea typeface="Times New Roman" panose="02020603050405020304" pitchFamily="18" charset="0"/>
              </a:rPr>
              <a:t> no </a:t>
            </a:r>
            <a:r>
              <a:rPr lang="en-US" dirty="0" err="1">
                <a:solidFill>
                  <a:srgbClr val="000000"/>
                </a:solidFill>
                <a:ea typeface="Times New Roman" panose="02020603050405020304" pitchFamily="18" charset="0"/>
              </a:rPr>
              <a:t>futuro</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impulsionando</a:t>
            </a:r>
            <a:r>
              <a:rPr lang="en-US" dirty="0">
                <a:solidFill>
                  <a:srgbClr val="000000"/>
                </a:solidFill>
                <a:ea typeface="Times New Roman" panose="02020603050405020304" pitchFamily="18" charset="0"/>
              </a:rPr>
              <a:t> a </a:t>
            </a:r>
            <a:r>
              <a:rPr lang="en-US" dirty="0" err="1">
                <a:solidFill>
                  <a:srgbClr val="000000"/>
                </a:solidFill>
                <a:ea typeface="Times New Roman" panose="02020603050405020304" pitchFamily="18" charset="0"/>
              </a:rPr>
              <a:t>digitalização</a:t>
            </a:r>
            <a:r>
              <a:rPr lang="en-US" dirty="0">
                <a:solidFill>
                  <a:srgbClr val="000000"/>
                </a:solidFill>
                <a:ea typeface="Times New Roman" panose="02020603050405020304" pitchFamily="18" charset="0"/>
              </a:rPr>
              <a:t> da </a:t>
            </a:r>
            <a:r>
              <a:rPr lang="en-US" dirty="0" err="1">
                <a:solidFill>
                  <a:srgbClr val="000000"/>
                </a:solidFill>
                <a:ea typeface="Times New Roman" panose="02020603050405020304" pitchFamily="18" charset="0"/>
              </a:rPr>
              <a:t>indústria</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Essa</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convergência</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aumentará</a:t>
            </a:r>
            <a:r>
              <a:rPr lang="en-US" dirty="0">
                <a:solidFill>
                  <a:srgbClr val="000000"/>
                </a:solidFill>
                <a:ea typeface="Times New Roman" panose="02020603050405020304" pitchFamily="18" charset="0"/>
              </a:rPr>
              <a:t> a </a:t>
            </a:r>
            <a:r>
              <a:rPr lang="en-US" dirty="0" err="1">
                <a:solidFill>
                  <a:srgbClr val="000000"/>
                </a:solidFill>
                <a:ea typeface="Times New Roman" panose="02020603050405020304" pitchFamily="18" charset="0"/>
              </a:rPr>
              <a:t>qualidade</a:t>
            </a:r>
            <a:r>
              <a:rPr lang="en-US" dirty="0">
                <a:solidFill>
                  <a:srgbClr val="000000"/>
                </a:solidFill>
                <a:ea typeface="Times New Roman" panose="02020603050405020304" pitchFamily="18" charset="0"/>
              </a:rPr>
              <a:t> do </a:t>
            </a:r>
            <a:r>
              <a:rPr lang="en-US" dirty="0" err="1">
                <a:solidFill>
                  <a:srgbClr val="000000"/>
                </a:solidFill>
                <a:ea typeface="Times New Roman" panose="02020603050405020304" pitchFamily="18" charset="0"/>
              </a:rPr>
              <a:t>gerenciamento</a:t>
            </a:r>
            <a:r>
              <a:rPr lang="en-US" dirty="0">
                <a:solidFill>
                  <a:srgbClr val="000000"/>
                </a:solidFill>
                <a:ea typeface="Times New Roman" panose="02020603050405020304" pitchFamily="18" charset="0"/>
              </a:rPr>
              <a:t> de dados, </a:t>
            </a:r>
            <a:r>
              <a:rPr lang="en-US" dirty="0" err="1">
                <a:solidFill>
                  <a:srgbClr val="000000"/>
                </a:solidFill>
                <a:ea typeface="Times New Roman" panose="02020603050405020304" pitchFamily="18" charset="0"/>
              </a:rPr>
              <a:t>alcançando</a:t>
            </a:r>
            <a:r>
              <a:rPr lang="en-US" dirty="0">
                <a:solidFill>
                  <a:srgbClr val="000000"/>
                </a:solidFill>
                <a:ea typeface="Times New Roman" panose="02020603050405020304" pitchFamily="18" charset="0"/>
              </a:rPr>
              <a:t> um </a:t>
            </a:r>
            <a:r>
              <a:rPr lang="en-US" dirty="0" err="1">
                <a:solidFill>
                  <a:srgbClr val="000000"/>
                </a:solidFill>
                <a:ea typeface="Times New Roman" panose="02020603050405020304" pitchFamily="18" charset="0"/>
              </a:rPr>
              <a:t>maior</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grau</a:t>
            </a:r>
            <a:r>
              <a:rPr lang="en-US" dirty="0">
                <a:solidFill>
                  <a:srgbClr val="000000"/>
                </a:solidFill>
                <a:ea typeface="Times New Roman" panose="02020603050405020304" pitchFamily="18" charset="0"/>
              </a:rPr>
              <a:t> de </a:t>
            </a:r>
            <a:r>
              <a:rPr lang="en-US" dirty="0" err="1">
                <a:solidFill>
                  <a:srgbClr val="000000"/>
                </a:solidFill>
                <a:ea typeface="Times New Roman" panose="02020603050405020304" pitchFamily="18" charset="0"/>
              </a:rPr>
              <a:t>padronização</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privacidade</a:t>
            </a:r>
            <a:r>
              <a:rPr lang="en-US" dirty="0">
                <a:solidFill>
                  <a:srgbClr val="000000"/>
                </a:solidFill>
                <a:ea typeface="Times New Roman" panose="02020603050405020304" pitchFamily="18" charset="0"/>
              </a:rPr>
              <a:t> e </a:t>
            </a:r>
            <a:r>
              <a:rPr lang="en-US" dirty="0" err="1">
                <a:solidFill>
                  <a:srgbClr val="000000"/>
                </a:solidFill>
                <a:ea typeface="Times New Roman" panose="02020603050405020304" pitchFamily="18" charset="0"/>
              </a:rPr>
              <a:t>segurança</a:t>
            </a:r>
            <a:r>
              <a:rPr lang="en-US" dirty="0">
                <a:solidFill>
                  <a:srgbClr val="000000"/>
                </a:solidFill>
                <a:ea typeface="Times New Roman" panose="02020603050405020304" pitchFamily="18" charset="0"/>
              </a:rPr>
              <a:t> dos dados. </a:t>
            </a:r>
            <a:r>
              <a:rPr lang="en-US" dirty="0" err="1">
                <a:solidFill>
                  <a:srgbClr val="000000"/>
                </a:solidFill>
                <a:ea typeface="Times New Roman" panose="02020603050405020304" pitchFamily="18" charset="0"/>
              </a:rPr>
              <a:t>Além</a:t>
            </a:r>
            <a:r>
              <a:rPr lang="en-US" dirty="0">
                <a:solidFill>
                  <a:srgbClr val="000000"/>
                </a:solidFill>
                <a:ea typeface="Times New Roman" panose="02020603050405020304" pitchFamily="18" charset="0"/>
              </a:rPr>
              <a:t> disso, </a:t>
            </a:r>
            <a:r>
              <a:rPr lang="en-US" dirty="0" err="1">
                <a:solidFill>
                  <a:srgbClr val="000000"/>
                </a:solidFill>
                <a:ea typeface="Times New Roman" panose="02020603050405020304" pitchFamily="18" charset="0"/>
              </a:rPr>
              <a:t>novos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modelos</a:t>
            </a:r>
            <a:r>
              <a:rPr lang="en-US" dirty="0">
                <a:solidFill>
                  <a:srgbClr val="000000"/>
                </a:solidFill>
                <a:ea typeface="Times New Roman" panose="02020603050405020304" pitchFamily="18" charset="0"/>
              </a:rPr>
              <a:t> de </a:t>
            </a:r>
            <a:r>
              <a:rPr lang="en-US" dirty="0" err="1">
                <a:solidFill>
                  <a:srgbClr val="000000"/>
                </a:solidFill>
                <a:ea typeface="Times New Roman" panose="02020603050405020304" pitchFamily="18" charset="0"/>
              </a:rPr>
              <a:t>negócios</a:t>
            </a:r>
            <a:r>
              <a:rPr lang="en-US" dirty="0">
                <a:solidFill>
                  <a:srgbClr val="000000"/>
                </a:solidFill>
                <a:ea typeface="Times New Roman" panose="02020603050405020304" pitchFamily="18" charset="0"/>
              </a:rPr>
              <a:t> são </a:t>
            </a:r>
            <a:r>
              <a:rPr lang="en-US" dirty="0" err="1">
                <a:solidFill>
                  <a:srgbClr val="000000"/>
                </a:solidFill>
                <a:ea typeface="Times New Roman" panose="02020603050405020304" pitchFamily="18" charset="0"/>
              </a:rPr>
              <a:t>habilitados</a:t>
            </a:r>
            <a:r>
              <a:rPr lang="en-US" dirty="0">
                <a:solidFill>
                  <a:srgbClr val="000000"/>
                </a:solidFill>
                <a:ea typeface="Times New Roman" panose="02020603050405020304" pitchFamily="18" charset="0"/>
              </a:rPr>
              <a:t> de forma </a:t>
            </a:r>
            <a:r>
              <a:rPr lang="en-US" dirty="0" err="1">
                <a:solidFill>
                  <a:srgbClr val="000000"/>
                </a:solidFill>
                <a:ea typeface="Times New Roman" panose="02020603050405020304" pitchFamily="18" charset="0"/>
              </a:rPr>
              <a:t>que</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agentes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autónomos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por</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exemplo</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sensores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carros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máquinas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caminhões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câmeras</a:t>
            </a:r>
            <a:r>
              <a:rPr lang="en-US" dirty="0">
                <a:solidFill>
                  <a:srgbClr val="000000"/>
                </a:solidFill>
                <a:ea typeface="Times New Roman" panose="02020603050405020304" pitchFamily="18" charset="0"/>
              </a:rPr>
              <a:t> e outros </a:t>
            </a:r>
            <a:r>
              <a:rPr lang="en-US" dirty="0" err="1">
                <a:solidFill>
                  <a:srgbClr val="000000"/>
                </a:solidFill>
                <a:ea typeface="Times New Roman" panose="02020603050405020304" pitchFamily="18" charset="0"/>
              </a:rPr>
              <a:t>dispositivos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IoT</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possam</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ser</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configurados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como</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centros</a:t>
            </a:r>
            <a:r>
              <a:rPr lang="en-US" dirty="0">
                <a:solidFill>
                  <a:srgbClr val="000000"/>
                </a:solidFill>
                <a:ea typeface="Times New Roman" panose="02020603050405020304" pitchFamily="18" charset="0"/>
              </a:rPr>
              <a:t> de </a:t>
            </a:r>
            <a:r>
              <a:rPr lang="en-US" dirty="0" err="1">
                <a:solidFill>
                  <a:srgbClr val="000000"/>
                </a:solidFill>
                <a:ea typeface="Times New Roman" panose="02020603050405020304" pitchFamily="18" charset="0"/>
              </a:rPr>
              <a:t>lucro</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que</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enviam</a:t>
            </a:r>
            <a:r>
              <a:rPr lang="en-US" dirty="0">
                <a:solidFill>
                  <a:srgbClr val="000000"/>
                </a:solidFill>
                <a:ea typeface="Times New Roman" panose="02020603050405020304" pitchFamily="18" charset="0"/>
              </a:rPr>
              <a:t> e </a:t>
            </a:r>
            <a:r>
              <a:rPr lang="en-US" dirty="0" err="1">
                <a:solidFill>
                  <a:srgbClr val="000000"/>
                </a:solidFill>
                <a:ea typeface="Times New Roman" panose="02020603050405020304" pitchFamily="18" charset="0"/>
              </a:rPr>
              <a:t>recebem</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dinheiro</a:t>
            </a:r>
            <a:r>
              <a:rPr lang="en-US" dirty="0">
                <a:solidFill>
                  <a:srgbClr val="000000"/>
                </a:solidFill>
                <a:ea typeface="Times New Roman" panose="02020603050405020304" pitchFamily="18" charset="0"/>
              </a:rPr>
              <a:t> de forma </a:t>
            </a:r>
            <a:r>
              <a:rPr lang="en-US" dirty="0" err="1">
                <a:solidFill>
                  <a:srgbClr val="000000"/>
                </a:solidFill>
                <a:ea typeface="Times New Roman" panose="02020603050405020304" pitchFamily="18" charset="0"/>
              </a:rPr>
              <a:t>autónoma</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Recomendamos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que</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os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executivos</a:t>
            </a:r>
            <a:r>
              <a:rPr lang="en-US" dirty="0">
                <a:solidFill>
                  <a:srgbClr val="000000"/>
                </a:solidFill>
                <a:ea typeface="Times New Roman" panose="02020603050405020304" pitchFamily="18" charset="0"/>
              </a:rPr>
              <a:t> se </a:t>
            </a:r>
            <a:r>
              <a:rPr lang="en-US" dirty="0" err="1">
                <a:solidFill>
                  <a:srgbClr val="000000"/>
                </a:solidFill>
                <a:ea typeface="Times New Roman" panose="02020603050405020304" pitchFamily="18" charset="0"/>
              </a:rPr>
              <a:t>envolvam</a:t>
            </a:r>
            <a:r>
              <a:rPr lang="en-US" dirty="0">
                <a:solidFill>
                  <a:srgbClr val="000000"/>
                </a:solidFill>
                <a:ea typeface="Times New Roman" panose="02020603050405020304" pitchFamily="18" charset="0"/>
              </a:rPr>
              <a:t> com </a:t>
            </a:r>
            <a:r>
              <a:rPr lang="en-US" dirty="0" err="1">
                <a:solidFill>
                  <a:srgbClr val="000000"/>
                </a:solidFill>
                <a:ea typeface="Times New Roman" panose="02020603050405020304" pitchFamily="18" charset="0"/>
              </a:rPr>
              <a:t>essas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tecnologias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para</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obter</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ganhos</a:t>
            </a:r>
            <a:r>
              <a:rPr lang="en-US" dirty="0">
                <a:solidFill>
                  <a:srgbClr val="000000"/>
                </a:solidFill>
                <a:ea typeface="Times New Roman" panose="02020603050405020304" pitchFamily="18" charset="0"/>
              </a:rPr>
              <a:t> de </a:t>
            </a:r>
            <a:r>
              <a:rPr lang="en-US" dirty="0" err="1">
                <a:solidFill>
                  <a:srgbClr val="000000"/>
                </a:solidFill>
                <a:ea typeface="Times New Roman" panose="02020603050405020304" pitchFamily="18" charset="0"/>
              </a:rPr>
              <a:t>eficiência</a:t>
            </a:r>
            <a:r>
              <a:rPr lang="en-US" dirty="0">
                <a:solidFill>
                  <a:srgbClr val="000000"/>
                </a:solidFill>
                <a:ea typeface="Times New Roman" panose="02020603050405020304" pitchFamily="18" charset="0"/>
              </a:rPr>
              <a:t>. A </a:t>
            </a:r>
            <a:r>
              <a:rPr lang="en-US" dirty="0" err="1">
                <a:solidFill>
                  <a:srgbClr val="000000"/>
                </a:solidFill>
                <a:ea typeface="Times New Roman" panose="02020603050405020304" pitchFamily="18" charset="0"/>
              </a:rPr>
              <a:t>tecnologia</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Blockchain</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combinada</a:t>
            </a:r>
            <a:r>
              <a:rPr lang="en-US" dirty="0">
                <a:solidFill>
                  <a:srgbClr val="000000"/>
                </a:solidFill>
                <a:ea typeface="Times New Roman" panose="02020603050405020304" pitchFamily="18" charset="0"/>
              </a:rPr>
              <a:t> com </a:t>
            </a:r>
            <a:r>
              <a:rPr lang="en-US" dirty="0" err="1">
                <a:solidFill>
                  <a:srgbClr val="000000"/>
                </a:solidFill>
                <a:ea typeface="Times New Roman" panose="02020603050405020304" pitchFamily="18" charset="0"/>
              </a:rPr>
              <a:t>IoT</a:t>
            </a:r>
            <a:r>
              <a:rPr lang="en-US" dirty="0">
                <a:solidFill>
                  <a:srgbClr val="000000"/>
                </a:solidFill>
                <a:ea typeface="Times New Roman" panose="02020603050405020304" pitchFamily="18" charset="0"/>
              </a:rPr>
              <a:t> e IA, </a:t>
            </a:r>
            <a:r>
              <a:rPr lang="en-US" dirty="0" err="1">
                <a:solidFill>
                  <a:srgbClr val="000000"/>
                </a:solidFill>
                <a:ea typeface="Times New Roman" panose="02020603050405020304" pitchFamily="18" charset="0"/>
              </a:rPr>
              <a:t>abrirá</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caminho</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para</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uma</a:t>
            </a:r>
            <a:r>
              <a:rPr lang="en-US" dirty="0">
                <a:solidFill>
                  <a:srgbClr val="000000"/>
                </a:solidFill>
                <a:ea typeface="Times New Roman" panose="02020603050405020304" pitchFamily="18" charset="0"/>
              </a:rPr>
              <a:t> nova era de </a:t>
            </a:r>
            <a:r>
              <a:rPr lang="en-US" dirty="0" err="1">
                <a:solidFill>
                  <a:srgbClr val="000000"/>
                </a:solidFill>
                <a:ea typeface="Times New Roman" panose="02020603050405020304" pitchFamily="18" charset="0"/>
              </a:rPr>
              <a:t>digitalização</a:t>
            </a:r>
            <a:r>
              <a:rPr lang="en-US" dirty="0">
                <a:solidFill>
                  <a:srgbClr val="000000"/>
                </a:solidFill>
                <a:ea typeface="Times New Roman" panose="02020603050405020304" pitchFamily="18" charset="0"/>
              </a:rPr>
              <a:t>.</a:t>
            </a:r>
          </a:p>
          <a:p>
            <a:endParaRPr lang="en-US" dirty="0">
              <a:solidFill>
                <a:srgbClr val="000000"/>
              </a:solidFill>
              <a:ea typeface="Times New Roman" panose="02020603050405020304" pitchFamily="18" charset="0"/>
            </a:endParaRPr>
          </a:p>
          <a:p>
            <a:r>
              <a:rPr lang="en-US" dirty="0">
                <a:solidFill>
                  <a:srgbClr val="000000"/>
                </a:solidFill>
                <a:ea typeface="Times New Roman" panose="02020603050405020304" pitchFamily="18" charset="0"/>
              </a:rPr>
              <a:t>Para </a:t>
            </a:r>
            <a:r>
              <a:rPr lang="en-US" dirty="0" err="1">
                <a:solidFill>
                  <a:srgbClr val="000000"/>
                </a:solidFill>
                <a:ea typeface="Times New Roman" panose="02020603050405020304" pitchFamily="18" charset="0"/>
              </a:rPr>
              <a:t>aprofundar</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os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fatores</a:t>
            </a:r>
            <a:r>
              <a:rPr lang="en-US" dirty="0">
                <a:solidFill>
                  <a:srgbClr val="000000"/>
                </a:solidFill>
                <a:ea typeface="Times New Roman" panose="02020603050405020304" pitchFamily="18" charset="0"/>
              </a:rPr>
              <a:t> de </a:t>
            </a:r>
            <a:r>
              <a:rPr lang="en-US" dirty="0" err="1">
                <a:solidFill>
                  <a:srgbClr val="000000"/>
                </a:solidFill>
                <a:ea typeface="Times New Roman" panose="02020603050405020304" pitchFamily="18" charset="0"/>
              </a:rPr>
              <a:t>sucesso</a:t>
            </a:r>
            <a:r>
              <a:rPr lang="en-US" dirty="0">
                <a:solidFill>
                  <a:srgbClr val="000000"/>
                </a:solidFill>
                <a:ea typeface="Times New Roman" panose="02020603050405020304" pitchFamily="18" charset="0"/>
              </a:rPr>
              <a:t> para o </a:t>
            </a:r>
            <a:r>
              <a:rPr lang="en-US" dirty="0" err="1">
                <a:solidFill>
                  <a:srgbClr val="000000"/>
                </a:solidFill>
                <a:ea typeface="Times New Roman" panose="02020603050405020304" pitchFamily="18" charset="0"/>
              </a:rPr>
              <a:t>uso</a:t>
            </a:r>
            <a:r>
              <a:rPr lang="en-US" dirty="0">
                <a:solidFill>
                  <a:srgbClr val="000000"/>
                </a:solidFill>
                <a:ea typeface="Times New Roman" panose="02020603050405020304" pitchFamily="18" charset="0"/>
              </a:rPr>
              <a:t> da </a:t>
            </a:r>
            <a:r>
              <a:rPr lang="en-US" dirty="0" err="1">
                <a:solidFill>
                  <a:srgbClr val="000000"/>
                </a:solidFill>
                <a:ea typeface="Times New Roman" panose="02020603050405020304" pitchFamily="18" charset="0"/>
              </a:rPr>
              <a:t>tecnologia</a:t>
            </a:r>
            <a:r>
              <a:rPr lang="en-US" dirty="0">
                <a:solidFill>
                  <a:srgbClr val="000000"/>
                </a:solidFill>
                <a:ea typeface="Times New Roman" panose="02020603050405020304" pitchFamily="18" charset="0"/>
              </a:rPr>
              <a:t> blockchain </a:t>
            </a:r>
            <a:r>
              <a:rPr lang="en-US" dirty="0" err="1">
                <a:solidFill>
                  <a:srgbClr val="000000"/>
                </a:solidFill>
                <a:ea typeface="Times New Roman" panose="02020603050405020304" pitchFamily="18" charset="0"/>
              </a:rPr>
              <a:t>em</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todos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os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campos</a:t>
            </a:r>
            <a:r>
              <a:rPr lang="en-US" dirty="0">
                <a:solidFill>
                  <a:srgbClr val="000000"/>
                </a:solidFill>
                <a:ea typeface="Times New Roman" panose="02020603050405020304" pitchFamily="18" charset="0"/>
              </a:rPr>
              <a:t> de </a:t>
            </a:r>
            <a:r>
              <a:rPr lang="en-US" dirty="0" err="1">
                <a:solidFill>
                  <a:srgbClr val="000000"/>
                </a:solidFill>
                <a:ea typeface="Times New Roman" panose="02020603050405020304" pitchFamily="18" charset="0"/>
              </a:rPr>
              <a:t>negócios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ouça</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este</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episódio</a:t>
            </a:r>
            <a:r>
              <a:rPr lang="en-US" dirty="0">
                <a:solidFill>
                  <a:srgbClr val="000000"/>
                </a:solidFill>
                <a:ea typeface="Times New Roman" panose="02020603050405020304" pitchFamily="18" charset="0"/>
              </a:rPr>
              <a:t> do podcast Generation Blockchain.</a:t>
            </a:r>
          </a:p>
          <a:p>
            <a:br>
              <a:rPr lang="en-US" dirty="0">
                <a:solidFill>
                  <a:srgbClr val="000000"/>
                </a:solidFill>
                <a:effectLst/>
                <a:ea typeface="Times New Roman" panose="02020603050405020304" pitchFamily="18" charset="0"/>
              </a:rPr>
            </a:br>
            <a:r>
              <a:rPr lang="en-US" u="sng" dirty="0">
                <a:solidFill>
                  <a:srgbClr val="59911D"/>
                </a:solidFill>
                <a:ea typeface="Times New Roman" panose="02020603050405020304" pitchFamily="18" charset="0"/>
                <a:hlinkClick r:id="rId3"/>
              </a:rPr>
              <a:t>Clique </a:t>
            </a:r>
            <a:r>
              <a:rPr lang="en-US" u="sng" dirty="0" err="1">
                <a:solidFill>
                  <a:srgbClr val="59911D"/>
                </a:solidFill>
                <a:ea typeface="Times New Roman" panose="02020603050405020304" pitchFamily="18" charset="0"/>
                <a:hlinkClick r:id="rId3"/>
              </a:rPr>
              <a:t>aqui</a:t>
            </a:r>
            <a:r>
              <a:rPr lang="en-US" u="sng" dirty="0">
                <a:solidFill>
                  <a:srgbClr val="59911D"/>
                </a:solidFill>
                <a:ea typeface="Times New Roman" panose="02020603050405020304" pitchFamily="18" charset="0"/>
                <a:hlinkClick r:id="rId3"/>
              </a:rPr>
              <a:t> </a:t>
            </a:r>
            <a:r>
              <a:rPr lang="en-US" u="sng" dirty="0" err="1">
                <a:solidFill>
                  <a:srgbClr val="59911D"/>
                </a:solidFill>
                <a:ea typeface="Times New Roman" panose="02020603050405020304" pitchFamily="18" charset="0"/>
                <a:hlinkClick r:id="rId3"/>
              </a:rPr>
              <a:t>para</a:t>
            </a:r>
            <a:r>
              <a:rPr lang="en-US" u="sng" dirty="0">
                <a:solidFill>
                  <a:srgbClr val="59911D"/>
                </a:solidFill>
                <a:ea typeface="Times New Roman" panose="02020603050405020304" pitchFamily="18" charset="0"/>
                <a:hlinkClick r:id="rId3"/>
              </a:rPr>
              <a:t> </a:t>
            </a:r>
            <a:r>
              <a:rPr lang="en-US" u="sng" dirty="0" err="1">
                <a:solidFill>
                  <a:srgbClr val="59911D"/>
                </a:solidFill>
                <a:ea typeface="Times New Roman" panose="02020603050405020304" pitchFamily="18" charset="0"/>
                <a:hlinkClick r:id="rId3"/>
              </a:rPr>
              <a:t>ouvir</a:t>
            </a:r>
            <a:r>
              <a:rPr lang="en-US" u="sng" dirty="0">
                <a:solidFill>
                  <a:srgbClr val="59911D"/>
                </a:solidFill>
                <a:ea typeface="Times New Roman" panose="02020603050405020304" pitchFamily="18" charset="0"/>
                <a:hlinkClick r:id="rId3"/>
              </a:rPr>
              <a:t> </a:t>
            </a:r>
            <a:r>
              <a:rPr lang="en-US" u="sng" dirty="0" err="1">
                <a:solidFill>
                  <a:srgbClr val="59911D"/>
                </a:solidFill>
                <a:ea typeface="Times New Roman" panose="02020603050405020304" pitchFamily="18" charset="0"/>
                <a:hlinkClick r:id="rId3"/>
              </a:rPr>
              <a:t>este</a:t>
            </a:r>
            <a:r>
              <a:rPr lang="en-US" u="sng" dirty="0">
                <a:solidFill>
                  <a:srgbClr val="59911D"/>
                </a:solidFill>
                <a:ea typeface="Times New Roman" panose="02020603050405020304" pitchFamily="18" charset="0"/>
                <a:hlinkClick r:id="rId3"/>
              </a:rPr>
              <a:t> </a:t>
            </a:r>
            <a:r>
              <a:rPr lang="en-US" u="sng" dirty="0" err="1">
                <a:solidFill>
                  <a:srgbClr val="59911D"/>
                </a:solidFill>
                <a:ea typeface="Times New Roman" panose="02020603050405020304" pitchFamily="18" charset="0"/>
                <a:hlinkClick r:id="rId3"/>
              </a:rPr>
              <a:t>episódio</a:t>
            </a:r>
            <a:r>
              <a:rPr lang="en-US" u="sng" dirty="0">
                <a:solidFill>
                  <a:srgbClr val="59911D"/>
                </a:solidFill>
                <a:ea typeface="Times New Roman" panose="02020603050405020304" pitchFamily="18" charset="0"/>
                <a:hlinkClick r:id="rId3"/>
              </a:rPr>
              <a:t> do Generation </a:t>
            </a:r>
            <a:r>
              <a:rPr lang="en-US" u="sng" dirty="0" err="1">
                <a:solidFill>
                  <a:srgbClr val="59911D"/>
                </a:solidFill>
                <a:ea typeface="Times New Roman" panose="02020603050405020304" pitchFamily="18" charset="0"/>
                <a:hlinkClick r:id="rId3"/>
              </a:rPr>
              <a:t>Blockchain</a:t>
            </a:r>
            <a:r>
              <a:rPr lang="en-US" u="sng" dirty="0">
                <a:solidFill>
                  <a:srgbClr val="59911D"/>
                </a:solidFill>
                <a:ea typeface="Times New Roman" panose="02020603050405020304" pitchFamily="18" charset="0"/>
                <a:hlinkClick r:id="rId3"/>
              </a:rPr>
              <a:t> Podcast </a:t>
            </a:r>
            <a:r>
              <a:rPr lang="en-US" u="sng" dirty="0" err="1">
                <a:solidFill>
                  <a:srgbClr val="59911D"/>
                </a:solidFill>
                <a:ea typeface="Times New Roman" panose="02020603050405020304" pitchFamily="18" charset="0"/>
                <a:hlinkClick r:id="rId3"/>
              </a:rPr>
              <a:t>sobre</a:t>
            </a:r>
            <a:r>
              <a:rPr lang="en-US" u="sng" dirty="0">
                <a:solidFill>
                  <a:srgbClr val="59911D"/>
                </a:solidFill>
                <a:ea typeface="Times New Roman" panose="02020603050405020304" pitchFamily="18" charset="0"/>
                <a:hlinkClick r:id="rId3"/>
              </a:rPr>
              <a:t> </a:t>
            </a:r>
            <a:r>
              <a:rPr lang="en-US" u="sng" dirty="0" err="1">
                <a:solidFill>
                  <a:srgbClr val="59911D"/>
                </a:solidFill>
                <a:ea typeface="Times New Roman" panose="02020603050405020304" pitchFamily="18" charset="0"/>
                <a:hlinkClick r:id="rId3"/>
              </a:rPr>
              <a:t>Fatores</a:t>
            </a:r>
            <a:r>
              <a:rPr lang="en-US" u="sng" dirty="0">
                <a:solidFill>
                  <a:srgbClr val="59911D"/>
                </a:solidFill>
                <a:ea typeface="Times New Roman" panose="02020603050405020304" pitchFamily="18" charset="0"/>
                <a:hlinkClick r:id="rId3"/>
              </a:rPr>
              <a:t> de </a:t>
            </a:r>
            <a:r>
              <a:rPr lang="en-US" u="sng" dirty="0" err="1">
                <a:solidFill>
                  <a:srgbClr val="59911D"/>
                </a:solidFill>
                <a:ea typeface="Times New Roman" panose="02020603050405020304" pitchFamily="18" charset="0"/>
                <a:hlinkClick r:id="rId3"/>
              </a:rPr>
              <a:t>Sucesso</a:t>
            </a:r>
            <a:r>
              <a:rPr lang="en-US" u="sng" dirty="0">
                <a:solidFill>
                  <a:srgbClr val="59911D"/>
                </a:solidFill>
                <a:ea typeface="Times New Roman" panose="02020603050405020304" pitchFamily="18" charset="0"/>
                <a:hlinkClick r:id="rId3"/>
              </a:rPr>
              <a:t> </a:t>
            </a:r>
            <a:r>
              <a:rPr lang="en-US" u="sng" dirty="0" err="1">
                <a:solidFill>
                  <a:srgbClr val="59911D"/>
                </a:solidFill>
                <a:ea typeface="Times New Roman" panose="02020603050405020304" pitchFamily="18" charset="0"/>
                <a:hlinkClick r:id="rId3"/>
              </a:rPr>
              <a:t>para</a:t>
            </a:r>
            <a:r>
              <a:rPr lang="en-US" u="sng" dirty="0">
                <a:solidFill>
                  <a:srgbClr val="59911D"/>
                </a:solidFill>
                <a:ea typeface="Times New Roman" panose="02020603050405020304" pitchFamily="18" charset="0"/>
                <a:hlinkClick r:id="rId3"/>
              </a:rPr>
              <a:t> </a:t>
            </a:r>
            <a:r>
              <a:rPr lang="en-US" u="sng" dirty="0" err="1">
                <a:solidFill>
                  <a:srgbClr val="59911D"/>
                </a:solidFill>
                <a:ea typeface="Times New Roman" panose="02020603050405020304" pitchFamily="18" charset="0"/>
                <a:hlinkClick r:id="rId3"/>
              </a:rPr>
              <a:t>Projetos</a:t>
            </a:r>
            <a:r>
              <a:rPr lang="en-US" u="sng" dirty="0">
                <a:solidFill>
                  <a:srgbClr val="59911D"/>
                </a:solidFill>
                <a:ea typeface="Times New Roman" panose="02020603050405020304" pitchFamily="18" charset="0"/>
                <a:hlinkClick r:id="rId3"/>
              </a:rPr>
              <a:t> </a:t>
            </a:r>
            <a:r>
              <a:rPr lang="en-US" u="sng" dirty="0" err="1">
                <a:solidFill>
                  <a:srgbClr val="59911D"/>
                </a:solidFill>
                <a:ea typeface="Times New Roman" panose="02020603050405020304" pitchFamily="18" charset="0"/>
                <a:hlinkClick r:id="rId3"/>
              </a:rPr>
              <a:t>Blockchain</a:t>
            </a:r>
            <a:r>
              <a:rPr lang="en-US" u="sng" dirty="0">
                <a:solidFill>
                  <a:srgbClr val="59911D"/>
                </a:solidFill>
                <a:ea typeface="Times New Roman" panose="02020603050405020304" pitchFamily="18" charset="0"/>
              </a:rPr>
              <a:t>.</a:t>
            </a:r>
            <a:endParaRPr lang="x-none" dirty="0">
              <a:solidFill>
                <a:srgbClr val="59911D"/>
              </a:solidFill>
              <a:effectLst/>
              <a:ea typeface="Times New Roman" panose="02020603050405020304" pitchFamily="18" charset="0"/>
            </a:endParaRPr>
          </a:p>
        </p:txBody>
      </p:sp>
      <p:grpSp>
        <p:nvGrpSpPr>
          <p:cNvPr id="39" name="Group 38">
            <a:extLst>
              <a:ext uri="{FF2B5EF4-FFF2-40B4-BE49-F238E27FC236}">
                <a16:creationId xmlns:a16="http://schemas.microsoft.com/office/drawing/2014/main" id="{DAC1133D-4EB4-AEC9-84D9-9C868E979A1D}"/>
              </a:ext>
            </a:extLst>
          </p:cNvPr>
          <p:cNvGrpSpPr/>
          <p:nvPr/>
        </p:nvGrpSpPr>
        <p:grpSpPr>
          <a:xfrm>
            <a:off x="5423162" y="9373379"/>
            <a:ext cx="847095" cy="1129232"/>
            <a:chOff x="1778162" y="2675755"/>
            <a:chExt cx="4006677" cy="5341157"/>
          </a:xfrm>
        </p:grpSpPr>
        <p:sp>
          <p:nvSpPr>
            <p:cNvPr id="40" name="Freeform 39">
              <a:extLst>
                <a:ext uri="{FF2B5EF4-FFF2-40B4-BE49-F238E27FC236}">
                  <a16:creationId xmlns:a16="http://schemas.microsoft.com/office/drawing/2014/main" id="{FB35D3BD-9627-F7D8-920D-D3201388A69F}"/>
                </a:ext>
              </a:extLst>
            </p:cNvPr>
            <p:cNvSpPr/>
            <p:nvPr/>
          </p:nvSpPr>
          <p:spPr>
            <a:xfrm>
              <a:off x="1960374" y="2742012"/>
              <a:ext cx="3824465" cy="5208739"/>
            </a:xfrm>
            <a:custGeom>
              <a:avLst/>
              <a:gdLst>
                <a:gd name="connsiteX0" fmla="*/ 3502741 w 3824465"/>
                <a:gd name="connsiteY0" fmla="*/ 0 h 5208739"/>
                <a:gd name="connsiteX1" fmla="*/ 321820 w 3824465"/>
                <a:gd name="connsiteY1" fmla="*/ 0 h 5208739"/>
                <a:gd name="connsiteX2" fmla="*/ 0 w 3824465"/>
                <a:gd name="connsiteY2" fmla="*/ 322143 h 5208739"/>
                <a:gd name="connsiteX3" fmla="*/ 0 w 3824465"/>
                <a:gd name="connsiteY3" fmla="*/ 4886597 h 5208739"/>
                <a:gd name="connsiteX4" fmla="*/ 321820 w 3824465"/>
                <a:gd name="connsiteY4" fmla="*/ 5208740 h 5208739"/>
                <a:gd name="connsiteX5" fmla="*/ 3502741 w 3824465"/>
                <a:gd name="connsiteY5" fmla="*/ 5208740 h 5208739"/>
                <a:gd name="connsiteX6" fmla="*/ 3824466 w 3824465"/>
                <a:gd name="connsiteY6" fmla="*/ 4886597 h 5208739"/>
                <a:gd name="connsiteX7" fmla="*/ 3824466 w 3824465"/>
                <a:gd name="connsiteY7" fmla="*/ 322143 h 5208739"/>
                <a:gd name="connsiteX8" fmla="*/ 3502741 w 3824465"/>
                <a:gd name="connsiteY8" fmla="*/ 0 h 5208739"/>
                <a:gd name="connsiteX9" fmla="*/ 1912280 w 3824465"/>
                <a:gd name="connsiteY9" fmla="*/ 4665742 h 5208739"/>
                <a:gd name="connsiteX10" fmla="*/ 1112485 w 3824465"/>
                <a:gd name="connsiteY10" fmla="*/ 3865144 h 5208739"/>
                <a:gd name="connsiteX11" fmla="*/ 1912280 w 3824465"/>
                <a:gd name="connsiteY11" fmla="*/ 3064547 h 5208739"/>
                <a:gd name="connsiteX12" fmla="*/ 2712075 w 3824465"/>
                <a:gd name="connsiteY12" fmla="*/ 3865144 h 5208739"/>
                <a:gd name="connsiteX13" fmla="*/ 1912280 w 3824465"/>
                <a:gd name="connsiteY13" fmla="*/ 4665742 h 5208739"/>
                <a:gd name="connsiteX14" fmla="*/ 3272883 w 3824465"/>
                <a:gd name="connsiteY14" fmla="*/ 2475570 h 5208739"/>
                <a:gd name="connsiteX15" fmla="*/ 2969512 w 3824465"/>
                <a:gd name="connsiteY15" fmla="*/ 2779245 h 5208739"/>
                <a:gd name="connsiteX16" fmla="*/ 855048 w 3824465"/>
                <a:gd name="connsiteY16" fmla="*/ 2779245 h 5208739"/>
                <a:gd name="connsiteX17" fmla="*/ 551678 w 3824465"/>
                <a:gd name="connsiteY17" fmla="*/ 2475570 h 5208739"/>
                <a:gd name="connsiteX18" fmla="*/ 551678 w 3824465"/>
                <a:gd name="connsiteY18" fmla="*/ 777655 h 5208739"/>
                <a:gd name="connsiteX19" fmla="*/ 855048 w 3824465"/>
                <a:gd name="connsiteY19" fmla="*/ 473980 h 5208739"/>
                <a:gd name="connsiteX20" fmla="*/ 2969512 w 3824465"/>
                <a:gd name="connsiteY20" fmla="*/ 473980 h 5208739"/>
                <a:gd name="connsiteX21" fmla="*/ 3272883 w 3824465"/>
                <a:gd name="connsiteY21" fmla="*/ 777655 h 5208739"/>
                <a:gd name="connsiteX22" fmla="*/ 3272883 w 3824465"/>
                <a:gd name="connsiteY22" fmla="*/ 2475570 h 5208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824465" h="5208739">
                  <a:moveTo>
                    <a:pt x="3502741" y="0"/>
                  </a:moveTo>
                  <a:lnTo>
                    <a:pt x="321820" y="0"/>
                  </a:lnTo>
                  <a:cubicBezTo>
                    <a:pt x="144077" y="0"/>
                    <a:pt x="0" y="144222"/>
                    <a:pt x="0" y="322143"/>
                  </a:cubicBezTo>
                  <a:lnTo>
                    <a:pt x="0" y="4886597"/>
                  </a:lnTo>
                  <a:cubicBezTo>
                    <a:pt x="0" y="5064518"/>
                    <a:pt x="144077" y="5208740"/>
                    <a:pt x="321820" y="5208740"/>
                  </a:cubicBezTo>
                  <a:lnTo>
                    <a:pt x="3502741" y="5208740"/>
                  </a:lnTo>
                  <a:cubicBezTo>
                    <a:pt x="3680483" y="5208740"/>
                    <a:pt x="3824466" y="5064518"/>
                    <a:pt x="3824466" y="4886597"/>
                  </a:cubicBezTo>
                  <a:lnTo>
                    <a:pt x="3824466" y="322143"/>
                  </a:lnTo>
                  <a:cubicBezTo>
                    <a:pt x="3824466" y="144222"/>
                    <a:pt x="3680388" y="0"/>
                    <a:pt x="3502741" y="0"/>
                  </a:cubicBezTo>
                  <a:close/>
                  <a:moveTo>
                    <a:pt x="1912280" y="4665742"/>
                  </a:moveTo>
                  <a:cubicBezTo>
                    <a:pt x="1470539" y="4665742"/>
                    <a:pt x="1112485" y="4307330"/>
                    <a:pt x="1112485" y="3865144"/>
                  </a:cubicBezTo>
                  <a:cubicBezTo>
                    <a:pt x="1112485" y="3422960"/>
                    <a:pt x="1470539" y="3064547"/>
                    <a:pt x="1912280" y="3064547"/>
                  </a:cubicBezTo>
                  <a:cubicBezTo>
                    <a:pt x="2354022" y="3064547"/>
                    <a:pt x="2712075" y="3422960"/>
                    <a:pt x="2712075" y="3865144"/>
                  </a:cubicBezTo>
                  <a:cubicBezTo>
                    <a:pt x="2712075" y="4307330"/>
                    <a:pt x="2354022" y="4665742"/>
                    <a:pt x="1912280" y="4665742"/>
                  </a:cubicBezTo>
                  <a:close/>
                  <a:moveTo>
                    <a:pt x="3272883" y="2475570"/>
                  </a:moveTo>
                  <a:cubicBezTo>
                    <a:pt x="3272883" y="2643305"/>
                    <a:pt x="3137079" y="2779245"/>
                    <a:pt x="2969512" y="2779245"/>
                  </a:cubicBezTo>
                  <a:lnTo>
                    <a:pt x="855048" y="2779245"/>
                  </a:lnTo>
                  <a:cubicBezTo>
                    <a:pt x="687481" y="2779245"/>
                    <a:pt x="551678" y="2643305"/>
                    <a:pt x="551678" y="2475570"/>
                  </a:cubicBezTo>
                  <a:lnTo>
                    <a:pt x="551678" y="777655"/>
                  </a:lnTo>
                  <a:cubicBezTo>
                    <a:pt x="551678" y="609920"/>
                    <a:pt x="687481" y="473980"/>
                    <a:pt x="855048" y="473980"/>
                  </a:cubicBezTo>
                  <a:lnTo>
                    <a:pt x="2969512" y="473980"/>
                  </a:lnTo>
                  <a:cubicBezTo>
                    <a:pt x="3137079" y="473980"/>
                    <a:pt x="3272883" y="609920"/>
                    <a:pt x="3272883" y="777655"/>
                  </a:cubicBezTo>
                  <a:lnTo>
                    <a:pt x="3272883" y="2475570"/>
                  </a:lnTo>
                  <a:close/>
                </a:path>
              </a:pathLst>
            </a:custGeom>
            <a:solidFill>
              <a:srgbClr val="C8326D"/>
            </a:solidFill>
            <a:ln w="9510" cap="flat">
              <a:noFill/>
              <a:prstDash val="solid"/>
              <a:miter/>
            </a:ln>
          </p:spPr>
          <p:txBody>
            <a:bodyPr rtlCol="0" anchor="ctr"/>
            <a:lstStyle/>
            <a:p>
              <a:endParaRPr lang="en-GB"/>
            </a:p>
          </p:txBody>
        </p:sp>
        <p:sp>
          <p:nvSpPr>
            <p:cNvPr id="41" name="Freeform 40">
              <a:extLst>
                <a:ext uri="{FF2B5EF4-FFF2-40B4-BE49-F238E27FC236}">
                  <a16:creationId xmlns:a16="http://schemas.microsoft.com/office/drawing/2014/main" id="{B5291B2C-6224-2E2D-E5EF-92B25867684C}"/>
                </a:ext>
              </a:extLst>
            </p:cNvPr>
            <p:cNvSpPr/>
            <p:nvPr/>
          </p:nvSpPr>
          <p:spPr>
            <a:xfrm>
              <a:off x="1778162" y="2675755"/>
              <a:ext cx="3956750" cy="5341157"/>
            </a:xfrm>
            <a:custGeom>
              <a:avLst/>
              <a:gdLst>
                <a:gd name="connsiteX0" fmla="*/ 3568836 w 3956750"/>
                <a:gd name="connsiteY0" fmla="*/ 5341157 h 5341157"/>
                <a:gd name="connsiteX1" fmla="*/ 387915 w 3956750"/>
                <a:gd name="connsiteY1" fmla="*/ 5341157 h 5341157"/>
                <a:gd name="connsiteX2" fmla="*/ 0 w 3956750"/>
                <a:gd name="connsiteY2" fmla="*/ 4952853 h 5341157"/>
                <a:gd name="connsiteX3" fmla="*/ 0 w 3956750"/>
                <a:gd name="connsiteY3" fmla="*/ 388304 h 5341157"/>
                <a:gd name="connsiteX4" fmla="*/ 387915 w 3956750"/>
                <a:gd name="connsiteY4" fmla="*/ 0 h 5341157"/>
                <a:gd name="connsiteX5" fmla="*/ 3568836 w 3956750"/>
                <a:gd name="connsiteY5" fmla="*/ 0 h 5341157"/>
                <a:gd name="connsiteX6" fmla="*/ 3956751 w 3956750"/>
                <a:gd name="connsiteY6" fmla="*/ 388304 h 5341157"/>
                <a:gd name="connsiteX7" fmla="*/ 3956751 w 3956750"/>
                <a:gd name="connsiteY7" fmla="*/ 4952758 h 5341157"/>
                <a:gd name="connsiteX8" fmla="*/ 3568836 w 3956750"/>
                <a:gd name="connsiteY8" fmla="*/ 5341062 h 5341157"/>
                <a:gd name="connsiteX9" fmla="*/ 387915 w 3956750"/>
                <a:gd name="connsiteY9" fmla="*/ 132513 h 5341157"/>
                <a:gd name="connsiteX10" fmla="*/ 132285 w 3956750"/>
                <a:gd name="connsiteY10" fmla="*/ 388399 h 5341157"/>
                <a:gd name="connsiteX11" fmla="*/ 132285 w 3956750"/>
                <a:gd name="connsiteY11" fmla="*/ 4952853 h 5341157"/>
                <a:gd name="connsiteX12" fmla="*/ 387915 w 3956750"/>
                <a:gd name="connsiteY12" fmla="*/ 5208740 h 5341157"/>
                <a:gd name="connsiteX13" fmla="*/ 3568836 w 3956750"/>
                <a:gd name="connsiteY13" fmla="*/ 5208740 h 5341157"/>
                <a:gd name="connsiteX14" fmla="*/ 3824466 w 3956750"/>
                <a:gd name="connsiteY14" fmla="*/ 4952853 h 5341157"/>
                <a:gd name="connsiteX15" fmla="*/ 3824466 w 3956750"/>
                <a:gd name="connsiteY15" fmla="*/ 388304 h 5341157"/>
                <a:gd name="connsiteX16" fmla="*/ 3568836 w 3956750"/>
                <a:gd name="connsiteY16" fmla="*/ 132418 h 5341157"/>
                <a:gd name="connsiteX17" fmla="*/ 387915 w 3956750"/>
                <a:gd name="connsiteY17" fmla="*/ 132418 h 5341157"/>
                <a:gd name="connsiteX18" fmla="*/ 1978375 w 3956750"/>
                <a:gd name="connsiteY18" fmla="*/ 4798255 h 5341157"/>
                <a:gd name="connsiteX19" fmla="*/ 1112390 w 3956750"/>
                <a:gd name="connsiteY19" fmla="*/ 3931401 h 5341157"/>
                <a:gd name="connsiteX20" fmla="*/ 1978375 w 3956750"/>
                <a:gd name="connsiteY20" fmla="*/ 3064547 h 5341157"/>
                <a:gd name="connsiteX21" fmla="*/ 2844360 w 3956750"/>
                <a:gd name="connsiteY21" fmla="*/ 3931401 h 5341157"/>
                <a:gd name="connsiteX22" fmla="*/ 1978375 w 3956750"/>
                <a:gd name="connsiteY22" fmla="*/ 4798255 h 5341157"/>
                <a:gd name="connsiteX23" fmla="*/ 1978375 w 3956750"/>
                <a:gd name="connsiteY23" fmla="*/ 3196964 h 5341157"/>
                <a:gd name="connsiteX24" fmla="*/ 1244675 w 3956750"/>
                <a:gd name="connsiteY24" fmla="*/ 3931401 h 5341157"/>
                <a:gd name="connsiteX25" fmla="*/ 1978375 w 3956750"/>
                <a:gd name="connsiteY25" fmla="*/ 4665838 h 5341157"/>
                <a:gd name="connsiteX26" fmla="*/ 2712076 w 3956750"/>
                <a:gd name="connsiteY26" fmla="*/ 3931401 h 5341157"/>
                <a:gd name="connsiteX27" fmla="*/ 1978375 w 3956750"/>
                <a:gd name="connsiteY27" fmla="*/ 3196964 h 5341157"/>
                <a:gd name="connsiteX28" fmla="*/ 3035607 w 3956750"/>
                <a:gd name="connsiteY28" fmla="*/ 2911662 h 5341157"/>
                <a:gd name="connsiteX29" fmla="*/ 921143 w 3956750"/>
                <a:gd name="connsiteY29" fmla="*/ 2911662 h 5341157"/>
                <a:gd name="connsiteX30" fmla="*/ 551583 w 3956750"/>
                <a:gd name="connsiteY30" fmla="*/ 2541731 h 5341157"/>
                <a:gd name="connsiteX31" fmla="*/ 551583 w 3956750"/>
                <a:gd name="connsiteY31" fmla="*/ 843912 h 5341157"/>
                <a:gd name="connsiteX32" fmla="*/ 921143 w 3956750"/>
                <a:gd name="connsiteY32" fmla="*/ 473980 h 5341157"/>
                <a:gd name="connsiteX33" fmla="*/ 3035607 w 3956750"/>
                <a:gd name="connsiteY33" fmla="*/ 473980 h 5341157"/>
                <a:gd name="connsiteX34" fmla="*/ 3405167 w 3956750"/>
                <a:gd name="connsiteY34" fmla="*/ 843912 h 5341157"/>
                <a:gd name="connsiteX35" fmla="*/ 3405167 w 3956750"/>
                <a:gd name="connsiteY35" fmla="*/ 2541826 h 5341157"/>
                <a:gd name="connsiteX36" fmla="*/ 3035607 w 3956750"/>
                <a:gd name="connsiteY36" fmla="*/ 2911758 h 5341157"/>
                <a:gd name="connsiteX37" fmla="*/ 921143 w 3956750"/>
                <a:gd name="connsiteY37" fmla="*/ 606398 h 5341157"/>
                <a:gd name="connsiteX38" fmla="*/ 683963 w 3956750"/>
                <a:gd name="connsiteY38" fmla="*/ 843912 h 5341157"/>
                <a:gd name="connsiteX39" fmla="*/ 683963 w 3956750"/>
                <a:gd name="connsiteY39" fmla="*/ 2541826 h 5341157"/>
                <a:gd name="connsiteX40" fmla="*/ 921143 w 3956750"/>
                <a:gd name="connsiteY40" fmla="*/ 2779340 h 5341157"/>
                <a:gd name="connsiteX41" fmla="*/ 3035607 w 3956750"/>
                <a:gd name="connsiteY41" fmla="*/ 2779340 h 5341157"/>
                <a:gd name="connsiteX42" fmla="*/ 3272788 w 3956750"/>
                <a:gd name="connsiteY42" fmla="*/ 2541826 h 5341157"/>
                <a:gd name="connsiteX43" fmla="*/ 3272788 w 3956750"/>
                <a:gd name="connsiteY43" fmla="*/ 843912 h 5341157"/>
                <a:gd name="connsiteX44" fmla="*/ 3035607 w 3956750"/>
                <a:gd name="connsiteY44" fmla="*/ 606398 h 5341157"/>
                <a:gd name="connsiteX45" fmla="*/ 921143 w 3956750"/>
                <a:gd name="connsiteY45" fmla="*/ 606398 h 534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3956750" h="5341157">
                  <a:moveTo>
                    <a:pt x="3568836" y="5341157"/>
                  </a:moveTo>
                  <a:lnTo>
                    <a:pt x="387915" y="5341157"/>
                  </a:lnTo>
                  <a:cubicBezTo>
                    <a:pt x="174034" y="5341157"/>
                    <a:pt x="0" y="5166949"/>
                    <a:pt x="0" y="4952853"/>
                  </a:cubicBezTo>
                  <a:lnTo>
                    <a:pt x="0" y="388304"/>
                  </a:lnTo>
                  <a:cubicBezTo>
                    <a:pt x="0" y="174209"/>
                    <a:pt x="174034" y="0"/>
                    <a:pt x="387915" y="0"/>
                  </a:cubicBezTo>
                  <a:lnTo>
                    <a:pt x="3568836" y="0"/>
                  </a:lnTo>
                  <a:cubicBezTo>
                    <a:pt x="3782716" y="0"/>
                    <a:pt x="3956751" y="174209"/>
                    <a:pt x="3956751" y="388304"/>
                  </a:cubicBezTo>
                  <a:lnTo>
                    <a:pt x="3956751" y="4952758"/>
                  </a:lnTo>
                  <a:cubicBezTo>
                    <a:pt x="3956751" y="5166854"/>
                    <a:pt x="3782716" y="5341062"/>
                    <a:pt x="3568836" y="5341062"/>
                  </a:cubicBezTo>
                  <a:close/>
                  <a:moveTo>
                    <a:pt x="387915" y="132513"/>
                  </a:moveTo>
                  <a:cubicBezTo>
                    <a:pt x="246976" y="132513"/>
                    <a:pt x="132285" y="247319"/>
                    <a:pt x="132285" y="388399"/>
                  </a:cubicBezTo>
                  <a:lnTo>
                    <a:pt x="132285" y="4952853"/>
                  </a:lnTo>
                  <a:cubicBezTo>
                    <a:pt x="132285" y="5093933"/>
                    <a:pt x="246976" y="5208740"/>
                    <a:pt x="387915" y="5208740"/>
                  </a:cubicBezTo>
                  <a:lnTo>
                    <a:pt x="3568836" y="5208740"/>
                  </a:lnTo>
                  <a:cubicBezTo>
                    <a:pt x="3709774" y="5208740"/>
                    <a:pt x="3824466" y="5093933"/>
                    <a:pt x="3824466" y="4952853"/>
                  </a:cubicBezTo>
                  <a:lnTo>
                    <a:pt x="3824466" y="388304"/>
                  </a:lnTo>
                  <a:cubicBezTo>
                    <a:pt x="3824466" y="247224"/>
                    <a:pt x="3709774" y="132418"/>
                    <a:pt x="3568836" y="132418"/>
                  </a:cubicBezTo>
                  <a:lnTo>
                    <a:pt x="387915" y="132418"/>
                  </a:lnTo>
                  <a:close/>
                  <a:moveTo>
                    <a:pt x="1978375" y="4798255"/>
                  </a:moveTo>
                  <a:cubicBezTo>
                    <a:pt x="1500876" y="4798255"/>
                    <a:pt x="1112390" y="4409380"/>
                    <a:pt x="1112390" y="3931401"/>
                  </a:cubicBezTo>
                  <a:cubicBezTo>
                    <a:pt x="1112390" y="3453422"/>
                    <a:pt x="1500876" y="3064547"/>
                    <a:pt x="1978375" y="3064547"/>
                  </a:cubicBezTo>
                  <a:cubicBezTo>
                    <a:pt x="2455875" y="3064547"/>
                    <a:pt x="2844360" y="3453422"/>
                    <a:pt x="2844360" y="3931401"/>
                  </a:cubicBezTo>
                  <a:cubicBezTo>
                    <a:pt x="2844360" y="4409380"/>
                    <a:pt x="2455875" y="4798255"/>
                    <a:pt x="1978375" y="4798255"/>
                  </a:cubicBezTo>
                  <a:close/>
                  <a:moveTo>
                    <a:pt x="1978375" y="3196964"/>
                  </a:moveTo>
                  <a:cubicBezTo>
                    <a:pt x="1573818" y="3196964"/>
                    <a:pt x="1244675" y="3526438"/>
                    <a:pt x="1244675" y="3931401"/>
                  </a:cubicBezTo>
                  <a:cubicBezTo>
                    <a:pt x="1244675" y="4336364"/>
                    <a:pt x="1573818" y="4665838"/>
                    <a:pt x="1978375" y="4665838"/>
                  </a:cubicBezTo>
                  <a:cubicBezTo>
                    <a:pt x="2382933" y="4665838"/>
                    <a:pt x="2712076" y="4336364"/>
                    <a:pt x="2712076" y="3931401"/>
                  </a:cubicBezTo>
                  <a:cubicBezTo>
                    <a:pt x="2712076" y="3526438"/>
                    <a:pt x="2382933" y="3196964"/>
                    <a:pt x="1978375" y="3196964"/>
                  </a:cubicBezTo>
                  <a:close/>
                  <a:moveTo>
                    <a:pt x="3035607" y="2911662"/>
                  </a:moveTo>
                  <a:lnTo>
                    <a:pt x="921143" y="2911662"/>
                  </a:lnTo>
                  <a:cubicBezTo>
                    <a:pt x="717343" y="2911662"/>
                    <a:pt x="551583" y="2745736"/>
                    <a:pt x="551583" y="2541731"/>
                  </a:cubicBezTo>
                  <a:lnTo>
                    <a:pt x="551583" y="843912"/>
                  </a:lnTo>
                  <a:cubicBezTo>
                    <a:pt x="551583" y="639907"/>
                    <a:pt x="717343" y="473980"/>
                    <a:pt x="921143" y="473980"/>
                  </a:cubicBezTo>
                  <a:lnTo>
                    <a:pt x="3035607" y="473980"/>
                  </a:lnTo>
                  <a:cubicBezTo>
                    <a:pt x="3239407" y="473980"/>
                    <a:pt x="3405167" y="639907"/>
                    <a:pt x="3405167" y="843912"/>
                  </a:cubicBezTo>
                  <a:lnTo>
                    <a:pt x="3405167" y="2541826"/>
                  </a:lnTo>
                  <a:cubicBezTo>
                    <a:pt x="3405167" y="2745831"/>
                    <a:pt x="3239407" y="2911758"/>
                    <a:pt x="3035607" y="2911758"/>
                  </a:cubicBezTo>
                  <a:close/>
                  <a:moveTo>
                    <a:pt x="921143" y="606398"/>
                  </a:moveTo>
                  <a:cubicBezTo>
                    <a:pt x="790285" y="606398"/>
                    <a:pt x="683963" y="712922"/>
                    <a:pt x="683963" y="843912"/>
                  </a:cubicBezTo>
                  <a:lnTo>
                    <a:pt x="683963" y="2541826"/>
                  </a:lnTo>
                  <a:cubicBezTo>
                    <a:pt x="683963" y="2672816"/>
                    <a:pt x="790380" y="2779340"/>
                    <a:pt x="921143" y="2779340"/>
                  </a:cubicBezTo>
                  <a:lnTo>
                    <a:pt x="3035607" y="2779340"/>
                  </a:lnTo>
                  <a:cubicBezTo>
                    <a:pt x="3166466" y="2779340"/>
                    <a:pt x="3272788" y="2672816"/>
                    <a:pt x="3272788" y="2541826"/>
                  </a:cubicBezTo>
                  <a:lnTo>
                    <a:pt x="3272788" y="843912"/>
                  </a:lnTo>
                  <a:cubicBezTo>
                    <a:pt x="3272788" y="712922"/>
                    <a:pt x="3166370" y="606398"/>
                    <a:pt x="3035607" y="606398"/>
                  </a:cubicBezTo>
                  <a:lnTo>
                    <a:pt x="921143" y="606398"/>
                  </a:lnTo>
                  <a:close/>
                </a:path>
              </a:pathLst>
            </a:custGeom>
            <a:solidFill>
              <a:srgbClr val="E38046"/>
            </a:solidFill>
            <a:ln w="9510" cap="flat">
              <a:noFill/>
              <a:prstDash val="solid"/>
              <a:miter/>
            </a:ln>
          </p:spPr>
          <p:txBody>
            <a:bodyPr rtlCol="0" anchor="ctr"/>
            <a:lstStyle/>
            <a:p>
              <a:endParaRPr lang="en-GB"/>
            </a:p>
          </p:txBody>
        </p:sp>
        <p:sp>
          <p:nvSpPr>
            <p:cNvPr id="42" name="Freeform 41">
              <a:extLst>
                <a:ext uri="{FF2B5EF4-FFF2-40B4-BE49-F238E27FC236}">
                  <a16:creationId xmlns:a16="http://schemas.microsoft.com/office/drawing/2014/main" id="{0B7FC11F-8054-430E-B690-74FA3F633AFB}"/>
                </a:ext>
              </a:extLst>
            </p:cNvPr>
            <p:cNvSpPr/>
            <p:nvPr/>
          </p:nvSpPr>
          <p:spPr>
            <a:xfrm>
              <a:off x="3487307" y="6150692"/>
              <a:ext cx="726567" cy="925113"/>
            </a:xfrm>
            <a:custGeom>
              <a:avLst/>
              <a:gdLst>
                <a:gd name="connsiteX0" fmla="*/ 0 w 726567"/>
                <a:gd name="connsiteY0" fmla="*/ 0 h 925113"/>
                <a:gd name="connsiteX1" fmla="*/ 726568 w 726567"/>
                <a:gd name="connsiteY1" fmla="*/ 462557 h 925113"/>
                <a:gd name="connsiteX2" fmla="*/ 0 w 726567"/>
                <a:gd name="connsiteY2" fmla="*/ 925114 h 925113"/>
                <a:gd name="connsiteX3" fmla="*/ 0 w 726567"/>
                <a:gd name="connsiteY3" fmla="*/ 0 h 925113"/>
              </a:gdLst>
              <a:ahLst/>
              <a:cxnLst>
                <a:cxn ang="0">
                  <a:pos x="connsiteX0" y="connsiteY0"/>
                </a:cxn>
                <a:cxn ang="0">
                  <a:pos x="connsiteX1" y="connsiteY1"/>
                </a:cxn>
                <a:cxn ang="0">
                  <a:pos x="connsiteX2" y="connsiteY2"/>
                </a:cxn>
                <a:cxn ang="0">
                  <a:pos x="connsiteX3" y="connsiteY3"/>
                </a:cxn>
              </a:cxnLst>
              <a:rect l="l" t="t" r="r" b="b"/>
              <a:pathLst>
                <a:path w="726567" h="925113">
                  <a:moveTo>
                    <a:pt x="0" y="0"/>
                  </a:moveTo>
                  <a:lnTo>
                    <a:pt x="726568" y="462557"/>
                  </a:lnTo>
                  <a:lnTo>
                    <a:pt x="0" y="925114"/>
                  </a:lnTo>
                  <a:lnTo>
                    <a:pt x="0" y="0"/>
                  </a:lnTo>
                  <a:close/>
                </a:path>
              </a:pathLst>
            </a:custGeom>
            <a:solidFill>
              <a:srgbClr val="E38046"/>
            </a:solidFill>
            <a:ln w="9510" cap="flat">
              <a:noFill/>
              <a:prstDash val="solid"/>
              <a:miter/>
            </a:ln>
          </p:spPr>
          <p:txBody>
            <a:bodyPr rtlCol="0" anchor="ctr"/>
            <a:lstStyle/>
            <a:p>
              <a:endParaRPr lang="en-GB"/>
            </a:p>
          </p:txBody>
        </p:sp>
      </p:grpSp>
      <p:cxnSp>
        <p:nvCxnSpPr>
          <p:cNvPr id="43" name="Straight Connector 42">
            <a:extLst>
              <a:ext uri="{FF2B5EF4-FFF2-40B4-BE49-F238E27FC236}">
                <a16:creationId xmlns:a16="http://schemas.microsoft.com/office/drawing/2014/main" id="{F427F848-E6B0-7B27-5D70-83E5B3D91B62}"/>
              </a:ext>
            </a:extLst>
          </p:cNvPr>
          <p:cNvCxnSpPr>
            <a:cxnSpLocks/>
          </p:cNvCxnSpPr>
          <p:nvPr/>
        </p:nvCxnSpPr>
        <p:spPr>
          <a:xfrm>
            <a:off x="4119141" y="10038107"/>
            <a:ext cx="1152976" cy="0"/>
          </a:xfrm>
          <a:prstGeom prst="line">
            <a:avLst/>
          </a:prstGeom>
          <a:ln w="38100">
            <a:solidFill>
              <a:srgbClr val="F7903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4179696"/>
      </p:ext>
    </p:extLst>
  </p:cSld>
  <p:clrMapOvr>
    <a:masterClrMapping/>
  </p:clrMapOvr>
</p:sld>
</file>

<file path=ppt/theme/theme1.xml><?xml version="1.0" encoding="utf-8"?>
<a:theme xmlns:a="http://schemas.openxmlformats.org/drawingml/2006/main" name="Office Theme">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Century Schoolbook">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gazine Layout 01 - AE_CA_v4" id="{F9D5F4D5-9454-45C5-AFC0-38A7887A0E87}" vid="{A7535069-094F-4B33-8094-ED35EDC7CF5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ef88797d-310b-4d46-ad9c-0c23fa0c8d4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F02E0EF7D44C04B9FA644DBFF45FF6A" ma:contentTypeVersion="13" ma:contentTypeDescription="Create a new document." ma:contentTypeScope="" ma:versionID="206b9469efed5238e3299da57cdc015e">
  <xsd:schema xmlns:xsd="http://www.w3.org/2001/XMLSchema" xmlns:xs="http://www.w3.org/2001/XMLSchema" xmlns:p="http://schemas.microsoft.com/office/2006/metadata/properties" xmlns:ns2="876de33e-aaa5-4507-9b92-b84e676ded0d" xmlns:ns3="ef88797d-310b-4d46-ad9c-0c23fa0c8d45" targetNamespace="http://schemas.microsoft.com/office/2006/metadata/properties" ma:root="true" ma:fieldsID="281ed500249cd3fe925a7af84a8b56c4" ns2:_="" ns3:_="">
    <xsd:import namespace="876de33e-aaa5-4507-9b92-b84e676ded0d"/>
    <xsd:import namespace="ef88797d-310b-4d46-ad9c-0c23fa0c8d45"/>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EventHashCode" minOccurs="0"/>
                <xsd:element ref="ns3:MediaServiceGenerationTime" minOccurs="0"/>
                <xsd:element ref="ns3:MediaServiceAutoKeyPoints" minOccurs="0"/>
                <xsd:element ref="ns3:MediaServiceKeyPoints" minOccurs="0"/>
                <xsd:element ref="ns3:MediaServiceAutoTag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6de33e-aaa5-4507-9b92-b84e676ded0d"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hidden="true" ma:internalName="LastSharedByUser" ma:readOnly="true">
      <xsd:simpleType>
        <xsd:restriction base="dms:Note"/>
      </xsd:simpleType>
    </xsd:element>
    <xsd:element name="LastSharedByTime" ma:index="11" nillable="true" ma:displayName="Last Shared By Time" ma:description="" ma:hidden="true"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ef88797d-310b-4d46-ad9c-0c23fa0c8d45"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false">
      <xsd:simpleType>
        <xsd:restriction base="dms:Note">
          <xsd:maxLength value="255"/>
        </xsd:restriction>
      </xsd:simpleType>
    </xsd:element>
    <xsd:element name="MediaServiceAutoTags" ma:index="19" nillable="true" ma:displayName="Tags" ma:internalName="MediaServiceAutoTags"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39800E7-4362-4A70-9B48-B5AE1C9F476B}">
  <ds:schemaRefs>
    <ds:schemaRef ds:uri="http://schemas.microsoft.com/sharepoint/v3/contenttype/forms"/>
  </ds:schemaRefs>
</ds:datastoreItem>
</file>

<file path=customXml/itemProps2.xml><?xml version="1.0" encoding="utf-8"?>
<ds:datastoreItem xmlns:ds="http://schemas.openxmlformats.org/officeDocument/2006/customXml" ds:itemID="{969AD2B3-D789-4FC7-A14D-89ADA76B73A8}">
  <ds:schemaRefs>
    <ds:schemaRef ds:uri="http://schemas.microsoft.com/office/2006/metadata/properties"/>
    <ds:schemaRef ds:uri="http://schemas.microsoft.com/office/infopath/2007/PartnerControls"/>
    <ds:schemaRef ds:uri="ef88797d-310b-4d46-ad9c-0c23fa0c8d45"/>
  </ds:schemaRefs>
</ds:datastoreItem>
</file>

<file path=customXml/itemProps3.xml><?xml version="1.0" encoding="utf-8"?>
<ds:datastoreItem xmlns:ds="http://schemas.openxmlformats.org/officeDocument/2006/customXml" ds:itemID="{7F83B94A-925B-4414-927F-DFD616E23C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76de33e-aaa5-4507-9b92-b84e676ded0d"/>
    <ds:schemaRef ds:uri="ef88797d-310b-4d46-ad9c-0c23fa0c8d4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Magazine layout</Template>
  <TotalTime>6443</TotalTime>
  <Words>9219</Words>
  <Application>Microsoft Macintosh PowerPoint</Application>
  <PresentationFormat>Personalizados</PresentationFormat>
  <Paragraphs>376</Paragraphs>
  <Slides>28</Slides>
  <Notes>0</Notes>
  <HiddenSlides>0</HiddenSlides>
  <MMClips>0</MMClips>
  <ScaleCrop>false</ScaleCrop>
  <HeadingPairs>
    <vt:vector size="6" baseType="variant">
      <vt:variant>
        <vt:lpstr>Tipos de letra usados</vt:lpstr>
      </vt:variant>
      <vt:variant>
        <vt:i4>7</vt:i4>
      </vt:variant>
      <vt:variant>
        <vt:lpstr>Tema</vt:lpstr>
      </vt:variant>
      <vt:variant>
        <vt:i4>1</vt:i4>
      </vt:variant>
      <vt:variant>
        <vt:lpstr>Títulos dos diapositivos</vt:lpstr>
      </vt:variant>
      <vt:variant>
        <vt:i4>28</vt:i4>
      </vt:variant>
    </vt:vector>
  </HeadingPairs>
  <TitlesOfParts>
    <vt:vector size="36" baseType="lpstr">
      <vt:lpstr>Arial</vt:lpstr>
      <vt:lpstr>Calibri</vt:lpstr>
      <vt:lpstr>Century Schoolbook</vt:lpstr>
      <vt:lpstr>Montserrat</vt:lpstr>
      <vt:lpstr>Poppins</vt:lpstr>
      <vt:lpstr>Times New Roman</vt:lpstr>
      <vt:lpstr>Wingdings</vt:lpstr>
      <vt:lpstr>Office Theme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Front cover</dc:title>
  <dc:creator>Samantha Carty</dc:creator>
  <cp:lastModifiedBy>Fábio Duarte</cp:lastModifiedBy>
  <cp:revision>475</cp:revision>
  <dcterms:created xsi:type="dcterms:W3CDTF">2021-06-15T11:45:52Z</dcterms:created>
  <dcterms:modified xsi:type="dcterms:W3CDTF">2023-06-22T11:54:46Z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0x0101005F02E0EF7D44C04B9FA644DBFF45FF6A</vt:lpwstr>
  </property>
</Properties>
</file>